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42"/>
  </p:notesMasterIdLst>
  <p:sldIdLst>
    <p:sldId id="256" r:id="rId2"/>
    <p:sldId id="257" r:id="rId3"/>
    <p:sldId id="979" r:id="rId4"/>
    <p:sldId id="269" r:id="rId5"/>
    <p:sldId id="274" r:id="rId6"/>
    <p:sldId id="280" r:id="rId7"/>
    <p:sldId id="281" r:id="rId8"/>
    <p:sldId id="270" r:id="rId9"/>
    <p:sldId id="271" r:id="rId10"/>
    <p:sldId id="973" r:id="rId11"/>
    <p:sldId id="427" r:id="rId12"/>
    <p:sldId id="428" r:id="rId13"/>
    <p:sldId id="472" r:id="rId14"/>
    <p:sldId id="473" r:id="rId15"/>
    <p:sldId id="283" r:id="rId16"/>
    <p:sldId id="455" r:id="rId17"/>
    <p:sldId id="466" r:id="rId18"/>
    <p:sldId id="284" r:id="rId19"/>
    <p:sldId id="285" r:id="rId20"/>
    <p:sldId id="273" r:id="rId21"/>
    <p:sldId id="290" r:id="rId22"/>
    <p:sldId id="975" r:id="rId23"/>
    <p:sldId id="268" r:id="rId24"/>
    <p:sldId id="275" r:id="rId25"/>
    <p:sldId id="276" r:id="rId26"/>
    <p:sldId id="277" r:id="rId27"/>
    <p:sldId id="278" r:id="rId28"/>
    <p:sldId id="279" r:id="rId29"/>
    <p:sldId id="289" r:id="rId30"/>
    <p:sldId id="288" r:id="rId31"/>
    <p:sldId id="301" r:id="rId32"/>
    <p:sldId id="302" r:id="rId33"/>
    <p:sldId id="282" r:id="rId34"/>
    <p:sldId id="287" r:id="rId35"/>
    <p:sldId id="300" r:id="rId36"/>
    <p:sldId id="286" r:id="rId37"/>
    <p:sldId id="272" r:id="rId38"/>
    <p:sldId id="977" r:id="rId39"/>
    <p:sldId id="978" r:id="rId40"/>
    <p:sldId id="303" r:id="rId4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E63E445-E171-4242-9DEE-49F1BACF2AE3}" v="45" dt="2018-10-24T06:43:03.177"/>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Estilo cl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81" d="100"/>
          <a:sy n="81" d="100"/>
        </p:scale>
        <p:origin x="120" y="5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CE62BBF-65D6-4E9A-8E1F-1985E8B1D9B8}" type="doc">
      <dgm:prSet loTypeId="urn:microsoft.com/office/officeart/2005/8/layout/orgChart1" loCatId="hierarchy" qsTypeId="urn:microsoft.com/office/officeart/2005/8/quickstyle/3d2" qsCatId="3D" csTypeId="urn:microsoft.com/office/officeart/2005/8/colors/accent0_1" csCatId="mainScheme" phldr="1"/>
      <dgm:spPr/>
      <dgm:t>
        <a:bodyPr/>
        <a:lstStyle/>
        <a:p>
          <a:endParaRPr lang="es-ES"/>
        </a:p>
      </dgm:t>
    </dgm:pt>
    <dgm:pt modelId="{10659CB7-4E4A-4D63-8DBF-88462C7BADC6}">
      <dgm:prSet phldrT="[Texto]" custT="1"/>
      <dgm:spPr/>
      <dgm:t>
        <a:bodyPr/>
        <a:lstStyle/>
        <a:p>
          <a:r>
            <a:rPr lang="es-MX" sz="2400" dirty="0"/>
            <a:t>¿Pertenece a grupo de riesgo para complicación grave ?</a:t>
          </a:r>
          <a:endParaRPr lang="es-ES" sz="2400" dirty="0"/>
        </a:p>
      </dgm:t>
    </dgm:pt>
    <dgm:pt modelId="{992E66D8-4FBD-407F-BD2F-2253CC05DFB3}" type="parTrans" cxnId="{D53DB57A-BD61-430B-A9A3-FA003DA85B36}">
      <dgm:prSet/>
      <dgm:spPr/>
      <dgm:t>
        <a:bodyPr/>
        <a:lstStyle/>
        <a:p>
          <a:endParaRPr lang="es-ES"/>
        </a:p>
      </dgm:t>
    </dgm:pt>
    <dgm:pt modelId="{870A4523-F9F0-4BE5-83AC-99908707B886}" type="sibTrans" cxnId="{D53DB57A-BD61-430B-A9A3-FA003DA85B36}">
      <dgm:prSet/>
      <dgm:spPr/>
      <dgm:t>
        <a:bodyPr/>
        <a:lstStyle/>
        <a:p>
          <a:endParaRPr lang="es-ES"/>
        </a:p>
      </dgm:t>
    </dgm:pt>
    <dgm:pt modelId="{253E53B0-F8E3-42D7-B72A-22E47FDD5389}" type="asst">
      <dgm:prSet phldrT="[Texto]" custT="1"/>
      <dgm:spPr/>
      <dgm:t>
        <a:bodyPr/>
        <a:lstStyle/>
        <a:p>
          <a:r>
            <a:rPr lang="es-MX" sz="5400" dirty="0"/>
            <a:t>SI</a:t>
          </a:r>
          <a:endParaRPr lang="es-ES" sz="2000" dirty="0"/>
        </a:p>
      </dgm:t>
    </dgm:pt>
    <dgm:pt modelId="{54A0B001-1F33-4231-B8BE-63666FC52231}" type="parTrans" cxnId="{72957989-D1D9-41C7-A674-668E92E9B2F9}">
      <dgm:prSet/>
      <dgm:spPr/>
      <dgm:t>
        <a:bodyPr/>
        <a:lstStyle/>
        <a:p>
          <a:endParaRPr lang="es-ES"/>
        </a:p>
      </dgm:t>
    </dgm:pt>
    <dgm:pt modelId="{35209077-E35F-4B7A-943A-1D7CE6728174}" type="sibTrans" cxnId="{72957989-D1D9-41C7-A674-668E92E9B2F9}">
      <dgm:prSet/>
      <dgm:spPr/>
      <dgm:t>
        <a:bodyPr/>
        <a:lstStyle/>
        <a:p>
          <a:endParaRPr lang="es-ES"/>
        </a:p>
      </dgm:t>
    </dgm:pt>
    <dgm:pt modelId="{F2433F9C-6E4A-44BE-8210-FDBF014FB268}" type="asst">
      <dgm:prSet custT="1"/>
      <dgm:spPr/>
      <dgm:t>
        <a:bodyPr/>
        <a:lstStyle/>
        <a:p>
          <a:r>
            <a:rPr lang="es-MX" sz="5400" dirty="0"/>
            <a:t>NO</a:t>
          </a:r>
          <a:endParaRPr lang="es-ES" sz="5400" dirty="0"/>
        </a:p>
      </dgm:t>
    </dgm:pt>
    <dgm:pt modelId="{07565C61-AA13-4AF5-B894-11F4625BCA78}" type="parTrans" cxnId="{7CAB18B5-9CF4-47A6-8471-F37DD2371292}">
      <dgm:prSet/>
      <dgm:spPr/>
      <dgm:t>
        <a:bodyPr/>
        <a:lstStyle/>
        <a:p>
          <a:endParaRPr lang="es-ES"/>
        </a:p>
      </dgm:t>
    </dgm:pt>
    <dgm:pt modelId="{08C7BC7C-0009-436B-8506-27DBCE9AED42}" type="sibTrans" cxnId="{7CAB18B5-9CF4-47A6-8471-F37DD2371292}">
      <dgm:prSet/>
      <dgm:spPr/>
      <dgm:t>
        <a:bodyPr/>
        <a:lstStyle/>
        <a:p>
          <a:endParaRPr lang="es-ES"/>
        </a:p>
      </dgm:t>
    </dgm:pt>
    <dgm:pt modelId="{2C127143-6FFD-4548-9936-F5738E260F47}" type="asst">
      <dgm:prSet/>
      <dgm:spPr/>
      <dgm:t>
        <a:bodyPr/>
        <a:lstStyle/>
        <a:p>
          <a:r>
            <a:rPr lang="es-MX" dirty="0"/>
            <a:t>Iniciar tratamiento</a:t>
          </a:r>
        </a:p>
        <a:p>
          <a:r>
            <a:rPr lang="es-MX" dirty="0"/>
            <a:t>ANTIVIRAL Y SINTOMATICO</a:t>
          </a:r>
        </a:p>
        <a:p>
          <a:r>
            <a:rPr lang="es-MX" dirty="0"/>
            <a:t>Datos de alarma</a:t>
          </a:r>
        </a:p>
        <a:p>
          <a:r>
            <a:rPr lang="es-MX" dirty="0"/>
            <a:t>Revaloración 72 </a:t>
          </a:r>
          <a:r>
            <a:rPr lang="es-MX" dirty="0" err="1"/>
            <a:t>hrs</a:t>
          </a:r>
          <a:r>
            <a:rPr lang="es-MX" dirty="0"/>
            <a:t>.</a:t>
          </a:r>
          <a:endParaRPr lang="es-ES" dirty="0"/>
        </a:p>
      </dgm:t>
    </dgm:pt>
    <dgm:pt modelId="{357D94A9-9F2A-4339-9330-FDD6BDF49EFD}" type="parTrans" cxnId="{E79592C9-8998-4834-AF72-121D7D093561}">
      <dgm:prSet/>
      <dgm:spPr/>
      <dgm:t>
        <a:bodyPr/>
        <a:lstStyle/>
        <a:p>
          <a:endParaRPr lang="es-ES"/>
        </a:p>
      </dgm:t>
    </dgm:pt>
    <dgm:pt modelId="{A75F033B-AA55-46FC-9C2E-BE41A1F27E8D}" type="sibTrans" cxnId="{E79592C9-8998-4834-AF72-121D7D093561}">
      <dgm:prSet/>
      <dgm:spPr/>
      <dgm:t>
        <a:bodyPr/>
        <a:lstStyle/>
        <a:p>
          <a:endParaRPr lang="es-ES"/>
        </a:p>
      </dgm:t>
    </dgm:pt>
    <dgm:pt modelId="{FB6C21F4-2089-47B5-92E7-DBEC4FF9CAD8}" type="asst">
      <dgm:prSet/>
      <dgm:spPr/>
      <dgm:t>
        <a:bodyPr/>
        <a:lstStyle/>
        <a:p>
          <a:r>
            <a:rPr lang="es-MX"/>
            <a:t>Iniciar tratamiento SINTOMATICO</a:t>
          </a:r>
        </a:p>
        <a:p>
          <a:r>
            <a:rPr lang="es-MX"/>
            <a:t>Datos de alarma</a:t>
          </a:r>
        </a:p>
        <a:p>
          <a:r>
            <a:rPr lang="es-MX"/>
            <a:t>Revaloración en 72 hrs</a:t>
          </a:r>
          <a:endParaRPr lang="es-ES" dirty="0"/>
        </a:p>
      </dgm:t>
    </dgm:pt>
    <dgm:pt modelId="{645070AA-CF77-4329-9046-3E458C2B5F9F}" type="parTrans" cxnId="{B54AD26D-84EC-4A1F-8974-6FE2957DC076}">
      <dgm:prSet/>
      <dgm:spPr/>
      <dgm:t>
        <a:bodyPr/>
        <a:lstStyle/>
        <a:p>
          <a:endParaRPr lang="es-ES"/>
        </a:p>
      </dgm:t>
    </dgm:pt>
    <dgm:pt modelId="{3A509A6E-6D92-429A-BE4A-085BFD1166F8}" type="sibTrans" cxnId="{B54AD26D-84EC-4A1F-8974-6FE2957DC076}">
      <dgm:prSet/>
      <dgm:spPr/>
      <dgm:t>
        <a:bodyPr/>
        <a:lstStyle/>
        <a:p>
          <a:endParaRPr lang="es-ES"/>
        </a:p>
      </dgm:t>
    </dgm:pt>
    <dgm:pt modelId="{5DB92F2F-7610-41A5-B0BF-21D5F1C19AEA}" type="pres">
      <dgm:prSet presAssocID="{9CE62BBF-65D6-4E9A-8E1F-1985E8B1D9B8}" presName="hierChild1" presStyleCnt="0">
        <dgm:presLayoutVars>
          <dgm:orgChart val="1"/>
          <dgm:chPref val="1"/>
          <dgm:dir/>
          <dgm:animOne val="branch"/>
          <dgm:animLvl val="lvl"/>
          <dgm:resizeHandles/>
        </dgm:presLayoutVars>
      </dgm:prSet>
      <dgm:spPr/>
    </dgm:pt>
    <dgm:pt modelId="{23D42247-D24F-4209-BBDD-90499F24EA34}" type="pres">
      <dgm:prSet presAssocID="{10659CB7-4E4A-4D63-8DBF-88462C7BADC6}" presName="hierRoot1" presStyleCnt="0">
        <dgm:presLayoutVars>
          <dgm:hierBranch val="init"/>
        </dgm:presLayoutVars>
      </dgm:prSet>
      <dgm:spPr/>
    </dgm:pt>
    <dgm:pt modelId="{0AE30F18-3BBD-45BD-A028-C5B73053F2C0}" type="pres">
      <dgm:prSet presAssocID="{10659CB7-4E4A-4D63-8DBF-88462C7BADC6}" presName="rootComposite1" presStyleCnt="0"/>
      <dgm:spPr/>
    </dgm:pt>
    <dgm:pt modelId="{C59E20ED-9615-40B3-8CC5-838315284C85}" type="pres">
      <dgm:prSet presAssocID="{10659CB7-4E4A-4D63-8DBF-88462C7BADC6}" presName="rootText1" presStyleLbl="node0" presStyleIdx="0" presStyleCnt="1">
        <dgm:presLayoutVars>
          <dgm:chPref val="3"/>
        </dgm:presLayoutVars>
      </dgm:prSet>
      <dgm:spPr/>
    </dgm:pt>
    <dgm:pt modelId="{3765DA6E-BF32-4286-A61B-DA9DDD406489}" type="pres">
      <dgm:prSet presAssocID="{10659CB7-4E4A-4D63-8DBF-88462C7BADC6}" presName="rootConnector1" presStyleLbl="node1" presStyleIdx="0" presStyleCnt="0"/>
      <dgm:spPr/>
    </dgm:pt>
    <dgm:pt modelId="{574D4330-545F-449E-B336-A3A8E889072E}" type="pres">
      <dgm:prSet presAssocID="{10659CB7-4E4A-4D63-8DBF-88462C7BADC6}" presName="hierChild2" presStyleCnt="0"/>
      <dgm:spPr/>
    </dgm:pt>
    <dgm:pt modelId="{F704A356-0543-42E4-AA33-412FE9C08D0D}" type="pres">
      <dgm:prSet presAssocID="{10659CB7-4E4A-4D63-8DBF-88462C7BADC6}" presName="hierChild3" presStyleCnt="0"/>
      <dgm:spPr/>
    </dgm:pt>
    <dgm:pt modelId="{74256261-54F6-44AC-BC50-5E471504D6FE}" type="pres">
      <dgm:prSet presAssocID="{54A0B001-1F33-4231-B8BE-63666FC52231}" presName="Name111" presStyleLbl="parChTrans1D2" presStyleIdx="0" presStyleCnt="2"/>
      <dgm:spPr/>
    </dgm:pt>
    <dgm:pt modelId="{C1A8874B-8D67-4A8B-99A1-7EF26D59AAF2}" type="pres">
      <dgm:prSet presAssocID="{253E53B0-F8E3-42D7-B72A-22E47FDD5389}" presName="hierRoot3" presStyleCnt="0">
        <dgm:presLayoutVars>
          <dgm:hierBranch val="init"/>
        </dgm:presLayoutVars>
      </dgm:prSet>
      <dgm:spPr/>
    </dgm:pt>
    <dgm:pt modelId="{AC809D7A-5739-4B13-B28A-92953FD35CD7}" type="pres">
      <dgm:prSet presAssocID="{253E53B0-F8E3-42D7-B72A-22E47FDD5389}" presName="rootComposite3" presStyleCnt="0"/>
      <dgm:spPr/>
    </dgm:pt>
    <dgm:pt modelId="{ABF8C60E-9FFF-40AC-A40F-712828082C35}" type="pres">
      <dgm:prSet presAssocID="{253E53B0-F8E3-42D7-B72A-22E47FDD5389}" presName="rootText3" presStyleLbl="asst1" presStyleIdx="0" presStyleCnt="4">
        <dgm:presLayoutVars>
          <dgm:chPref val="3"/>
        </dgm:presLayoutVars>
      </dgm:prSet>
      <dgm:spPr/>
    </dgm:pt>
    <dgm:pt modelId="{3B5C3539-0B1D-407C-A5E4-8FFC3B1787A0}" type="pres">
      <dgm:prSet presAssocID="{253E53B0-F8E3-42D7-B72A-22E47FDD5389}" presName="rootConnector3" presStyleLbl="asst1" presStyleIdx="0" presStyleCnt="4"/>
      <dgm:spPr/>
    </dgm:pt>
    <dgm:pt modelId="{3A7798B1-23E2-4D3A-8A0D-C8BF8B4BC365}" type="pres">
      <dgm:prSet presAssocID="{253E53B0-F8E3-42D7-B72A-22E47FDD5389}" presName="hierChild6" presStyleCnt="0"/>
      <dgm:spPr/>
    </dgm:pt>
    <dgm:pt modelId="{4F95D2D4-FBB0-4C4F-AF00-FDF9503848D5}" type="pres">
      <dgm:prSet presAssocID="{253E53B0-F8E3-42D7-B72A-22E47FDD5389}" presName="hierChild7" presStyleCnt="0"/>
      <dgm:spPr/>
    </dgm:pt>
    <dgm:pt modelId="{244C1B9A-B952-46F5-A198-42BCF01630F1}" type="pres">
      <dgm:prSet presAssocID="{357D94A9-9F2A-4339-9330-FDD6BDF49EFD}" presName="Name111" presStyleLbl="parChTrans1D3" presStyleIdx="0" presStyleCnt="2"/>
      <dgm:spPr/>
    </dgm:pt>
    <dgm:pt modelId="{A26EAACA-4F96-4826-8199-6A39621F505C}" type="pres">
      <dgm:prSet presAssocID="{2C127143-6FFD-4548-9936-F5738E260F47}" presName="hierRoot3" presStyleCnt="0">
        <dgm:presLayoutVars>
          <dgm:hierBranch val="init"/>
        </dgm:presLayoutVars>
      </dgm:prSet>
      <dgm:spPr/>
    </dgm:pt>
    <dgm:pt modelId="{8F8384AB-12C6-4776-8A62-8C0A5750D5A9}" type="pres">
      <dgm:prSet presAssocID="{2C127143-6FFD-4548-9936-F5738E260F47}" presName="rootComposite3" presStyleCnt="0"/>
      <dgm:spPr/>
    </dgm:pt>
    <dgm:pt modelId="{C1713188-17A9-4909-8052-5568C7D672EE}" type="pres">
      <dgm:prSet presAssocID="{2C127143-6FFD-4548-9936-F5738E260F47}" presName="rootText3" presStyleLbl="asst1" presStyleIdx="1" presStyleCnt="4">
        <dgm:presLayoutVars>
          <dgm:chPref val="3"/>
        </dgm:presLayoutVars>
      </dgm:prSet>
      <dgm:spPr/>
    </dgm:pt>
    <dgm:pt modelId="{54F52CC3-9377-44C4-A2CC-ED8F2B4D69D9}" type="pres">
      <dgm:prSet presAssocID="{2C127143-6FFD-4548-9936-F5738E260F47}" presName="rootConnector3" presStyleLbl="asst1" presStyleIdx="1" presStyleCnt="4"/>
      <dgm:spPr/>
    </dgm:pt>
    <dgm:pt modelId="{BA2B16E9-AD21-40E7-97AB-066B0F23D34E}" type="pres">
      <dgm:prSet presAssocID="{2C127143-6FFD-4548-9936-F5738E260F47}" presName="hierChild6" presStyleCnt="0"/>
      <dgm:spPr/>
    </dgm:pt>
    <dgm:pt modelId="{DD080667-7ED8-49D3-A66B-BCA0C26B7F95}" type="pres">
      <dgm:prSet presAssocID="{2C127143-6FFD-4548-9936-F5738E260F47}" presName="hierChild7" presStyleCnt="0"/>
      <dgm:spPr/>
    </dgm:pt>
    <dgm:pt modelId="{D1EB06B8-A5E5-4D6A-8FFD-46FDD79DDC6A}" type="pres">
      <dgm:prSet presAssocID="{07565C61-AA13-4AF5-B894-11F4625BCA78}" presName="Name111" presStyleLbl="parChTrans1D2" presStyleIdx="1" presStyleCnt="2"/>
      <dgm:spPr/>
    </dgm:pt>
    <dgm:pt modelId="{F2A36FB0-074B-4174-9630-8322FDFA469B}" type="pres">
      <dgm:prSet presAssocID="{F2433F9C-6E4A-44BE-8210-FDBF014FB268}" presName="hierRoot3" presStyleCnt="0">
        <dgm:presLayoutVars>
          <dgm:hierBranch val="init"/>
        </dgm:presLayoutVars>
      </dgm:prSet>
      <dgm:spPr/>
    </dgm:pt>
    <dgm:pt modelId="{A587F87A-2CE4-4651-A75B-5209B6095EE7}" type="pres">
      <dgm:prSet presAssocID="{F2433F9C-6E4A-44BE-8210-FDBF014FB268}" presName="rootComposite3" presStyleCnt="0"/>
      <dgm:spPr/>
    </dgm:pt>
    <dgm:pt modelId="{6F477771-3A76-4395-B6C3-83983CEFD844}" type="pres">
      <dgm:prSet presAssocID="{F2433F9C-6E4A-44BE-8210-FDBF014FB268}" presName="rootText3" presStyleLbl="asst1" presStyleIdx="2" presStyleCnt="4">
        <dgm:presLayoutVars>
          <dgm:chPref val="3"/>
        </dgm:presLayoutVars>
      </dgm:prSet>
      <dgm:spPr/>
    </dgm:pt>
    <dgm:pt modelId="{EC9B4A8A-5125-4D4F-BA61-637266BD4C63}" type="pres">
      <dgm:prSet presAssocID="{F2433F9C-6E4A-44BE-8210-FDBF014FB268}" presName="rootConnector3" presStyleLbl="asst1" presStyleIdx="2" presStyleCnt="4"/>
      <dgm:spPr/>
    </dgm:pt>
    <dgm:pt modelId="{5BC670C2-F23A-49FE-99F4-472126F27E91}" type="pres">
      <dgm:prSet presAssocID="{F2433F9C-6E4A-44BE-8210-FDBF014FB268}" presName="hierChild6" presStyleCnt="0"/>
      <dgm:spPr/>
    </dgm:pt>
    <dgm:pt modelId="{49A10B4D-4445-40DB-AC24-EB1DD1571E6D}" type="pres">
      <dgm:prSet presAssocID="{F2433F9C-6E4A-44BE-8210-FDBF014FB268}" presName="hierChild7" presStyleCnt="0"/>
      <dgm:spPr/>
    </dgm:pt>
    <dgm:pt modelId="{19DA3398-434C-4C62-85F5-453531ABD188}" type="pres">
      <dgm:prSet presAssocID="{645070AA-CF77-4329-9046-3E458C2B5F9F}" presName="Name111" presStyleLbl="parChTrans1D3" presStyleIdx="1" presStyleCnt="2"/>
      <dgm:spPr/>
    </dgm:pt>
    <dgm:pt modelId="{E515E09B-3D9D-442F-8B8B-8E14C9E69E02}" type="pres">
      <dgm:prSet presAssocID="{FB6C21F4-2089-47B5-92E7-DBEC4FF9CAD8}" presName="hierRoot3" presStyleCnt="0">
        <dgm:presLayoutVars>
          <dgm:hierBranch val="init"/>
        </dgm:presLayoutVars>
      </dgm:prSet>
      <dgm:spPr/>
    </dgm:pt>
    <dgm:pt modelId="{873767A2-F146-4B2D-BD2D-45AF43D9E363}" type="pres">
      <dgm:prSet presAssocID="{FB6C21F4-2089-47B5-92E7-DBEC4FF9CAD8}" presName="rootComposite3" presStyleCnt="0"/>
      <dgm:spPr/>
    </dgm:pt>
    <dgm:pt modelId="{C1B1457D-66D6-4F78-9722-17226EA8C63A}" type="pres">
      <dgm:prSet presAssocID="{FB6C21F4-2089-47B5-92E7-DBEC4FF9CAD8}" presName="rootText3" presStyleLbl="asst1" presStyleIdx="3" presStyleCnt="4">
        <dgm:presLayoutVars>
          <dgm:chPref val="3"/>
        </dgm:presLayoutVars>
      </dgm:prSet>
      <dgm:spPr/>
    </dgm:pt>
    <dgm:pt modelId="{7118B835-2496-4759-93B5-86BE13C63E74}" type="pres">
      <dgm:prSet presAssocID="{FB6C21F4-2089-47B5-92E7-DBEC4FF9CAD8}" presName="rootConnector3" presStyleLbl="asst1" presStyleIdx="3" presStyleCnt="4"/>
      <dgm:spPr/>
    </dgm:pt>
    <dgm:pt modelId="{C1D0A5F6-52E9-4D53-AC54-B44545C2683F}" type="pres">
      <dgm:prSet presAssocID="{FB6C21F4-2089-47B5-92E7-DBEC4FF9CAD8}" presName="hierChild6" presStyleCnt="0"/>
      <dgm:spPr/>
    </dgm:pt>
    <dgm:pt modelId="{1DB5DD4A-3A7B-4E75-9977-D68557BB0CA6}" type="pres">
      <dgm:prSet presAssocID="{FB6C21F4-2089-47B5-92E7-DBEC4FF9CAD8}" presName="hierChild7" presStyleCnt="0"/>
      <dgm:spPr/>
    </dgm:pt>
  </dgm:ptLst>
  <dgm:cxnLst>
    <dgm:cxn modelId="{2E256B01-3CE7-474D-9844-7C7923226C3D}" type="presOf" srcId="{9CE62BBF-65D6-4E9A-8E1F-1985E8B1D9B8}" destId="{5DB92F2F-7610-41A5-B0BF-21D5F1C19AEA}" srcOrd="0" destOrd="0" presId="urn:microsoft.com/office/officeart/2005/8/layout/orgChart1"/>
    <dgm:cxn modelId="{EE67FB18-C593-45FC-B83A-71DB4A39D135}" type="presOf" srcId="{07565C61-AA13-4AF5-B894-11F4625BCA78}" destId="{D1EB06B8-A5E5-4D6A-8FFD-46FDD79DDC6A}" srcOrd="0" destOrd="0" presId="urn:microsoft.com/office/officeart/2005/8/layout/orgChart1"/>
    <dgm:cxn modelId="{B54AD26D-84EC-4A1F-8974-6FE2957DC076}" srcId="{F2433F9C-6E4A-44BE-8210-FDBF014FB268}" destId="{FB6C21F4-2089-47B5-92E7-DBEC4FF9CAD8}" srcOrd="0" destOrd="0" parTransId="{645070AA-CF77-4329-9046-3E458C2B5F9F}" sibTransId="{3A509A6E-6D92-429A-BE4A-085BFD1166F8}"/>
    <dgm:cxn modelId="{86658273-E2EB-40FE-84E0-D25100834672}" type="presOf" srcId="{F2433F9C-6E4A-44BE-8210-FDBF014FB268}" destId="{6F477771-3A76-4395-B6C3-83983CEFD844}" srcOrd="0" destOrd="0" presId="urn:microsoft.com/office/officeart/2005/8/layout/orgChart1"/>
    <dgm:cxn modelId="{4E7C5177-9435-4C85-8D8B-0ACF17144337}" type="presOf" srcId="{2C127143-6FFD-4548-9936-F5738E260F47}" destId="{54F52CC3-9377-44C4-A2CC-ED8F2B4D69D9}" srcOrd="1" destOrd="0" presId="urn:microsoft.com/office/officeart/2005/8/layout/orgChart1"/>
    <dgm:cxn modelId="{D53DB57A-BD61-430B-A9A3-FA003DA85B36}" srcId="{9CE62BBF-65D6-4E9A-8E1F-1985E8B1D9B8}" destId="{10659CB7-4E4A-4D63-8DBF-88462C7BADC6}" srcOrd="0" destOrd="0" parTransId="{992E66D8-4FBD-407F-BD2F-2253CC05DFB3}" sibTransId="{870A4523-F9F0-4BE5-83AC-99908707B886}"/>
    <dgm:cxn modelId="{F831947E-2CFB-4EC2-8657-C908C5743EDD}" type="presOf" srcId="{253E53B0-F8E3-42D7-B72A-22E47FDD5389}" destId="{3B5C3539-0B1D-407C-A5E4-8FFC3B1787A0}" srcOrd="1" destOrd="0" presId="urn:microsoft.com/office/officeart/2005/8/layout/orgChart1"/>
    <dgm:cxn modelId="{807AC684-789F-43A4-B4D3-F636DE9C7CE8}" type="presOf" srcId="{645070AA-CF77-4329-9046-3E458C2B5F9F}" destId="{19DA3398-434C-4C62-85F5-453531ABD188}" srcOrd="0" destOrd="0" presId="urn:microsoft.com/office/officeart/2005/8/layout/orgChart1"/>
    <dgm:cxn modelId="{72957989-D1D9-41C7-A674-668E92E9B2F9}" srcId="{10659CB7-4E4A-4D63-8DBF-88462C7BADC6}" destId="{253E53B0-F8E3-42D7-B72A-22E47FDD5389}" srcOrd="0" destOrd="0" parTransId="{54A0B001-1F33-4231-B8BE-63666FC52231}" sibTransId="{35209077-E35F-4B7A-943A-1D7CE6728174}"/>
    <dgm:cxn modelId="{B10F548F-8A93-40B3-A5E9-A2B4993BEAA8}" type="presOf" srcId="{54A0B001-1F33-4231-B8BE-63666FC52231}" destId="{74256261-54F6-44AC-BC50-5E471504D6FE}" srcOrd="0" destOrd="0" presId="urn:microsoft.com/office/officeart/2005/8/layout/orgChart1"/>
    <dgm:cxn modelId="{680D1A96-84DF-4E3E-827F-288B8731DA6F}" type="presOf" srcId="{FB6C21F4-2089-47B5-92E7-DBEC4FF9CAD8}" destId="{7118B835-2496-4759-93B5-86BE13C63E74}" srcOrd="1" destOrd="0" presId="urn:microsoft.com/office/officeart/2005/8/layout/orgChart1"/>
    <dgm:cxn modelId="{77EBB49E-00B1-4DEA-86BB-3F6E09B9D017}" type="presOf" srcId="{FB6C21F4-2089-47B5-92E7-DBEC4FF9CAD8}" destId="{C1B1457D-66D6-4F78-9722-17226EA8C63A}" srcOrd="0" destOrd="0" presId="urn:microsoft.com/office/officeart/2005/8/layout/orgChart1"/>
    <dgm:cxn modelId="{CACB4AAF-680E-44A9-AF1A-A2B620D591EF}" type="presOf" srcId="{10659CB7-4E4A-4D63-8DBF-88462C7BADC6}" destId="{3765DA6E-BF32-4286-A61B-DA9DDD406489}" srcOrd="1" destOrd="0" presId="urn:microsoft.com/office/officeart/2005/8/layout/orgChart1"/>
    <dgm:cxn modelId="{7CAB18B5-9CF4-47A6-8471-F37DD2371292}" srcId="{10659CB7-4E4A-4D63-8DBF-88462C7BADC6}" destId="{F2433F9C-6E4A-44BE-8210-FDBF014FB268}" srcOrd="1" destOrd="0" parTransId="{07565C61-AA13-4AF5-B894-11F4625BCA78}" sibTransId="{08C7BC7C-0009-436B-8506-27DBCE9AED42}"/>
    <dgm:cxn modelId="{4A5196B7-A489-4617-9C76-680C78F2AF52}" type="presOf" srcId="{10659CB7-4E4A-4D63-8DBF-88462C7BADC6}" destId="{C59E20ED-9615-40B3-8CC5-838315284C85}" srcOrd="0" destOrd="0" presId="urn:microsoft.com/office/officeart/2005/8/layout/orgChart1"/>
    <dgm:cxn modelId="{C927DBB8-4DC4-4406-8111-F9E0044E8714}" type="presOf" srcId="{357D94A9-9F2A-4339-9330-FDD6BDF49EFD}" destId="{244C1B9A-B952-46F5-A198-42BCF01630F1}" srcOrd="0" destOrd="0" presId="urn:microsoft.com/office/officeart/2005/8/layout/orgChart1"/>
    <dgm:cxn modelId="{C26CC0BD-0D07-4309-8216-F64D7AAB2039}" type="presOf" srcId="{253E53B0-F8E3-42D7-B72A-22E47FDD5389}" destId="{ABF8C60E-9FFF-40AC-A40F-712828082C35}" srcOrd="0" destOrd="0" presId="urn:microsoft.com/office/officeart/2005/8/layout/orgChart1"/>
    <dgm:cxn modelId="{E79592C9-8998-4834-AF72-121D7D093561}" srcId="{253E53B0-F8E3-42D7-B72A-22E47FDD5389}" destId="{2C127143-6FFD-4548-9936-F5738E260F47}" srcOrd="0" destOrd="0" parTransId="{357D94A9-9F2A-4339-9330-FDD6BDF49EFD}" sibTransId="{A75F033B-AA55-46FC-9C2E-BE41A1F27E8D}"/>
    <dgm:cxn modelId="{43D3DFD9-272C-41CA-B45A-A6916274E16A}" type="presOf" srcId="{F2433F9C-6E4A-44BE-8210-FDBF014FB268}" destId="{EC9B4A8A-5125-4D4F-BA61-637266BD4C63}" srcOrd="1" destOrd="0" presId="urn:microsoft.com/office/officeart/2005/8/layout/orgChart1"/>
    <dgm:cxn modelId="{B50D6EE4-E2CA-46DE-BE36-7441B7BFDE1F}" type="presOf" srcId="{2C127143-6FFD-4548-9936-F5738E260F47}" destId="{C1713188-17A9-4909-8052-5568C7D672EE}" srcOrd="0" destOrd="0" presId="urn:microsoft.com/office/officeart/2005/8/layout/orgChart1"/>
    <dgm:cxn modelId="{66166534-A3C4-439D-B2AC-CD9FE9DE1A3F}" type="presParOf" srcId="{5DB92F2F-7610-41A5-B0BF-21D5F1C19AEA}" destId="{23D42247-D24F-4209-BBDD-90499F24EA34}" srcOrd="0" destOrd="0" presId="urn:microsoft.com/office/officeart/2005/8/layout/orgChart1"/>
    <dgm:cxn modelId="{1B6EDAA7-DA36-47D8-B88A-D986DD7F3697}" type="presParOf" srcId="{23D42247-D24F-4209-BBDD-90499F24EA34}" destId="{0AE30F18-3BBD-45BD-A028-C5B73053F2C0}" srcOrd="0" destOrd="0" presId="urn:microsoft.com/office/officeart/2005/8/layout/orgChart1"/>
    <dgm:cxn modelId="{91235F8A-F89D-4498-A7BC-F4669919EA81}" type="presParOf" srcId="{0AE30F18-3BBD-45BD-A028-C5B73053F2C0}" destId="{C59E20ED-9615-40B3-8CC5-838315284C85}" srcOrd="0" destOrd="0" presId="urn:microsoft.com/office/officeart/2005/8/layout/orgChart1"/>
    <dgm:cxn modelId="{5563B445-53F7-47FC-865C-3CD2767D7B7A}" type="presParOf" srcId="{0AE30F18-3BBD-45BD-A028-C5B73053F2C0}" destId="{3765DA6E-BF32-4286-A61B-DA9DDD406489}" srcOrd="1" destOrd="0" presId="urn:microsoft.com/office/officeart/2005/8/layout/orgChart1"/>
    <dgm:cxn modelId="{FF83698A-D97C-4E93-B5DC-3D020AE943D6}" type="presParOf" srcId="{23D42247-D24F-4209-BBDD-90499F24EA34}" destId="{574D4330-545F-449E-B336-A3A8E889072E}" srcOrd="1" destOrd="0" presId="urn:microsoft.com/office/officeart/2005/8/layout/orgChart1"/>
    <dgm:cxn modelId="{1B0519EB-E797-4ABF-A14B-897965EDAA4F}" type="presParOf" srcId="{23D42247-D24F-4209-BBDD-90499F24EA34}" destId="{F704A356-0543-42E4-AA33-412FE9C08D0D}" srcOrd="2" destOrd="0" presId="urn:microsoft.com/office/officeart/2005/8/layout/orgChart1"/>
    <dgm:cxn modelId="{34B9BFCE-3259-4DD4-9BB3-AC4D6C2A8247}" type="presParOf" srcId="{F704A356-0543-42E4-AA33-412FE9C08D0D}" destId="{74256261-54F6-44AC-BC50-5E471504D6FE}" srcOrd="0" destOrd="0" presId="urn:microsoft.com/office/officeart/2005/8/layout/orgChart1"/>
    <dgm:cxn modelId="{D66DDDBB-0B27-4FBA-9A42-70C045527CC3}" type="presParOf" srcId="{F704A356-0543-42E4-AA33-412FE9C08D0D}" destId="{C1A8874B-8D67-4A8B-99A1-7EF26D59AAF2}" srcOrd="1" destOrd="0" presId="urn:microsoft.com/office/officeart/2005/8/layout/orgChart1"/>
    <dgm:cxn modelId="{D806728E-8E98-47A0-BBF5-7F1EFADFE2B3}" type="presParOf" srcId="{C1A8874B-8D67-4A8B-99A1-7EF26D59AAF2}" destId="{AC809D7A-5739-4B13-B28A-92953FD35CD7}" srcOrd="0" destOrd="0" presId="urn:microsoft.com/office/officeart/2005/8/layout/orgChart1"/>
    <dgm:cxn modelId="{D642E29D-3E3E-45CA-8A1C-8367C19A9E8C}" type="presParOf" srcId="{AC809D7A-5739-4B13-B28A-92953FD35CD7}" destId="{ABF8C60E-9FFF-40AC-A40F-712828082C35}" srcOrd="0" destOrd="0" presId="urn:microsoft.com/office/officeart/2005/8/layout/orgChart1"/>
    <dgm:cxn modelId="{9DF43441-3DEE-4DB6-A5EF-6D09B8546632}" type="presParOf" srcId="{AC809D7A-5739-4B13-B28A-92953FD35CD7}" destId="{3B5C3539-0B1D-407C-A5E4-8FFC3B1787A0}" srcOrd="1" destOrd="0" presId="urn:microsoft.com/office/officeart/2005/8/layout/orgChart1"/>
    <dgm:cxn modelId="{51F55AC6-8DFF-4773-91D4-A49408EBD439}" type="presParOf" srcId="{C1A8874B-8D67-4A8B-99A1-7EF26D59AAF2}" destId="{3A7798B1-23E2-4D3A-8A0D-C8BF8B4BC365}" srcOrd="1" destOrd="0" presId="urn:microsoft.com/office/officeart/2005/8/layout/orgChart1"/>
    <dgm:cxn modelId="{D91A5850-D31C-4203-9A43-64EF7A0B0783}" type="presParOf" srcId="{C1A8874B-8D67-4A8B-99A1-7EF26D59AAF2}" destId="{4F95D2D4-FBB0-4C4F-AF00-FDF9503848D5}" srcOrd="2" destOrd="0" presId="urn:microsoft.com/office/officeart/2005/8/layout/orgChart1"/>
    <dgm:cxn modelId="{A399E4D9-47B5-42CB-99EC-0EE5B0B039B7}" type="presParOf" srcId="{4F95D2D4-FBB0-4C4F-AF00-FDF9503848D5}" destId="{244C1B9A-B952-46F5-A198-42BCF01630F1}" srcOrd="0" destOrd="0" presId="urn:microsoft.com/office/officeart/2005/8/layout/orgChart1"/>
    <dgm:cxn modelId="{32DED847-22A5-49D9-8A64-A8FCCA6C260E}" type="presParOf" srcId="{4F95D2D4-FBB0-4C4F-AF00-FDF9503848D5}" destId="{A26EAACA-4F96-4826-8199-6A39621F505C}" srcOrd="1" destOrd="0" presId="urn:microsoft.com/office/officeart/2005/8/layout/orgChart1"/>
    <dgm:cxn modelId="{9EF0F3B1-C529-4362-984F-4ED2B1B2CB76}" type="presParOf" srcId="{A26EAACA-4F96-4826-8199-6A39621F505C}" destId="{8F8384AB-12C6-4776-8A62-8C0A5750D5A9}" srcOrd="0" destOrd="0" presId="urn:microsoft.com/office/officeart/2005/8/layout/orgChart1"/>
    <dgm:cxn modelId="{ED03584B-E12E-4A6E-83A5-3FFF2987D0DE}" type="presParOf" srcId="{8F8384AB-12C6-4776-8A62-8C0A5750D5A9}" destId="{C1713188-17A9-4909-8052-5568C7D672EE}" srcOrd="0" destOrd="0" presId="urn:microsoft.com/office/officeart/2005/8/layout/orgChart1"/>
    <dgm:cxn modelId="{14C9DF91-F966-4095-B982-6C7E7F4F604A}" type="presParOf" srcId="{8F8384AB-12C6-4776-8A62-8C0A5750D5A9}" destId="{54F52CC3-9377-44C4-A2CC-ED8F2B4D69D9}" srcOrd="1" destOrd="0" presId="urn:microsoft.com/office/officeart/2005/8/layout/orgChart1"/>
    <dgm:cxn modelId="{6FD8378A-EAF6-49FC-8409-3BBE9950F54F}" type="presParOf" srcId="{A26EAACA-4F96-4826-8199-6A39621F505C}" destId="{BA2B16E9-AD21-40E7-97AB-066B0F23D34E}" srcOrd="1" destOrd="0" presId="urn:microsoft.com/office/officeart/2005/8/layout/orgChart1"/>
    <dgm:cxn modelId="{FFB41E90-848B-422C-B36B-8BDB1E4FF998}" type="presParOf" srcId="{A26EAACA-4F96-4826-8199-6A39621F505C}" destId="{DD080667-7ED8-49D3-A66B-BCA0C26B7F95}" srcOrd="2" destOrd="0" presId="urn:microsoft.com/office/officeart/2005/8/layout/orgChart1"/>
    <dgm:cxn modelId="{60D4E428-606C-4AE3-9AA4-4BAE4B51BAD5}" type="presParOf" srcId="{F704A356-0543-42E4-AA33-412FE9C08D0D}" destId="{D1EB06B8-A5E5-4D6A-8FFD-46FDD79DDC6A}" srcOrd="2" destOrd="0" presId="urn:microsoft.com/office/officeart/2005/8/layout/orgChart1"/>
    <dgm:cxn modelId="{2861F0FD-F9BA-4B0B-A3E3-D273AC6D93F5}" type="presParOf" srcId="{F704A356-0543-42E4-AA33-412FE9C08D0D}" destId="{F2A36FB0-074B-4174-9630-8322FDFA469B}" srcOrd="3" destOrd="0" presId="urn:microsoft.com/office/officeart/2005/8/layout/orgChart1"/>
    <dgm:cxn modelId="{DFEC644A-1198-4DEC-AB56-5980F8C7884D}" type="presParOf" srcId="{F2A36FB0-074B-4174-9630-8322FDFA469B}" destId="{A587F87A-2CE4-4651-A75B-5209B6095EE7}" srcOrd="0" destOrd="0" presId="urn:microsoft.com/office/officeart/2005/8/layout/orgChart1"/>
    <dgm:cxn modelId="{18EF8D6C-695C-4F4E-A816-B4B04C1EE6D6}" type="presParOf" srcId="{A587F87A-2CE4-4651-A75B-5209B6095EE7}" destId="{6F477771-3A76-4395-B6C3-83983CEFD844}" srcOrd="0" destOrd="0" presId="urn:microsoft.com/office/officeart/2005/8/layout/orgChart1"/>
    <dgm:cxn modelId="{EBA02B02-7306-46B8-B202-8D8D69F25BE0}" type="presParOf" srcId="{A587F87A-2CE4-4651-A75B-5209B6095EE7}" destId="{EC9B4A8A-5125-4D4F-BA61-637266BD4C63}" srcOrd="1" destOrd="0" presId="urn:microsoft.com/office/officeart/2005/8/layout/orgChart1"/>
    <dgm:cxn modelId="{99D9D4B4-C0E2-4926-B0B5-CDBE1B4F2CA4}" type="presParOf" srcId="{F2A36FB0-074B-4174-9630-8322FDFA469B}" destId="{5BC670C2-F23A-49FE-99F4-472126F27E91}" srcOrd="1" destOrd="0" presId="urn:microsoft.com/office/officeart/2005/8/layout/orgChart1"/>
    <dgm:cxn modelId="{259A338A-2E10-43F6-83DA-874868A10574}" type="presParOf" srcId="{F2A36FB0-074B-4174-9630-8322FDFA469B}" destId="{49A10B4D-4445-40DB-AC24-EB1DD1571E6D}" srcOrd="2" destOrd="0" presId="urn:microsoft.com/office/officeart/2005/8/layout/orgChart1"/>
    <dgm:cxn modelId="{5A42731E-5E74-470D-AD09-7FFBBD5D92B1}" type="presParOf" srcId="{49A10B4D-4445-40DB-AC24-EB1DD1571E6D}" destId="{19DA3398-434C-4C62-85F5-453531ABD188}" srcOrd="0" destOrd="0" presId="urn:microsoft.com/office/officeart/2005/8/layout/orgChart1"/>
    <dgm:cxn modelId="{C06EA5B2-55F5-4C13-B72F-E5D05CED9A75}" type="presParOf" srcId="{49A10B4D-4445-40DB-AC24-EB1DD1571E6D}" destId="{E515E09B-3D9D-442F-8B8B-8E14C9E69E02}" srcOrd="1" destOrd="0" presId="urn:microsoft.com/office/officeart/2005/8/layout/orgChart1"/>
    <dgm:cxn modelId="{4AE52D09-CA84-4097-8666-C2F22F09BB0C}" type="presParOf" srcId="{E515E09B-3D9D-442F-8B8B-8E14C9E69E02}" destId="{873767A2-F146-4B2D-BD2D-45AF43D9E363}" srcOrd="0" destOrd="0" presId="urn:microsoft.com/office/officeart/2005/8/layout/orgChart1"/>
    <dgm:cxn modelId="{5D2966E5-4A06-4291-943F-511A9B029FF7}" type="presParOf" srcId="{873767A2-F146-4B2D-BD2D-45AF43D9E363}" destId="{C1B1457D-66D6-4F78-9722-17226EA8C63A}" srcOrd="0" destOrd="0" presId="urn:microsoft.com/office/officeart/2005/8/layout/orgChart1"/>
    <dgm:cxn modelId="{700BA432-F5E6-44CC-8012-97B91FE89BE6}" type="presParOf" srcId="{873767A2-F146-4B2D-BD2D-45AF43D9E363}" destId="{7118B835-2496-4759-93B5-86BE13C63E74}" srcOrd="1" destOrd="0" presId="urn:microsoft.com/office/officeart/2005/8/layout/orgChart1"/>
    <dgm:cxn modelId="{67AF58E5-48BD-47E9-A119-9A8B3D3F0D6D}" type="presParOf" srcId="{E515E09B-3D9D-442F-8B8B-8E14C9E69E02}" destId="{C1D0A5F6-52E9-4D53-AC54-B44545C2683F}" srcOrd="1" destOrd="0" presId="urn:microsoft.com/office/officeart/2005/8/layout/orgChart1"/>
    <dgm:cxn modelId="{0C5E1C53-D342-41F4-9851-FA5325B06EB9}" type="presParOf" srcId="{E515E09B-3D9D-442F-8B8B-8E14C9E69E02}" destId="{1DB5DD4A-3A7B-4E75-9977-D68557BB0CA6}"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DA3398-434C-4C62-85F5-453531ABD188}">
      <dsp:nvSpPr>
        <dsp:cNvPr id="0" name=""/>
        <dsp:cNvSpPr/>
      </dsp:nvSpPr>
      <dsp:spPr>
        <a:xfrm>
          <a:off x="8494310" y="3557578"/>
          <a:ext cx="308643" cy="1352152"/>
        </a:xfrm>
        <a:custGeom>
          <a:avLst/>
          <a:gdLst/>
          <a:ahLst/>
          <a:cxnLst/>
          <a:rect l="0" t="0" r="0" b="0"/>
          <a:pathLst>
            <a:path>
              <a:moveTo>
                <a:pt x="308643" y="0"/>
              </a:moveTo>
              <a:lnTo>
                <a:pt x="308643" y="1352152"/>
              </a:lnTo>
              <a:lnTo>
                <a:pt x="0" y="1352152"/>
              </a:lnTo>
            </a:path>
          </a:pathLst>
        </a:custGeom>
        <a:noFill/>
        <a:ln w="15875" cap="flat" cmpd="sng" algn="ctr">
          <a:solidFill>
            <a:schemeClr val="dk1">
              <a:shade val="8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D1EB06B8-A5E5-4D6A-8FFD-46FDD79DDC6A}">
      <dsp:nvSpPr>
        <dsp:cNvPr id="0" name=""/>
        <dsp:cNvSpPr/>
      </dsp:nvSpPr>
      <dsp:spPr>
        <a:xfrm>
          <a:off x="5246204" y="1470560"/>
          <a:ext cx="2087018" cy="1352152"/>
        </a:xfrm>
        <a:custGeom>
          <a:avLst/>
          <a:gdLst/>
          <a:ahLst/>
          <a:cxnLst/>
          <a:rect l="0" t="0" r="0" b="0"/>
          <a:pathLst>
            <a:path>
              <a:moveTo>
                <a:pt x="0" y="0"/>
              </a:moveTo>
              <a:lnTo>
                <a:pt x="0" y="1352152"/>
              </a:lnTo>
              <a:lnTo>
                <a:pt x="2087018" y="1352152"/>
              </a:lnTo>
            </a:path>
          </a:pathLst>
        </a:custGeom>
        <a:noFill/>
        <a:ln w="15875" cap="flat" cmpd="sng" algn="ctr">
          <a:solidFill>
            <a:schemeClr val="dk1">
              <a:shade val="6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244C1B9A-B952-46F5-A198-42BCF01630F1}">
      <dsp:nvSpPr>
        <dsp:cNvPr id="0" name=""/>
        <dsp:cNvSpPr/>
      </dsp:nvSpPr>
      <dsp:spPr>
        <a:xfrm>
          <a:off x="3159185" y="3557578"/>
          <a:ext cx="308643" cy="1352152"/>
        </a:xfrm>
        <a:custGeom>
          <a:avLst/>
          <a:gdLst/>
          <a:ahLst/>
          <a:cxnLst/>
          <a:rect l="0" t="0" r="0" b="0"/>
          <a:pathLst>
            <a:path>
              <a:moveTo>
                <a:pt x="308643" y="0"/>
              </a:moveTo>
              <a:lnTo>
                <a:pt x="308643" y="1352152"/>
              </a:lnTo>
              <a:lnTo>
                <a:pt x="0" y="1352152"/>
              </a:lnTo>
            </a:path>
          </a:pathLst>
        </a:custGeom>
        <a:noFill/>
        <a:ln w="15875" cap="flat" cmpd="sng" algn="ctr">
          <a:solidFill>
            <a:schemeClr val="dk1">
              <a:shade val="8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74256261-54F6-44AC-BC50-5E471504D6FE}">
      <dsp:nvSpPr>
        <dsp:cNvPr id="0" name=""/>
        <dsp:cNvSpPr/>
      </dsp:nvSpPr>
      <dsp:spPr>
        <a:xfrm>
          <a:off x="4937560" y="1470560"/>
          <a:ext cx="308643" cy="1352152"/>
        </a:xfrm>
        <a:custGeom>
          <a:avLst/>
          <a:gdLst/>
          <a:ahLst/>
          <a:cxnLst/>
          <a:rect l="0" t="0" r="0" b="0"/>
          <a:pathLst>
            <a:path>
              <a:moveTo>
                <a:pt x="308643" y="0"/>
              </a:moveTo>
              <a:lnTo>
                <a:pt x="308643" y="1352152"/>
              </a:lnTo>
              <a:lnTo>
                <a:pt x="0" y="1352152"/>
              </a:lnTo>
            </a:path>
          </a:pathLst>
        </a:custGeom>
        <a:noFill/>
        <a:ln w="15875" cap="flat" cmpd="sng" algn="ctr">
          <a:solidFill>
            <a:schemeClr val="dk1">
              <a:shade val="6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C59E20ED-9615-40B3-8CC5-838315284C85}">
      <dsp:nvSpPr>
        <dsp:cNvPr id="0" name=""/>
        <dsp:cNvSpPr/>
      </dsp:nvSpPr>
      <dsp:spPr>
        <a:xfrm>
          <a:off x="3776473" y="828"/>
          <a:ext cx="2939462" cy="1469731"/>
        </a:xfrm>
        <a:prstGeom prst="rect">
          <a:avLst/>
        </a:prstGeom>
        <a:gradFill rotWithShape="0">
          <a:gsLst>
            <a:gs pos="0">
              <a:schemeClr val="lt1">
                <a:hueOff val="0"/>
                <a:satOff val="0"/>
                <a:lumOff val="0"/>
                <a:alphaOff val="0"/>
                <a:shade val="85000"/>
                <a:satMod val="130000"/>
              </a:schemeClr>
            </a:gs>
            <a:gs pos="34000">
              <a:schemeClr val="lt1">
                <a:hueOff val="0"/>
                <a:satOff val="0"/>
                <a:lumOff val="0"/>
                <a:alphaOff val="0"/>
                <a:shade val="87000"/>
                <a:satMod val="125000"/>
              </a:schemeClr>
            </a:gs>
            <a:gs pos="70000">
              <a:schemeClr val="lt1">
                <a:hueOff val="0"/>
                <a:satOff val="0"/>
                <a:lumOff val="0"/>
                <a:alphaOff val="0"/>
                <a:tint val="100000"/>
                <a:shade val="90000"/>
                <a:satMod val="130000"/>
              </a:schemeClr>
            </a:gs>
            <a:gs pos="100000">
              <a:schemeClr val="lt1">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s-MX" sz="2400" kern="1200" dirty="0"/>
            <a:t>¿Pertenece a grupo de riesgo para complicación grave ?</a:t>
          </a:r>
          <a:endParaRPr lang="es-ES" sz="2400" kern="1200" dirty="0"/>
        </a:p>
      </dsp:txBody>
      <dsp:txXfrm>
        <a:off x="3776473" y="828"/>
        <a:ext cx="2939462" cy="1469731"/>
      </dsp:txXfrm>
    </dsp:sp>
    <dsp:sp modelId="{ABF8C60E-9FFF-40AC-A40F-712828082C35}">
      <dsp:nvSpPr>
        <dsp:cNvPr id="0" name=""/>
        <dsp:cNvSpPr/>
      </dsp:nvSpPr>
      <dsp:spPr>
        <a:xfrm>
          <a:off x="1998098" y="2087847"/>
          <a:ext cx="2939462" cy="1469731"/>
        </a:xfrm>
        <a:prstGeom prst="rect">
          <a:avLst/>
        </a:prstGeom>
        <a:gradFill rotWithShape="0">
          <a:gsLst>
            <a:gs pos="0">
              <a:schemeClr val="lt1">
                <a:hueOff val="0"/>
                <a:satOff val="0"/>
                <a:lumOff val="0"/>
                <a:alphaOff val="0"/>
                <a:shade val="85000"/>
                <a:satMod val="130000"/>
              </a:schemeClr>
            </a:gs>
            <a:gs pos="34000">
              <a:schemeClr val="lt1">
                <a:hueOff val="0"/>
                <a:satOff val="0"/>
                <a:lumOff val="0"/>
                <a:alphaOff val="0"/>
                <a:shade val="87000"/>
                <a:satMod val="125000"/>
              </a:schemeClr>
            </a:gs>
            <a:gs pos="70000">
              <a:schemeClr val="lt1">
                <a:hueOff val="0"/>
                <a:satOff val="0"/>
                <a:lumOff val="0"/>
                <a:alphaOff val="0"/>
                <a:tint val="100000"/>
                <a:shade val="90000"/>
                <a:satMod val="130000"/>
              </a:schemeClr>
            </a:gs>
            <a:gs pos="100000">
              <a:schemeClr val="lt1">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2400300">
            <a:lnSpc>
              <a:spcPct val="90000"/>
            </a:lnSpc>
            <a:spcBef>
              <a:spcPct val="0"/>
            </a:spcBef>
            <a:spcAft>
              <a:spcPct val="35000"/>
            </a:spcAft>
            <a:buNone/>
          </a:pPr>
          <a:r>
            <a:rPr lang="es-MX" sz="5400" kern="1200" dirty="0"/>
            <a:t>SI</a:t>
          </a:r>
          <a:endParaRPr lang="es-ES" sz="2000" kern="1200" dirty="0"/>
        </a:p>
      </dsp:txBody>
      <dsp:txXfrm>
        <a:off x="1998098" y="2087847"/>
        <a:ext cx="2939462" cy="1469731"/>
      </dsp:txXfrm>
    </dsp:sp>
    <dsp:sp modelId="{C1713188-17A9-4909-8052-5568C7D672EE}">
      <dsp:nvSpPr>
        <dsp:cNvPr id="0" name=""/>
        <dsp:cNvSpPr/>
      </dsp:nvSpPr>
      <dsp:spPr>
        <a:xfrm>
          <a:off x="219723" y="4174865"/>
          <a:ext cx="2939462" cy="1469731"/>
        </a:xfrm>
        <a:prstGeom prst="rect">
          <a:avLst/>
        </a:prstGeom>
        <a:gradFill rotWithShape="0">
          <a:gsLst>
            <a:gs pos="0">
              <a:schemeClr val="lt1">
                <a:hueOff val="0"/>
                <a:satOff val="0"/>
                <a:lumOff val="0"/>
                <a:alphaOff val="0"/>
                <a:shade val="85000"/>
                <a:satMod val="130000"/>
              </a:schemeClr>
            </a:gs>
            <a:gs pos="34000">
              <a:schemeClr val="lt1">
                <a:hueOff val="0"/>
                <a:satOff val="0"/>
                <a:lumOff val="0"/>
                <a:alphaOff val="0"/>
                <a:shade val="87000"/>
                <a:satMod val="125000"/>
              </a:schemeClr>
            </a:gs>
            <a:gs pos="70000">
              <a:schemeClr val="lt1">
                <a:hueOff val="0"/>
                <a:satOff val="0"/>
                <a:lumOff val="0"/>
                <a:alphaOff val="0"/>
                <a:tint val="100000"/>
                <a:shade val="90000"/>
                <a:satMod val="130000"/>
              </a:schemeClr>
            </a:gs>
            <a:gs pos="100000">
              <a:schemeClr val="lt1">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s-MX" sz="2000" kern="1200" dirty="0"/>
            <a:t>Iniciar tratamiento</a:t>
          </a:r>
        </a:p>
        <a:p>
          <a:pPr marL="0" lvl="0" indent="0" algn="ctr" defTabSz="889000">
            <a:lnSpc>
              <a:spcPct val="90000"/>
            </a:lnSpc>
            <a:spcBef>
              <a:spcPct val="0"/>
            </a:spcBef>
            <a:spcAft>
              <a:spcPct val="35000"/>
            </a:spcAft>
            <a:buNone/>
          </a:pPr>
          <a:r>
            <a:rPr lang="es-MX" sz="2000" kern="1200" dirty="0"/>
            <a:t>ANTIVIRAL Y SINTOMATICO</a:t>
          </a:r>
        </a:p>
        <a:p>
          <a:pPr marL="0" lvl="0" indent="0" algn="ctr" defTabSz="889000">
            <a:lnSpc>
              <a:spcPct val="90000"/>
            </a:lnSpc>
            <a:spcBef>
              <a:spcPct val="0"/>
            </a:spcBef>
            <a:spcAft>
              <a:spcPct val="35000"/>
            </a:spcAft>
            <a:buNone/>
          </a:pPr>
          <a:r>
            <a:rPr lang="es-MX" sz="2000" kern="1200" dirty="0"/>
            <a:t>Datos de alarma</a:t>
          </a:r>
        </a:p>
        <a:p>
          <a:pPr marL="0" lvl="0" indent="0" algn="ctr" defTabSz="889000">
            <a:lnSpc>
              <a:spcPct val="90000"/>
            </a:lnSpc>
            <a:spcBef>
              <a:spcPct val="0"/>
            </a:spcBef>
            <a:spcAft>
              <a:spcPct val="35000"/>
            </a:spcAft>
            <a:buNone/>
          </a:pPr>
          <a:r>
            <a:rPr lang="es-MX" sz="2000" kern="1200" dirty="0"/>
            <a:t>Revaloración 72 </a:t>
          </a:r>
          <a:r>
            <a:rPr lang="es-MX" sz="2000" kern="1200" dirty="0" err="1"/>
            <a:t>hrs</a:t>
          </a:r>
          <a:r>
            <a:rPr lang="es-MX" sz="2000" kern="1200" dirty="0"/>
            <a:t>.</a:t>
          </a:r>
          <a:endParaRPr lang="es-ES" sz="2000" kern="1200" dirty="0"/>
        </a:p>
      </dsp:txBody>
      <dsp:txXfrm>
        <a:off x="219723" y="4174865"/>
        <a:ext cx="2939462" cy="1469731"/>
      </dsp:txXfrm>
    </dsp:sp>
    <dsp:sp modelId="{6F477771-3A76-4395-B6C3-83983CEFD844}">
      <dsp:nvSpPr>
        <dsp:cNvPr id="0" name=""/>
        <dsp:cNvSpPr/>
      </dsp:nvSpPr>
      <dsp:spPr>
        <a:xfrm>
          <a:off x="7333223" y="2087847"/>
          <a:ext cx="2939462" cy="1469731"/>
        </a:xfrm>
        <a:prstGeom prst="rect">
          <a:avLst/>
        </a:prstGeom>
        <a:gradFill rotWithShape="0">
          <a:gsLst>
            <a:gs pos="0">
              <a:schemeClr val="lt1">
                <a:hueOff val="0"/>
                <a:satOff val="0"/>
                <a:lumOff val="0"/>
                <a:alphaOff val="0"/>
                <a:shade val="85000"/>
                <a:satMod val="130000"/>
              </a:schemeClr>
            </a:gs>
            <a:gs pos="34000">
              <a:schemeClr val="lt1">
                <a:hueOff val="0"/>
                <a:satOff val="0"/>
                <a:lumOff val="0"/>
                <a:alphaOff val="0"/>
                <a:shade val="87000"/>
                <a:satMod val="125000"/>
              </a:schemeClr>
            </a:gs>
            <a:gs pos="70000">
              <a:schemeClr val="lt1">
                <a:hueOff val="0"/>
                <a:satOff val="0"/>
                <a:lumOff val="0"/>
                <a:alphaOff val="0"/>
                <a:tint val="100000"/>
                <a:shade val="90000"/>
                <a:satMod val="130000"/>
              </a:schemeClr>
            </a:gs>
            <a:gs pos="100000">
              <a:schemeClr val="lt1">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2400300">
            <a:lnSpc>
              <a:spcPct val="90000"/>
            </a:lnSpc>
            <a:spcBef>
              <a:spcPct val="0"/>
            </a:spcBef>
            <a:spcAft>
              <a:spcPct val="35000"/>
            </a:spcAft>
            <a:buNone/>
          </a:pPr>
          <a:r>
            <a:rPr lang="es-MX" sz="5400" kern="1200" dirty="0"/>
            <a:t>NO</a:t>
          </a:r>
          <a:endParaRPr lang="es-ES" sz="5400" kern="1200" dirty="0"/>
        </a:p>
      </dsp:txBody>
      <dsp:txXfrm>
        <a:off x="7333223" y="2087847"/>
        <a:ext cx="2939462" cy="1469731"/>
      </dsp:txXfrm>
    </dsp:sp>
    <dsp:sp modelId="{C1B1457D-66D6-4F78-9722-17226EA8C63A}">
      <dsp:nvSpPr>
        <dsp:cNvPr id="0" name=""/>
        <dsp:cNvSpPr/>
      </dsp:nvSpPr>
      <dsp:spPr>
        <a:xfrm>
          <a:off x="5554848" y="4174865"/>
          <a:ext cx="2939462" cy="1469731"/>
        </a:xfrm>
        <a:prstGeom prst="rect">
          <a:avLst/>
        </a:prstGeom>
        <a:gradFill rotWithShape="0">
          <a:gsLst>
            <a:gs pos="0">
              <a:schemeClr val="lt1">
                <a:hueOff val="0"/>
                <a:satOff val="0"/>
                <a:lumOff val="0"/>
                <a:alphaOff val="0"/>
                <a:shade val="85000"/>
                <a:satMod val="130000"/>
              </a:schemeClr>
            </a:gs>
            <a:gs pos="34000">
              <a:schemeClr val="lt1">
                <a:hueOff val="0"/>
                <a:satOff val="0"/>
                <a:lumOff val="0"/>
                <a:alphaOff val="0"/>
                <a:shade val="87000"/>
                <a:satMod val="125000"/>
              </a:schemeClr>
            </a:gs>
            <a:gs pos="70000">
              <a:schemeClr val="lt1">
                <a:hueOff val="0"/>
                <a:satOff val="0"/>
                <a:lumOff val="0"/>
                <a:alphaOff val="0"/>
                <a:tint val="100000"/>
                <a:shade val="90000"/>
                <a:satMod val="130000"/>
              </a:schemeClr>
            </a:gs>
            <a:gs pos="100000">
              <a:schemeClr val="lt1">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s-MX" sz="2000" kern="1200"/>
            <a:t>Iniciar tratamiento SINTOMATICO</a:t>
          </a:r>
        </a:p>
        <a:p>
          <a:pPr marL="0" lvl="0" indent="0" algn="ctr" defTabSz="889000">
            <a:lnSpc>
              <a:spcPct val="90000"/>
            </a:lnSpc>
            <a:spcBef>
              <a:spcPct val="0"/>
            </a:spcBef>
            <a:spcAft>
              <a:spcPct val="35000"/>
            </a:spcAft>
            <a:buNone/>
          </a:pPr>
          <a:r>
            <a:rPr lang="es-MX" sz="2000" kern="1200"/>
            <a:t>Datos de alarma</a:t>
          </a:r>
        </a:p>
        <a:p>
          <a:pPr marL="0" lvl="0" indent="0" algn="ctr" defTabSz="889000">
            <a:lnSpc>
              <a:spcPct val="90000"/>
            </a:lnSpc>
            <a:spcBef>
              <a:spcPct val="0"/>
            </a:spcBef>
            <a:spcAft>
              <a:spcPct val="35000"/>
            </a:spcAft>
            <a:buNone/>
          </a:pPr>
          <a:r>
            <a:rPr lang="es-MX" sz="2000" kern="1200"/>
            <a:t>Revaloración en 72 hrs</a:t>
          </a:r>
          <a:endParaRPr lang="es-ES" sz="2000" kern="1200" dirty="0"/>
        </a:p>
      </dsp:txBody>
      <dsp:txXfrm>
        <a:off x="5554848" y="4174865"/>
        <a:ext cx="2939462" cy="1469731"/>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D9BCA6-8831-47EA-AAC2-D58B4706354D}" type="datetimeFigureOut">
              <a:rPr lang="es-MX" smtClean="0"/>
              <a:t>24/10/2018</a:t>
            </a:fld>
            <a:endParaRPr lang="es-MX"/>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9BF805-C35B-4CB5-BADF-29919EA36C7D}" type="slidenum">
              <a:rPr lang="es-MX" smtClean="0"/>
              <a:t>‹Nº›</a:t>
            </a:fld>
            <a:endParaRPr lang="es-MX"/>
          </a:p>
        </p:txBody>
      </p:sp>
    </p:spTree>
    <p:extLst>
      <p:ext uri="{BB962C8B-B14F-4D97-AF65-F5344CB8AC3E}">
        <p14:creationId xmlns:p14="http://schemas.microsoft.com/office/powerpoint/2010/main" val="40039924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Marcador de imagen de diapositiva 1"/>
          <p:cNvSpPr>
            <a:spLocks noGrp="1" noRot="1" noChangeAspec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74754"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a:spcBef>
                <a:spcPct val="0"/>
              </a:spcBef>
            </a:pPr>
            <a:endParaRPr lang="es-ES" dirty="0">
              <a:latin typeface="Calibri" charset="0"/>
            </a:endParaRPr>
          </a:p>
        </p:txBody>
      </p:sp>
      <p:sp>
        <p:nvSpPr>
          <p:cNvPr id="74755" name="Marcador de número de diapositiva 3"/>
          <p:cNvSpPr>
            <a:spLocks noGrp="1"/>
          </p:cNvSpPr>
          <p:nvPr>
            <p:ph type="sldNum" sz="quarter" idx="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ＭＳ Ｐゴシック" charset="0"/>
                <a:cs typeface="ＭＳ Ｐゴシック" charset="0"/>
              </a:defRPr>
            </a:lvl1pPr>
            <a:lvl2pPr marL="742862" indent="-285716" eaLnBrk="0" hangingPunct="0">
              <a:defRPr sz="2400">
                <a:solidFill>
                  <a:schemeClr val="tx1"/>
                </a:solidFill>
                <a:latin typeface="Calibri" charset="0"/>
                <a:ea typeface="ＭＳ Ｐゴシック" charset="0"/>
              </a:defRPr>
            </a:lvl2pPr>
            <a:lvl3pPr marL="1142865" indent="-228573" eaLnBrk="0" hangingPunct="0">
              <a:defRPr sz="2400">
                <a:solidFill>
                  <a:schemeClr val="tx1"/>
                </a:solidFill>
                <a:latin typeface="Calibri" charset="0"/>
                <a:ea typeface="ＭＳ Ｐゴシック" charset="0"/>
              </a:defRPr>
            </a:lvl3pPr>
            <a:lvl4pPr marL="1600011" indent="-228573" eaLnBrk="0" hangingPunct="0">
              <a:defRPr sz="2400">
                <a:solidFill>
                  <a:schemeClr val="tx1"/>
                </a:solidFill>
                <a:latin typeface="Calibri" charset="0"/>
                <a:ea typeface="ＭＳ Ｐゴシック" charset="0"/>
              </a:defRPr>
            </a:lvl4pPr>
            <a:lvl5pPr marL="2057156" indent="-228573" eaLnBrk="0" hangingPunct="0">
              <a:defRPr sz="2400">
                <a:solidFill>
                  <a:schemeClr val="tx1"/>
                </a:solidFill>
                <a:latin typeface="Calibri" charset="0"/>
                <a:ea typeface="ＭＳ Ｐゴシック" charset="0"/>
              </a:defRPr>
            </a:lvl5pPr>
            <a:lvl6pPr marL="2514303" indent="-228573" eaLnBrk="0" fontAlgn="base" hangingPunct="0">
              <a:spcBef>
                <a:spcPct val="0"/>
              </a:spcBef>
              <a:spcAft>
                <a:spcPct val="0"/>
              </a:spcAft>
              <a:defRPr sz="2400">
                <a:solidFill>
                  <a:schemeClr val="tx1"/>
                </a:solidFill>
                <a:latin typeface="Calibri" charset="0"/>
                <a:ea typeface="ＭＳ Ｐゴシック" charset="0"/>
              </a:defRPr>
            </a:lvl6pPr>
            <a:lvl7pPr marL="2971449" indent="-228573" eaLnBrk="0" fontAlgn="base" hangingPunct="0">
              <a:spcBef>
                <a:spcPct val="0"/>
              </a:spcBef>
              <a:spcAft>
                <a:spcPct val="0"/>
              </a:spcAft>
              <a:defRPr sz="2400">
                <a:solidFill>
                  <a:schemeClr val="tx1"/>
                </a:solidFill>
                <a:latin typeface="Calibri" charset="0"/>
                <a:ea typeface="ＭＳ Ｐゴシック" charset="0"/>
              </a:defRPr>
            </a:lvl7pPr>
            <a:lvl8pPr marL="3428594" indent="-228573" eaLnBrk="0" fontAlgn="base" hangingPunct="0">
              <a:spcBef>
                <a:spcPct val="0"/>
              </a:spcBef>
              <a:spcAft>
                <a:spcPct val="0"/>
              </a:spcAft>
              <a:defRPr sz="2400">
                <a:solidFill>
                  <a:schemeClr val="tx1"/>
                </a:solidFill>
                <a:latin typeface="Calibri" charset="0"/>
                <a:ea typeface="ＭＳ Ｐゴシック" charset="0"/>
              </a:defRPr>
            </a:lvl8pPr>
            <a:lvl9pPr marL="3885741" indent="-228573"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fld id="{62E0C568-A762-6B44-9845-6F81889310A4}" type="slidenum">
              <a:rPr lang="es-MX" sz="1200">
                <a:solidFill>
                  <a:prstClr val="black"/>
                </a:solidFill>
              </a:rPr>
              <a:pPr eaLnBrk="1" hangingPunct="1"/>
              <a:t>2</a:t>
            </a:fld>
            <a:endParaRPr lang="es-MX" sz="1200" dirty="0">
              <a:solidFill>
                <a:prstClr val="black"/>
              </a:solidFill>
            </a:endParaRPr>
          </a:p>
        </p:txBody>
      </p:sp>
    </p:spTree>
    <p:extLst>
      <p:ext uri="{BB962C8B-B14F-4D97-AF65-F5344CB8AC3E}">
        <p14:creationId xmlns:p14="http://schemas.microsoft.com/office/powerpoint/2010/main" val="11629778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7"/>
          <p:cNvSpPr>
            <a:spLocks noGrp="1" noChangeArrowheads="1"/>
          </p:cNvSpPr>
          <p:nvPr>
            <p:ph type="sldNum" sz="quarter" idx="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922229" eaLnBrk="0" hangingPunct="0">
              <a:defRPr sz="2400">
                <a:solidFill>
                  <a:schemeClr val="tx1"/>
                </a:solidFill>
                <a:latin typeface="Calibri" charset="0"/>
                <a:ea typeface="ＭＳ Ｐゴシック" charset="0"/>
                <a:cs typeface="ＭＳ Ｐゴシック" charset="0"/>
              </a:defRPr>
            </a:lvl1pPr>
            <a:lvl2pPr marL="742862" indent="-285716" defTabSz="922229" eaLnBrk="0" hangingPunct="0">
              <a:defRPr sz="2400">
                <a:solidFill>
                  <a:schemeClr val="tx1"/>
                </a:solidFill>
                <a:latin typeface="Calibri" charset="0"/>
                <a:ea typeface="ＭＳ Ｐゴシック" charset="0"/>
              </a:defRPr>
            </a:lvl2pPr>
            <a:lvl3pPr marL="1142865" indent="-228573" defTabSz="922229" eaLnBrk="0" hangingPunct="0">
              <a:defRPr sz="2400">
                <a:solidFill>
                  <a:schemeClr val="tx1"/>
                </a:solidFill>
                <a:latin typeface="Calibri" charset="0"/>
                <a:ea typeface="ＭＳ Ｐゴシック" charset="0"/>
              </a:defRPr>
            </a:lvl3pPr>
            <a:lvl4pPr marL="1600011" indent="-228573" defTabSz="922229" eaLnBrk="0" hangingPunct="0">
              <a:defRPr sz="2400">
                <a:solidFill>
                  <a:schemeClr val="tx1"/>
                </a:solidFill>
                <a:latin typeface="Calibri" charset="0"/>
                <a:ea typeface="ＭＳ Ｐゴシック" charset="0"/>
              </a:defRPr>
            </a:lvl4pPr>
            <a:lvl5pPr marL="2057156" indent="-228573" defTabSz="922229" eaLnBrk="0" hangingPunct="0">
              <a:defRPr sz="2400">
                <a:solidFill>
                  <a:schemeClr val="tx1"/>
                </a:solidFill>
                <a:latin typeface="Calibri" charset="0"/>
                <a:ea typeface="ＭＳ Ｐゴシック" charset="0"/>
              </a:defRPr>
            </a:lvl5pPr>
            <a:lvl6pPr marL="2514303" indent="-228573" defTabSz="922229" eaLnBrk="0" fontAlgn="base" hangingPunct="0">
              <a:spcBef>
                <a:spcPct val="0"/>
              </a:spcBef>
              <a:spcAft>
                <a:spcPct val="0"/>
              </a:spcAft>
              <a:defRPr sz="2400">
                <a:solidFill>
                  <a:schemeClr val="tx1"/>
                </a:solidFill>
                <a:latin typeface="Calibri" charset="0"/>
                <a:ea typeface="ＭＳ Ｐゴシック" charset="0"/>
              </a:defRPr>
            </a:lvl6pPr>
            <a:lvl7pPr marL="2971449" indent="-228573" defTabSz="922229" eaLnBrk="0" fontAlgn="base" hangingPunct="0">
              <a:spcBef>
                <a:spcPct val="0"/>
              </a:spcBef>
              <a:spcAft>
                <a:spcPct val="0"/>
              </a:spcAft>
              <a:defRPr sz="2400">
                <a:solidFill>
                  <a:schemeClr val="tx1"/>
                </a:solidFill>
                <a:latin typeface="Calibri" charset="0"/>
                <a:ea typeface="ＭＳ Ｐゴシック" charset="0"/>
              </a:defRPr>
            </a:lvl7pPr>
            <a:lvl8pPr marL="3428594" indent="-228573" defTabSz="922229" eaLnBrk="0" fontAlgn="base" hangingPunct="0">
              <a:spcBef>
                <a:spcPct val="0"/>
              </a:spcBef>
              <a:spcAft>
                <a:spcPct val="0"/>
              </a:spcAft>
              <a:defRPr sz="2400">
                <a:solidFill>
                  <a:schemeClr val="tx1"/>
                </a:solidFill>
                <a:latin typeface="Calibri" charset="0"/>
                <a:ea typeface="ＭＳ Ｐゴシック" charset="0"/>
              </a:defRPr>
            </a:lvl8pPr>
            <a:lvl9pPr marL="3885741" indent="-228573" defTabSz="922229"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fld id="{5D0256CB-FB0B-C84D-BD02-6FD295B64C5A}" type="slidenum">
              <a:rPr lang="en-US" sz="1200" b="1">
                <a:solidFill>
                  <a:prstClr val="black"/>
                </a:solidFill>
                <a:latin typeface="Arial" charset="0"/>
              </a:rPr>
              <a:pPr eaLnBrk="1" hangingPunct="1"/>
              <a:t>4</a:t>
            </a:fld>
            <a:endParaRPr lang="en-US" sz="1200" b="1">
              <a:solidFill>
                <a:prstClr val="black"/>
              </a:solidFill>
              <a:latin typeface="Arial" charset="0"/>
            </a:endParaRPr>
          </a:p>
        </p:txBody>
      </p:sp>
      <p:sp>
        <p:nvSpPr>
          <p:cNvPr id="75778" name="Rectangle 2"/>
          <p:cNvSpPr>
            <a:spLocks noGrp="1" noRot="1" noChangeAspect="1" noChangeArrowheads="1" noTextEdit="1"/>
          </p:cNvSpPr>
          <p:nvPr>
            <p:ph type="sldImg"/>
          </p:nvPr>
        </p:nvSpPr>
        <p:spPr bwMode="auto">
          <a:xfrm>
            <a:off x="346075" y="1016000"/>
            <a:ext cx="6094413"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75779" name="Rectangle 3"/>
          <p:cNvSpPr>
            <a:spLocks noGrp="1" noChangeArrowheads="1"/>
          </p:cNvSpPr>
          <p:nvPr>
            <p:ph type="body" idx="1"/>
          </p:nvPr>
        </p:nvSpPr>
        <p:spPr bwMode="auto">
          <a:xfrm>
            <a:off x="642938" y="4522788"/>
            <a:ext cx="5486400" cy="45370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nSpc>
                <a:spcPct val="80000"/>
              </a:lnSpc>
              <a:spcBef>
                <a:spcPct val="0"/>
              </a:spcBef>
            </a:pPr>
            <a:r>
              <a:rPr lang="en-US" b="1">
                <a:latin typeface="Calibri" charset="0"/>
              </a:rPr>
              <a:t>Transmission of Influenza Viruses</a:t>
            </a:r>
          </a:p>
          <a:p>
            <a:pPr>
              <a:spcBef>
                <a:spcPct val="0"/>
              </a:spcBef>
            </a:pPr>
            <a:r>
              <a:rPr lang="en-US" sz="1000">
                <a:latin typeface="Calibri" charset="0"/>
              </a:rPr>
              <a:t>Influenza is a highly contagious disease. The typical incubation period is 1-4 days, with an average of 2 days.</a:t>
            </a:r>
            <a:r>
              <a:rPr lang="en-US" sz="1000" baseline="30000">
                <a:latin typeface="Calibri" charset="0"/>
              </a:rPr>
              <a:t>1,2</a:t>
            </a:r>
          </a:p>
          <a:p>
            <a:pPr>
              <a:spcBef>
                <a:spcPct val="0"/>
              </a:spcBef>
            </a:pPr>
            <a:r>
              <a:rPr lang="en-US" sz="1000">
                <a:latin typeface="Calibri" charset="0"/>
              </a:rPr>
              <a:t>Young children, who are infectious for a longer period of time than adults, shed influenza virus for several days prior to—and for 10 or more days after—symptom onset.</a:t>
            </a:r>
            <a:r>
              <a:rPr lang="en-US" sz="1000" baseline="30000">
                <a:latin typeface="Calibri" charset="0"/>
              </a:rPr>
              <a:t>3</a:t>
            </a:r>
            <a:r>
              <a:rPr lang="en-US" sz="1000">
                <a:latin typeface="Calibri" charset="0"/>
              </a:rPr>
              <a:t> Viral shedding in children correlates directly with the severity of fever.</a:t>
            </a:r>
            <a:r>
              <a:rPr lang="en-US" sz="1000" baseline="30000">
                <a:latin typeface="Calibri" charset="0"/>
              </a:rPr>
              <a:t>2 </a:t>
            </a:r>
          </a:p>
          <a:p>
            <a:pPr>
              <a:spcBef>
                <a:spcPct val="0"/>
              </a:spcBef>
            </a:pPr>
            <a:r>
              <a:rPr lang="en-US" sz="1000">
                <a:latin typeface="Calibri" charset="0"/>
              </a:rPr>
              <a:t>Hospitalized persons who are elderly and/or have a chronic illness can shed virus for 7 or more days after symptom onset.</a:t>
            </a:r>
            <a:r>
              <a:rPr lang="en-US" sz="1000" baseline="30000">
                <a:latin typeface="Calibri" charset="0"/>
              </a:rPr>
              <a:t>4</a:t>
            </a:r>
            <a:r>
              <a:rPr lang="en-US" sz="1000">
                <a:latin typeface="Calibri" charset="0"/>
              </a:rPr>
              <a:t> Immunocompromised persons can shed virus for months, even after antiviral treatment.</a:t>
            </a:r>
            <a:r>
              <a:rPr lang="en-US" sz="1000" baseline="30000">
                <a:latin typeface="Calibri" charset="0"/>
              </a:rPr>
              <a:t>3,5,6</a:t>
            </a:r>
          </a:p>
          <a:p>
            <a:pPr>
              <a:spcBef>
                <a:spcPct val="0"/>
              </a:spcBef>
            </a:pPr>
            <a:r>
              <a:rPr lang="en-US" sz="1000">
                <a:latin typeface="Calibri" charset="0"/>
              </a:rPr>
              <a:t>The influenza virus is easily passed from person to person through the air, primarily by droplet spread via coughing and sneezing.</a:t>
            </a:r>
            <a:r>
              <a:rPr lang="en-US" sz="1000" baseline="30000">
                <a:latin typeface="Calibri" charset="0"/>
              </a:rPr>
              <a:t>1,2</a:t>
            </a:r>
            <a:r>
              <a:rPr lang="en-US" sz="1000">
                <a:latin typeface="Calibri" charset="0"/>
              </a:rPr>
              <a:t> A cough or sneeze can propel virus-laden droplets up to 3 feet through the air.</a:t>
            </a:r>
            <a:r>
              <a:rPr lang="en-US" sz="1000" baseline="30000">
                <a:latin typeface="Calibri" charset="0"/>
              </a:rPr>
              <a:t>7</a:t>
            </a:r>
            <a:r>
              <a:rPr lang="en-US" sz="1000">
                <a:latin typeface="Calibri" charset="0"/>
              </a:rPr>
              <a:t> Disease is also spread when someone touches respiratory droplets on an infected person or an object and touches his or her own or someone else’s eyes, nose, or mouth immediately thereafter.</a:t>
            </a:r>
            <a:r>
              <a:rPr lang="en-US" sz="1000" baseline="30000">
                <a:latin typeface="Calibri" charset="0"/>
              </a:rPr>
              <a:t>2</a:t>
            </a:r>
            <a:endParaRPr lang="en-US" sz="800">
              <a:latin typeface="Calibri" charset="0"/>
            </a:endParaRPr>
          </a:p>
          <a:p>
            <a:pPr>
              <a:spcBef>
                <a:spcPct val="0"/>
              </a:spcBef>
            </a:pPr>
            <a:r>
              <a:rPr lang="en-US" sz="900" b="1">
                <a:latin typeface="Calibri" charset="0"/>
              </a:rPr>
              <a:t>References:  1.</a:t>
            </a:r>
            <a:r>
              <a:rPr lang="en-US" sz="900">
                <a:latin typeface="Calibri" charset="0"/>
              </a:rPr>
              <a:t> CDC. Influenza. In: Atkinson W, Wolfe C, Hamborsky J, eds. </a:t>
            </a:r>
            <a:r>
              <a:rPr lang="en-US" sz="900" i="1">
                <a:latin typeface="Calibri" charset="0"/>
              </a:rPr>
              <a:t>Epidemiology and Prevention of Vaccine-preventable Diseases. </a:t>
            </a:r>
            <a:r>
              <a:rPr lang="en-US" sz="900">
                <a:latin typeface="Calibri" charset="0"/>
              </a:rPr>
              <a:t>12th edition. Washington, DC: Public Health Foundation; 2011:151-171. </a:t>
            </a:r>
            <a:r>
              <a:rPr lang="en-US" sz="900">
                <a:solidFill>
                  <a:srgbClr val="FF0000"/>
                </a:solidFill>
                <a:latin typeface="Calibri" charset="0"/>
              </a:rPr>
              <a:t> </a:t>
            </a:r>
            <a:r>
              <a:rPr lang="en-US" sz="900" b="1">
                <a:latin typeface="Calibri" charset="0"/>
              </a:rPr>
              <a:t>2.</a:t>
            </a:r>
            <a:r>
              <a:rPr lang="en-US" sz="900">
                <a:latin typeface="Calibri" charset="0"/>
              </a:rPr>
              <a:t> American Academy of Pediatrics (AAP). Influenza. In: </a:t>
            </a:r>
            <a:r>
              <a:rPr lang="en-US" sz="900" i="1">
                <a:latin typeface="Calibri" charset="0"/>
              </a:rPr>
              <a:t>Red Book: 2012 Report of the Committee on Infectious Diseases</a:t>
            </a:r>
            <a:r>
              <a:rPr lang="en-US" sz="900">
                <a:latin typeface="Calibri" charset="0"/>
              </a:rPr>
              <a:t>. 29th edition. Elk Grove Village, IL: AAP; 2012:439-453.  </a:t>
            </a:r>
            <a:r>
              <a:rPr lang="en-US" sz="900" b="1">
                <a:latin typeface="Calibri" charset="0"/>
              </a:rPr>
              <a:t>3. </a:t>
            </a:r>
            <a:r>
              <a:rPr lang="en-US" sz="900">
                <a:latin typeface="Calibri" charset="0"/>
              </a:rPr>
              <a:t>CDC. Prevention and control of influenza: recommendations of the Advisory Committee on Immunization Practices (ACIP), 2008. </a:t>
            </a:r>
            <a:r>
              <a:rPr lang="en-US" sz="900" i="1">
                <a:latin typeface="Calibri" charset="0"/>
              </a:rPr>
              <a:t>MMWR. </a:t>
            </a:r>
            <a:r>
              <a:rPr lang="en-US" sz="900">
                <a:latin typeface="Calibri" charset="0"/>
              </a:rPr>
              <a:t>2008;57(RR-7):1-60.  </a:t>
            </a:r>
            <a:r>
              <a:rPr lang="en-US" sz="900" b="1">
                <a:latin typeface="Calibri" charset="0"/>
              </a:rPr>
              <a:t>4.</a:t>
            </a:r>
            <a:r>
              <a:rPr lang="en-US" sz="900">
                <a:latin typeface="Calibri" charset="0"/>
              </a:rPr>
              <a:t> Leekha S, Zitterkopf NL, Espy MJ, Smith TF, Thompson RL, Sampathkumar P. Duration of influenza A virus shedding in hospitalized patients and implications for infection control. </a:t>
            </a:r>
            <a:r>
              <a:rPr lang="en-US" sz="900" i="1">
                <a:latin typeface="Calibri" charset="0"/>
              </a:rPr>
              <a:t>Infect Control Hosp Epidemiol</a:t>
            </a:r>
            <a:r>
              <a:rPr lang="en-US" sz="900">
                <a:latin typeface="Calibri" charset="0"/>
              </a:rPr>
              <a:t>. 2007;28(9):1071-1076.  </a:t>
            </a:r>
            <a:r>
              <a:rPr lang="en-US" sz="900" b="1">
                <a:latin typeface="Calibri" charset="0"/>
              </a:rPr>
              <a:t>5.</a:t>
            </a:r>
            <a:r>
              <a:rPr lang="en-US" sz="900">
                <a:latin typeface="Calibri" charset="0"/>
              </a:rPr>
              <a:t> Pinsky BA, Mix S, Rowe J, Ikemoto S, Baron EJ. Long-term shedding of influenza A virus in stool of immunocompromised child. </a:t>
            </a:r>
            <a:r>
              <a:rPr lang="en-US" sz="900" i="1">
                <a:latin typeface="Calibri" charset="0"/>
              </a:rPr>
              <a:t>Emerg Infect Dis. </a:t>
            </a:r>
            <a:r>
              <a:rPr lang="en-US" sz="900">
                <a:latin typeface="Calibri" charset="0"/>
              </a:rPr>
              <a:t>2010;16(7):1165-1167.  </a:t>
            </a:r>
            <a:r>
              <a:rPr lang="en-US" sz="900" b="1">
                <a:latin typeface="Calibri" charset="0"/>
              </a:rPr>
              <a:t>6. </a:t>
            </a:r>
            <a:r>
              <a:rPr lang="en-US" sz="900">
                <a:latin typeface="Calibri" charset="0"/>
              </a:rPr>
              <a:t>Baz M, Abed Y, McDonald J, Boivin G. Characterization of multidrug-resistant influenza A/H3N2 viruses shed during 1 year by an immunocompromised child. </a:t>
            </a:r>
            <a:r>
              <a:rPr lang="en-US" sz="900" i="1">
                <a:latin typeface="Calibri" charset="0"/>
              </a:rPr>
              <a:t>Clin Infect Dis. </a:t>
            </a:r>
            <a:r>
              <a:rPr lang="en-US" sz="900">
                <a:latin typeface="Calibri" charset="0"/>
              </a:rPr>
              <a:t>2006;43(12):1555-1561.   </a:t>
            </a:r>
            <a:r>
              <a:rPr lang="en-US" sz="900" b="1">
                <a:latin typeface="Calibri" charset="0"/>
              </a:rPr>
              <a:t>7. </a:t>
            </a:r>
            <a:r>
              <a:rPr lang="en-US" sz="900">
                <a:latin typeface="Calibri" charset="0"/>
              </a:rPr>
              <a:t>National Institutes of Health. Giving germs the slip: soap and shots can protect your health. NIH News in Health. October 2007. http://newsinhealth.nih.gov/pdf/NIHNiH%20October07.pdf. Accessed April 25, 2012.</a:t>
            </a:r>
          </a:p>
        </p:txBody>
      </p:sp>
    </p:spTree>
    <p:extLst>
      <p:ext uri="{BB962C8B-B14F-4D97-AF65-F5344CB8AC3E}">
        <p14:creationId xmlns:p14="http://schemas.microsoft.com/office/powerpoint/2010/main" val="16229497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84995" name="Notes Placeholder 2"/>
          <p:cNvSpPr>
            <a:spLocks noGrp="1"/>
          </p:cNvSpPr>
          <p:nvPr>
            <p:ph type="body" idx="1"/>
          </p:nvPr>
        </p:nvSpPr>
        <p:spPr bwMode="auto">
          <a:xfrm>
            <a:off x="915988" y="4319589"/>
            <a:ext cx="5026025" cy="41116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atin typeface="Calibri" charset="0"/>
              </a:rPr>
              <a:t>2012-2013: 90% of Children Who Died from Influenza Were Not Vaccinated</a:t>
            </a:r>
            <a:r>
              <a:rPr lang="en-US" baseline="30000">
                <a:latin typeface="Calibri" charset="0"/>
              </a:rPr>
              <a:t>1</a:t>
            </a:r>
            <a:r>
              <a:rPr lang="en-US">
                <a:latin typeface="Calibri" charset="0"/>
              </a:rPr>
              <a:t> </a:t>
            </a:r>
          </a:p>
          <a:p>
            <a:pPr eaLnBrk="1" hangingPunct="1">
              <a:spcBef>
                <a:spcPct val="0"/>
              </a:spcBef>
            </a:pPr>
            <a:endParaRPr lang="en-US">
              <a:latin typeface="Calibri" charset="0"/>
            </a:endParaRPr>
          </a:p>
          <a:p>
            <a:pPr eaLnBrk="1" hangingPunct="1">
              <a:spcBef>
                <a:spcPct val="0"/>
              </a:spcBef>
            </a:pPr>
            <a:endParaRPr lang="en-US">
              <a:latin typeface="Calibri" charset="0"/>
            </a:endParaRPr>
          </a:p>
          <a:p>
            <a:pPr eaLnBrk="1" hangingPunct="1">
              <a:spcBef>
                <a:spcPct val="0"/>
              </a:spcBef>
            </a:pPr>
            <a:endParaRPr lang="en-US">
              <a:latin typeface="Calibri" charset="0"/>
            </a:endParaRPr>
          </a:p>
          <a:p>
            <a:pPr eaLnBrk="1" hangingPunct="1">
              <a:spcBef>
                <a:spcPct val="0"/>
              </a:spcBef>
            </a:pPr>
            <a:endParaRPr lang="en-US">
              <a:latin typeface="Calibri" charset="0"/>
            </a:endParaRPr>
          </a:p>
          <a:p>
            <a:pPr eaLnBrk="1" hangingPunct="1">
              <a:spcBef>
                <a:spcPct val="0"/>
              </a:spcBef>
            </a:pPr>
            <a:endParaRPr lang="en-US">
              <a:latin typeface="Calibri" charset="0"/>
            </a:endParaRPr>
          </a:p>
          <a:p>
            <a:pPr eaLnBrk="1" hangingPunct="1">
              <a:spcBef>
                <a:spcPct val="0"/>
              </a:spcBef>
            </a:pPr>
            <a:r>
              <a:rPr lang="en-US" sz="1000" b="1">
                <a:latin typeface="Calibri" charset="0"/>
              </a:rPr>
              <a:t>Reference: 1. </a:t>
            </a:r>
            <a:r>
              <a:rPr lang="en-US" sz="1000">
                <a:latin typeface="Calibri" charset="0"/>
              </a:rPr>
              <a:t>CDC. CDC reports about 90 percent of children who died from flu this season not vaccinated. http://www.cdc.gov/flu/spotlights/children-flu-deaths.htm.  Accessed May 13, 2013.</a:t>
            </a:r>
          </a:p>
          <a:p>
            <a:pPr eaLnBrk="1" hangingPunct="1">
              <a:spcBef>
                <a:spcPct val="0"/>
              </a:spcBef>
            </a:pPr>
            <a:endParaRPr lang="en-US">
              <a:latin typeface="Calibri" charset="0"/>
            </a:endParaRPr>
          </a:p>
        </p:txBody>
      </p:sp>
      <p:sp>
        <p:nvSpPr>
          <p:cNvPr id="84996" name="Slide Number Placeholder 3"/>
          <p:cNvSpPr>
            <a:spLocks noGrp="1"/>
          </p:cNvSpPr>
          <p:nvPr>
            <p:ph type="sldNum" sz="quarter" idx="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229" eaLnBrk="0" hangingPunct="0">
              <a:defRPr>
                <a:solidFill>
                  <a:schemeClr val="tx1"/>
                </a:solidFill>
                <a:latin typeface="Calibri" charset="0"/>
                <a:ea typeface="ＭＳ Ｐゴシック" charset="0"/>
                <a:cs typeface="Arial" charset="0"/>
              </a:defRPr>
            </a:lvl1pPr>
            <a:lvl2pPr marL="742862" indent="-285716" defTabSz="922229" eaLnBrk="0" hangingPunct="0">
              <a:defRPr>
                <a:solidFill>
                  <a:schemeClr val="tx1"/>
                </a:solidFill>
                <a:latin typeface="Calibri" charset="0"/>
                <a:ea typeface="Arial" charset="0"/>
                <a:cs typeface="Arial" charset="0"/>
              </a:defRPr>
            </a:lvl2pPr>
            <a:lvl3pPr marL="1142865" indent="-228573" defTabSz="922229" eaLnBrk="0" hangingPunct="0">
              <a:defRPr>
                <a:solidFill>
                  <a:schemeClr val="tx1"/>
                </a:solidFill>
                <a:latin typeface="Calibri" charset="0"/>
                <a:ea typeface="Arial" charset="0"/>
                <a:cs typeface="Arial" charset="0"/>
              </a:defRPr>
            </a:lvl3pPr>
            <a:lvl4pPr marL="1600011" indent="-228573" defTabSz="922229" eaLnBrk="0" hangingPunct="0">
              <a:defRPr>
                <a:solidFill>
                  <a:schemeClr val="tx1"/>
                </a:solidFill>
                <a:latin typeface="Calibri" charset="0"/>
                <a:ea typeface="Arial" charset="0"/>
                <a:cs typeface="Arial" charset="0"/>
              </a:defRPr>
            </a:lvl4pPr>
            <a:lvl5pPr marL="2057156" indent="-228573" defTabSz="922229" eaLnBrk="0" hangingPunct="0">
              <a:defRPr>
                <a:solidFill>
                  <a:schemeClr val="tx1"/>
                </a:solidFill>
                <a:latin typeface="Calibri" charset="0"/>
                <a:ea typeface="Arial" charset="0"/>
                <a:cs typeface="Arial" charset="0"/>
              </a:defRPr>
            </a:lvl5pPr>
            <a:lvl6pPr marL="2514303" indent="-228573" defTabSz="922229" eaLnBrk="0" fontAlgn="base" hangingPunct="0">
              <a:spcBef>
                <a:spcPct val="0"/>
              </a:spcBef>
              <a:spcAft>
                <a:spcPct val="0"/>
              </a:spcAft>
              <a:defRPr>
                <a:solidFill>
                  <a:schemeClr val="tx1"/>
                </a:solidFill>
                <a:latin typeface="Calibri" charset="0"/>
                <a:ea typeface="Arial" charset="0"/>
                <a:cs typeface="Arial" charset="0"/>
              </a:defRPr>
            </a:lvl6pPr>
            <a:lvl7pPr marL="2971449" indent="-228573" defTabSz="922229" eaLnBrk="0" fontAlgn="base" hangingPunct="0">
              <a:spcBef>
                <a:spcPct val="0"/>
              </a:spcBef>
              <a:spcAft>
                <a:spcPct val="0"/>
              </a:spcAft>
              <a:defRPr>
                <a:solidFill>
                  <a:schemeClr val="tx1"/>
                </a:solidFill>
                <a:latin typeface="Calibri" charset="0"/>
                <a:ea typeface="Arial" charset="0"/>
                <a:cs typeface="Arial" charset="0"/>
              </a:defRPr>
            </a:lvl7pPr>
            <a:lvl8pPr marL="3428594" indent="-228573" defTabSz="922229" eaLnBrk="0" fontAlgn="base" hangingPunct="0">
              <a:spcBef>
                <a:spcPct val="0"/>
              </a:spcBef>
              <a:spcAft>
                <a:spcPct val="0"/>
              </a:spcAft>
              <a:defRPr>
                <a:solidFill>
                  <a:schemeClr val="tx1"/>
                </a:solidFill>
                <a:latin typeface="Calibri" charset="0"/>
                <a:ea typeface="Arial" charset="0"/>
                <a:cs typeface="Arial" charset="0"/>
              </a:defRPr>
            </a:lvl8pPr>
            <a:lvl9pPr marL="3885741" indent="-228573" defTabSz="922229" eaLnBrk="0" fontAlgn="base" hangingPunct="0">
              <a:spcBef>
                <a:spcPct val="0"/>
              </a:spcBef>
              <a:spcAft>
                <a:spcPct val="0"/>
              </a:spcAft>
              <a:defRPr>
                <a:solidFill>
                  <a:schemeClr val="tx1"/>
                </a:solidFill>
                <a:latin typeface="Calibri" charset="0"/>
                <a:ea typeface="Arial" charset="0"/>
                <a:cs typeface="Arial" charset="0"/>
              </a:defRPr>
            </a:lvl9pPr>
          </a:lstStyle>
          <a:p>
            <a:pPr eaLnBrk="1" hangingPunct="1"/>
            <a:fld id="{78942862-57AA-114D-86C4-B1BC3EEA9419}" type="slidenum">
              <a:rPr lang="en-US" b="1">
                <a:solidFill>
                  <a:prstClr val="black"/>
                </a:solidFill>
                <a:latin typeface="Arial" charset="0"/>
                <a:cs typeface="Geneva" charset="0"/>
              </a:rPr>
              <a:pPr eaLnBrk="1" hangingPunct="1"/>
              <a:t>20</a:t>
            </a:fld>
            <a:endParaRPr lang="en-US" b="1">
              <a:solidFill>
                <a:prstClr val="black"/>
              </a:solidFill>
              <a:latin typeface="Arial" charset="0"/>
              <a:cs typeface="Geneva" charset="0"/>
            </a:endParaRPr>
          </a:p>
        </p:txBody>
      </p:sp>
    </p:spTree>
    <p:extLst>
      <p:ext uri="{BB962C8B-B14F-4D97-AF65-F5344CB8AC3E}">
        <p14:creationId xmlns:p14="http://schemas.microsoft.com/office/powerpoint/2010/main" val="34519471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58371" name="2 Marcador de notas"/>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eaLnBrk="1" hangingPunct="1">
              <a:spcBef>
                <a:spcPct val="0"/>
              </a:spcBef>
            </a:pPr>
            <a:endParaRPr lang="es-MX">
              <a:latin typeface="Calibri" charset="0"/>
            </a:endParaRPr>
          </a:p>
        </p:txBody>
      </p:sp>
      <p:sp>
        <p:nvSpPr>
          <p:cNvPr id="58372" name="3 Marcador de número de diapositiva"/>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200">
                <a:solidFill>
                  <a:schemeClr val="tx1"/>
                </a:solidFill>
                <a:latin typeface="Calibri" charset="0"/>
                <a:ea typeface="ＭＳ Ｐゴシック" charset="0"/>
              </a:defRPr>
            </a:lvl1pPr>
            <a:lvl2pPr marL="742950" indent="-285750">
              <a:defRPr sz="1200">
                <a:solidFill>
                  <a:schemeClr val="tx1"/>
                </a:solidFill>
                <a:latin typeface="Calibri" charset="0"/>
                <a:ea typeface="ＭＳ Ｐゴシック" charset="0"/>
              </a:defRPr>
            </a:lvl2pPr>
            <a:lvl3pPr marL="1143000" indent="-228600">
              <a:defRPr sz="1200">
                <a:solidFill>
                  <a:schemeClr val="tx1"/>
                </a:solidFill>
                <a:latin typeface="Calibri" charset="0"/>
                <a:ea typeface="ＭＳ Ｐゴシック" charset="0"/>
              </a:defRPr>
            </a:lvl3pPr>
            <a:lvl4pPr marL="1600200" indent="-228600">
              <a:defRPr sz="1200">
                <a:solidFill>
                  <a:schemeClr val="tx1"/>
                </a:solidFill>
                <a:latin typeface="Calibri" charset="0"/>
                <a:ea typeface="ＭＳ Ｐゴシック" charset="0"/>
              </a:defRPr>
            </a:lvl4pPr>
            <a:lvl5pPr marL="2057400" indent="-228600">
              <a:defRPr sz="1200">
                <a:solidFill>
                  <a:schemeClr val="tx1"/>
                </a:solidFill>
                <a:latin typeface="Calibri" charset="0"/>
                <a:ea typeface="ＭＳ Ｐゴシック" charset="0"/>
              </a:defRPr>
            </a:lvl5pPr>
            <a:lvl6pPr marL="2514600" indent="-228600" eaLnBrk="0" fontAlgn="base" hangingPunct="0">
              <a:spcBef>
                <a:spcPct val="30000"/>
              </a:spcBef>
              <a:spcAft>
                <a:spcPct val="0"/>
              </a:spcAft>
              <a:defRPr sz="1200">
                <a:solidFill>
                  <a:schemeClr val="tx1"/>
                </a:solidFill>
                <a:latin typeface="Calibri" charset="0"/>
                <a:ea typeface="ＭＳ Ｐゴシック" charset="0"/>
              </a:defRPr>
            </a:lvl6pPr>
            <a:lvl7pPr marL="2971800" indent="-228600" eaLnBrk="0" fontAlgn="base" hangingPunct="0">
              <a:spcBef>
                <a:spcPct val="30000"/>
              </a:spcBef>
              <a:spcAft>
                <a:spcPct val="0"/>
              </a:spcAft>
              <a:defRPr sz="1200">
                <a:solidFill>
                  <a:schemeClr val="tx1"/>
                </a:solidFill>
                <a:latin typeface="Calibri" charset="0"/>
                <a:ea typeface="ＭＳ Ｐゴシック" charset="0"/>
              </a:defRPr>
            </a:lvl7pPr>
            <a:lvl8pPr marL="3429000" indent="-228600" eaLnBrk="0" fontAlgn="base" hangingPunct="0">
              <a:spcBef>
                <a:spcPct val="30000"/>
              </a:spcBef>
              <a:spcAft>
                <a:spcPct val="0"/>
              </a:spcAft>
              <a:defRPr sz="1200">
                <a:solidFill>
                  <a:schemeClr val="tx1"/>
                </a:solidFill>
                <a:latin typeface="Calibri" charset="0"/>
                <a:ea typeface="ＭＳ Ｐゴシック" charset="0"/>
              </a:defRPr>
            </a:lvl8pPr>
            <a:lvl9pPr marL="3886200" indent="-228600" eaLnBrk="0" fontAlgn="base" hangingPunct="0">
              <a:spcBef>
                <a:spcPct val="30000"/>
              </a:spcBef>
              <a:spcAft>
                <a:spcPct val="0"/>
              </a:spcAft>
              <a:defRPr sz="1200">
                <a:solidFill>
                  <a:schemeClr val="tx1"/>
                </a:solidFill>
                <a:latin typeface="Calibri" charset="0"/>
                <a:ea typeface="ＭＳ Ｐゴシック" charset="0"/>
              </a:defRPr>
            </a:lvl9pPr>
          </a:lstStyle>
          <a:p>
            <a:fld id="{6644A7EB-BCEE-7740-B220-0CF34B8891FC}" type="slidenum">
              <a:rPr lang="es-MX"/>
              <a:pPr/>
              <a:t>24</a:t>
            </a:fld>
            <a:endParaRPr lang="es-MX"/>
          </a:p>
        </p:txBody>
      </p:sp>
    </p:spTree>
    <p:extLst>
      <p:ext uri="{BB962C8B-B14F-4D97-AF65-F5344CB8AC3E}">
        <p14:creationId xmlns:p14="http://schemas.microsoft.com/office/powerpoint/2010/main" val="5765544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59395" name="2 Marcador de notas"/>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eaLnBrk="1" hangingPunct="1">
              <a:spcBef>
                <a:spcPct val="0"/>
              </a:spcBef>
            </a:pPr>
            <a:endParaRPr lang="es-MX">
              <a:latin typeface="Calibri" charset="0"/>
            </a:endParaRPr>
          </a:p>
        </p:txBody>
      </p:sp>
      <p:sp>
        <p:nvSpPr>
          <p:cNvPr id="59396" name="3 Marcador de número de diapositiva"/>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200">
                <a:solidFill>
                  <a:schemeClr val="tx1"/>
                </a:solidFill>
                <a:latin typeface="Calibri" charset="0"/>
                <a:ea typeface="ＭＳ Ｐゴシック" charset="0"/>
              </a:defRPr>
            </a:lvl1pPr>
            <a:lvl2pPr marL="742950" indent="-285750">
              <a:defRPr sz="1200">
                <a:solidFill>
                  <a:schemeClr val="tx1"/>
                </a:solidFill>
                <a:latin typeface="Calibri" charset="0"/>
                <a:ea typeface="ＭＳ Ｐゴシック" charset="0"/>
              </a:defRPr>
            </a:lvl2pPr>
            <a:lvl3pPr marL="1143000" indent="-228600">
              <a:defRPr sz="1200">
                <a:solidFill>
                  <a:schemeClr val="tx1"/>
                </a:solidFill>
                <a:latin typeface="Calibri" charset="0"/>
                <a:ea typeface="ＭＳ Ｐゴシック" charset="0"/>
              </a:defRPr>
            </a:lvl3pPr>
            <a:lvl4pPr marL="1600200" indent="-228600">
              <a:defRPr sz="1200">
                <a:solidFill>
                  <a:schemeClr val="tx1"/>
                </a:solidFill>
                <a:latin typeface="Calibri" charset="0"/>
                <a:ea typeface="ＭＳ Ｐゴシック" charset="0"/>
              </a:defRPr>
            </a:lvl4pPr>
            <a:lvl5pPr marL="2057400" indent="-228600">
              <a:defRPr sz="1200">
                <a:solidFill>
                  <a:schemeClr val="tx1"/>
                </a:solidFill>
                <a:latin typeface="Calibri" charset="0"/>
                <a:ea typeface="ＭＳ Ｐゴシック" charset="0"/>
              </a:defRPr>
            </a:lvl5pPr>
            <a:lvl6pPr marL="2514600" indent="-228600" eaLnBrk="0" fontAlgn="base" hangingPunct="0">
              <a:spcBef>
                <a:spcPct val="30000"/>
              </a:spcBef>
              <a:spcAft>
                <a:spcPct val="0"/>
              </a:spcAft>
              <a:defRPr sz="1200">
                <a:solidFill>
                  <a:schemeClr val="tx1"/>
                </a:solidFill>
                <a:latin typeface="Calibri" charset="0"/>
                <a:ea typeface="ＭＳ Ｐゴシック" charset="0"/>
              </a:defRPr>
            </a:lvl6pPr>
            <a:lvl7pPr marL="2971800" indent="-228600" eaLnBrk="0" fontAlgn="base" hangingPunct="0">
              <a:spcBef>
                <a:spcPct val="30000"/>
              </a:spcBef>
              <a:spcAft>
                <a:spcPct val="0"/>
              </a:spcAft>
              <a:defRPr sz="1200">
                <a:solidFill>
                  <a:schemeClr val="tx1"/>
                </a:solidFill>
                <a:latin typeface="Calibri" charset="0"/>
                <a:ea typeface="ＭＳ Ｐゴシック" charset="0"/>
              </a:defRPr>
            </a:lvl7pPr>
            <a:lvl8pPr marL="3429000" indent="-228600" eaLnBrk="0" fontAlgn="base" hangingPunct="0">
              <a:spcBef>
                <a:spcPct val="30000"/>
              </a:spcBef>
              <a:spcAft>
                <a:spcPct val="0"/>
              </a:spcAft>
              <a:defRPr sz="1200">
                <a:solidFill>
                  <a:schemeClr val="tx1"/>
                </a:solidFill>
                <a:latin typeface="Calibri" charset="0"/>
                <a:ea typeface="ＭＳ Ｐゴシック" charset="0"/>
              </a:defRPr>
            </a:lvl8pPr>
            <a:lvl9pPr marL="3886200" indent="-228600" eaLnBrk="0" fontAlgn="base" hangingPunct="0">
              <a:spcBef>
                <a:spcPct val="30000"/>
              </a:spcBef>
              <a:spcAft>
                <a:spcPct val="0"/>
              </a:spcAft>
              <a:defRPr sz="1200">
                <a:solidFill>
                  <a:schemeClr val="tx1"/>
                </a:solidFill>
                <a:latin typeface="Calibri" charset="0"/>
                <a:ea typeface="ＭＳ Ｐゴシック" charset="0"/>
              </a:defRPr>
            </a:lvl9pPr>
          </a:lstStyle>
          <a:p>
            <a:fld id="{38939233-641A-2A42-9A02-7D988E734F3F}" type="slidenum">
              <a:rPr lang="es-MX"/>
              <a:pPr/>
              <a:t>27</a:t>
            </a:fld>
            <a:endParaRPr lang="es-MX"/>
          </a:p>
        </p:txBody>
      </p:sp>
    </p:spTree>
    <p:extLst>
      <p:ext uri="{BB962C8B-B14F-4D97-AF65-F5344CB8AC3E}">
        <p14:creationId xmlns:p14="http://schemas.microsoft.com/office/powerpoint/2010/main" val="10896607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60419" name="2 Marcador de notas"/>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spcBef>
                <a:spcPct val="0"/>
              </a:spcBef>
            </a:pPr>
            <a:endParaRPr lang="es-MX">
              <a:latin typeface="Calibri" charset="0"/>
            </a:endParaRPr>
          </a:p>
          <a:p>
            <a:pPr eaLnBrk="1" hangingPunct="1">
              <a:spcBef>
                <a:spcPct val="0"/>
              </a:spcBef>
            </a:pPr>
            <a:endParaRPr lang="es-MX">
              <a:latin typeface="Calibri" charset="0"/>
            </a:endParaRPr>
          </a:p>
        </p:txBody>
      </p:sp>
      <p:sp>
        <p:nvSpPr>
          <p:cNvPr id="60420" name="3 Marcador de número de diapositiva"/>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200">
                <a:solidFill>
                  <a:schemeClr val="tx1"/>
                </a:solidFill>
                <a:latin typeface="Calibri" charset="0"/>
                <a:ea typeface="ＭＳ Ｐゴシック" charset="0"/>
              </a:defRPr>
            </a:lvl1pPr>
            <a:lvl2pPr marL="742950" indent="-285750">
              <a:defRPr sz="1200">
                <a:solidFill>
                  <a:schemeClr val="tx1"/>
                </a:solidFill>
                <a:latin typeface="Calibri" charset="0"/>
                <a:ea typeface="ＭＳ Ｐゴシック" charset="0"/>
              </a:defRPr>
            </a:lvl2pPr>
            <a:lvl3pPr marL="1143000" indent="-228600">
              <a:defRPr sz="1200">
                <a:solidFill>
                  <a:schemeClr val="tx1"/>
                </a:solidFill>
                <a:latin typeface="Calibri" charset="0"/>
                <a:ea typeface="ＭＳ Ｐゴシック" charset="0"/>
              </a:defRPr>
            </a:lvl3pPr>
            <a:lvl4pPr marL="1600200" indent="-228600">
              <a:defRPr sz="1200">
                <a:solidFill>
                  <a:schemeClr val="tx1"/>
                </a:solidFill>
                <a:latin typeface="Calibri" charset="0"/>
                <a:ea typeface="ＭＳ Ｐゴシック" charset="0"/>
              </a:defRPr>
            </a:lvl4pPr>
            <a:lvl5pPr marL="2057400" indent="-228600">
              <a:defRPr sz="1200">
                <a:solidFill>
                  <a:schemeClr val="tx1"/>
                </a:solidFill>
                <a:latin typeface="Calibri" charset="0"/>
                <a:ea typeface="ＭＳ Ｐゴシック" charset="0"/>
              </a:defRPr>
            </a:lvl5pPr>
            <a:lvl6pPr marL="2514600" indent="-228600" eaLnBrk="0" fontAlgn="base" hangingPunct="0">
              <a:spcBef>
                <a:spcPct val="30000"/>
              </a:spcBef>
              <a:spcAft>
                <a:spcPct val="0"/>
              </a:spcAft>
              <a:defRPr sz="1200">
                <a:solidFill>
                  <a:schemeClr val="tx1"/>
                </a:solidFill>
                <a:latin typeface="Calibri" charset="0"/>
                <a:ea typeface="ＭＳ Ｐゴシック" charset="0"/>
              </a:defRPr>
            </a:lvl6pPr>
            <a:lvl7pPr marL="2971800" indent="-228600" eaLnBrk="0" fontAlgn="base" hangingPunct="0">
              <a:spcBef>
                <a:spcPct val="30000"/>
              </a:spcBef>
              <a:spcAft>
                <a:spcPct val="0"/>
              </a:spcAft>
              <a:defRPr sz="1200">
                <a:solidFill>
                  <a:schemeClr val="tx1"/>
                </a:solidFill>
                <a:latin typeface="Calibri" charset="0"/>
                <a:ea typeface="ＭＳ Ｐゴシック" charset="0"/>
              </a:defRPr>
            </a:lvl7pPr>
            <a:lvl8pPr marL="3429000" indent="-228600" eaLnBrk="0" fontAlgn="base" hangingPunct="0">
              <a:spcBef>
                <a:spcPct val="30000"/>
              </a:spcBef>
              <a:spcAft>
                <a:spcPct val="0"/>
              </a:spcAft>
              <a:defRPr sz="1200">
                <a:solidFill>
                  <a:schemeClr val="tx1"/>
                </a:solidFill>
                <a:latin typeface="Calibri" charset="0"/>
                <a:ea typeface="ＭＳ Ｐゴシック" charset="0"/>
              </a:defRPr>
            </a:lvl8pPr>
            <a:lvl9pPr marL="3886200" indent="-228600" eaLnBrk="0" fontAlgn="base" hangingPunct="0">
              <a:spcBef>
                <a:spcPct val="30000"/>
              </a:spcBef>
              <a:spcAft>
                <a:spcPct val="0"/>
              </a:spcAft>
              <a:defRPr sz="1200">
                <a:solidFill>
                  <a:schemeClr val="tx1"/>
                </a:solidFill>
                <a:latin typeface="Calibri" charset="0"/>
                <a:ea typeface="ＭＳ Ｐゴシック" charset="0"/>
              </a:defRPr>
            </a:lvl9pPr>
          </a:lstStyle>
          <a:p>
            <a:fld id="{445F8E20-A95B-034B-8B93-1DDD64250553}" type="slidenum">
              <a:rPr lang="es-MX"/>
              <a:pPr/>
              <a:t>28</a:t>
            </a:fld>
            <a:endParaRPr lang="es-MX"/>
          </a:p>
        </p:txBody>
      </p:sp>
    </p:spTree>
    <p:extLst>
      <p:ext uri="{BB962C8B-B14F-4D97-AF65-F5344CB8AC3E}">
        <p14:creationId xmlns:p14="http://schemas.microsoft.com/office/powerpoint/2010/main" val="24737227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 name="Shape 215"/>
          <p:cNvSpPr>
            <a:spLocks noGrp="1" noRot="1" noChangeAspect="1"/>
          </p:cNvSpPr>
          <p:nvPr>
            <p:ph type="sldImg"/>
          </p:nvPr>
        </p:nvSpPr>
        <p:spPr>
          <a:prstGeom prst="rect">
            <a:avLst/>
          </a:prstGeom>
        </p:spPr>
        <p:txBody>
          <a:bodyPr/>
          <a:lstStyle/>
          <a:p>
            <a:endParaRPr/>
          </a:p>
        </p:txBody>
      </p:sp>
      <p:sp>
        <p:nvSpPr>
          <p:cNvPr id="216" name="Shape 216"/>
          <p:cNvSpPr>
            <a:spLocks noGrp="1"/>
          </p:cNvSpPr>
          <p:nvPr>
            <p:ph type="body" sz="quarter" idx="1"/>
          </p:nvPr>
        </p:nvSpPr>
        <p:spPr>
          <a:prstGeom prst="rect">
            <a:avLst/>
          </a:prstGeom>
        </p:spPr>
        <p:txBody>
          <a:bodyPr/>
          <a:lstStyle/>
          <a:p>
            <a:r>
              <a:t>Forest plot, metaanálisis de efectos aleatorios de la eficacia del tratamiento con oseltamivir para reducir la duración de la enfermedad, medida por la diferencia en tiempo de supervivencia restringido y la relación de tiempo de los modelos de tiempo de falla acelerada en la población infectada por intención de tratar. Abreviaturas: IC, intervalo de confianza; RMST, tiempo medio de supervivencia restringido.</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 y="6334316"/>
            <a:ext cx="12192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925B5B5B-57F4-46A6-A459-DBDD3DB8B282}" type="datetime1">
              <a:rPr lang="es-MX" smtClean="0"/>
              <a:t>24/10/2018</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9E5CC33B-6D32-4E71-A670-E73D1130EB17}" type="slidenum">
              <a:rPr lang="es-MX" smtClean="0"/>
              <a:t>‹Nº›</a:t>
            </a:fld>
            <a:endParaRPr lang="es-MX"/>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6625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883E9092-1993-42F5-A11D-585D8018B648}" type="datetime1">
              <a:rPr lang="es-MX" smtClean="0"/>
              <a:t>24/10/2018</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9E5CC33B-6D32-4E71-A670-E73D1130EB17}" type="slidenum">
              <a:rPr lang="es-MX" smtClean="0"/>
              <a:t>‹Nº›</a:t>
            </a:fld>
            <a:endParaRPr lang="es-MX"/>
          </a:p>
        </p:txBody>
      </p:sp>
    </p:spTree>
    <p:extLst>
      <p:ext uri="{BB962C8B-B14F-4D97-AF65-F5344CB8AC3E}">
        <p14:creationId xmlns:p14="http://schemas.microsoft.com/office/powerpoint/2010/main" val="25474665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353A359C-94FD-490A-AD01-048F92509156}" type="datetime1">
              <a:rPr lang="es-MX" smtClean="0"/>
              <a:t>24/10/2018</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9E5CC33B-6D32-4E71-A670-E73D1130EB17}" type="slidenum">
              <a:rPr lang="es-MX" smtClean="0"/>
              <a:t>‹Nº›</a:t>
            </a:fld>
            <a:endParaRPr lang="es-MX"/>
          </a:p>
        </p:txBody>
      </p:sp>
    </p:spTree>
    <p:extLst>
      <p:ext uri="{BB962C8B-B14F-4D97-AF65-F5344CB8AC3E}">
        <p14:creationId xmlns:p14="http://schemas.microsoft.com/office/powerpoint/2010/main" val="16125690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501652" y="309566"/>
            <a:ext cx="11258549" cy="598487"/>
          </a:xfrm>
        </p:spPr>
        <p:txBody>
          <a:bodyPr/>
          <a:lstStyle/>
          <a:p>
            <a:r>
              <a:rPr lang="es-AR"/>
              <a:t>Modifiez le style du titre</a:t>
            </a:r>
            <a:endParaRPr lang="es-AR" dirty="0"/>
          </a:p>
        </p:txBody>
      </p:sp>
      <p:sp>
        <p:nvSpPr>
          <p:cNvPr id="6" name="Espace réservé du texte 2"/>
          <p:cNvSpPr>
            <a:spLocks noGrp="1"/>
          </p:cNvSpPr>
          <p:nvPr>
            <p:ph type="body" sz="half" idx="1"/>
          </p:nvPr>
        </p:nvSpPr>
        <p:spPr>
          <a:xfrm>
            <a:off x="501650" y="1390650"/>
            <a:ext cx="11258979" cy="4248150"/>
          </a:xfrm>
          <a:prstGeom prst="rect">
            <a:avLst/>
          </a:prstGeom>
        </p:spPr>
        <p:txBody>
          <a:bodyPr/>
          <a:lstStyle>
            <a:lvl1pPr>
              <a:defRPr/>
            </a:lvl1pPr>
            <a:lvl3pPr>
              <a:defRPr/>
            </a:lvl3pPr>
            <a:lvl5pPr marL="685800" indent="0" defTabSz="0">
              <a:spcBef>
                <a:spcPts val="300"/>
              </a:spcBef>
              <a:buClr>
                <a:srgbClr val="6C7999"/>
              </a:buClr>
              <a:buFont typeface="Arial" charset="0"/>
              <a:buNone/>
              <a:defRPr/>
            </a:lvl5pPr>
            <a:lvl9pPr marL="1163700" marR="0" indent="-135000" algn="l" defTabSz="0" rtl="0" eaLnBrk="1" fontAlgn="auto" latinLnBrk="0" hangingPunct="1">
              <a:lnSpc>
                <a:spcPct val="100000"/>
              </a:lnSpc>
              <a:spcBef>
                <a:spcPts val="300"/>
              </a:spcBef>
              <a:spcAft>
                <a:spcPts val="0"/>
              </a:spcAft>
              <a:buClr>
                <a:srgbClr val="6C7999"/>
              </a:buClr>
              <a:buSzPct val="50000"/>
              <a:buFont typeface="Courier New" pitchFamily="49" charset="0"/>
              <a:buChar char="o"/>
              <a:tabLst/>
              <a:defRPr baseline="0"/>
            </a:lvl9pPr>
          </a:lstStyle>
          <a:p>
            <a:pPr lvl="0"/>
            <a:r>
              <a:rPr lang="es-AR"/>
              <a:t>Modifiez les styles du texte du masque</a:t>
            </a:r>
          </a:p>
          <a:p>
            <a:pPr lvl="1"/>
            <a:r>
              <a:rPr lang="es-AR"/>
              <a:t>Deuxième niveau</a:t>
            </a:r>
          </a:p>
          <a:p>
            <a:pPr lvl="2"/>
            <a:r>
              <a:rPr lang="es-AR"/>
              <a:t>Troisième niveau</a:t>
            </a:r>
          </a:p>
          <a:p>
            <a:pPr lvl="3"/>
            <a:r>
              <a:rPr lang="es-AR"/>
              <a:t>Quatrième niveau</a:t>
            </a:r>
          </a:p>
          <a:p>
            <a:pPr lvl="4"/>
            <a:r>
              <a:rPr lang="es-AR"/>
              <a:t>Cinquième niveau</a:t>
            </a:r>
            <a:endParaRPr lang="es-AR" dirty="0"/>
          </a:p>
        </p:txBody>
      </p:sp>
      <p:sp>
        <p:nvSpPr>
          <p:cNvPr id="9" name="Espace réservé du texte 2"/>
          <p:cNvSpPr>
            <a:spLocks noGrp="1"/>
          </p:cNvSpPr>
          <p:nvPr>
            <p:ph type="body" sz="half" idx="12"/>
          </p:nvPr>
        </p:nvSpPr>
        <p:spPr>
          <a:xfrm>
            <a:off x="501650" y="5733256"/>
            <a:ext cx="11258979" cy="288032"/>
          </a:xfrm>
          <a:prstGeom prst="rect">
            <a:avLst/>
          </a:prstGeom>
        </p:spPr>
        <p:txBody>
          <a:bodyPr/>
          <a:lstStyle>
            <a:lvl1pPr marL="0" marR="0" indent="0" algn="l" defTabSz="685800" rtl="0" eaLnBrk="0" fontAlgn="base" latinLnBrk="0" hangingPunct="0">
              <a:lnSpc>
                <a:spcPct val="100000"/>
              </a:lnSpc>
              <a:spcBef>
                <a:spcPct val="20000"/>
              </a:spcBef>
              <a:spcAft>
                <a:spcPct val="0"/>
              </a:spcAft>
              <a:buClr>
                <a:schemeClr val="bg2"/>
              </a:buClr>
              <a:buSzPct val="130000"/>
              <a:buFont typeface="Verdana" pitchFamily="34" charset="0"/>
              <a:buNone/>
              <a:tabLst/>
              <a:defRPr sz="675">
                <a:solidFill>
                  <a:srgbClr val="67757E"/>
                </a:solidFill>
              </a:defRPr>
            </a:lvl1pPr>
            <a:lvl5pPr marL="1371600" indent="0">
              <a:buNone/>
              <a:defRPr/>
            </a:lvl5pPr>
          </a:lstStyle>
          <a:p>
            <a:pPr lvl="0"/>
            <a:r>
              <a:rPr lang="es-AR"/>
              <a:t>Modifiez les styles du texte du masque</a:t>
            </a:r>
            <a:endParaRPr lang="es-AR" dirty="0"/>
          </a:p>
        </p:txBody>
      </p:sp>
      <p:sp>
        <p:nvSpPr>
          <p:cNvPr id="5" name="Espace réservé du numéro de diapositive 2"/>
          <p:cNvSpPr>
            <a:spLocks noGrp="1"/>
          </p:cNvSpPr>
          <p:nvPr>
            <p:ph type="sldNum" sz="quarter" idx="13"/>
          </p:nvPr>
        </p:nvSpPr>
        <p:spPr/>
        <p:txBody>
          <a:bodyPr/>
          <a:lstStyle>
            <a:lvl1pPr>
              <a:defRPr/>
            </a:lvl1pPr>
          </a:lstStyle>
          <a:p>
            <a:fld id="{6572659B-D49A-464C-816B-73BFF15B199C}" type="slidenum">
              <a:rPr lang="es-AR" altLang="es-ES"/>
              <a:pPr/>
              <a:t>‹Nº›</a:t>
            </a:fld>
            <a:endParaRPr lang="es-AR" altLang="es-ES"/>
          </a:p>
        </p:txBody>
      </p:sp>
    </p:spTree>
    <p:extLst>
      <p:ext uri="{BB962C8B-B14F-4D97-AF65-F5344CB8AC3E}">
        <p14:creationId xmlns:p14="http://schemas.microsoft.com/office/powerpoint/2010/main" val="20639867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ítulo y viñetas">
    <p:spTree>
      <p:nvGrpSpPr>
        <p:cNvPr id="1" name=""/>
        <p:cNvGrpSpPr/>
        <p:nvPr/>
      </p:nvGrpSpPr>
      <p:grpSpPr>
        <a:xfrm>
          <a:off x="0" y="0"/>
          <a:ext cx="0" cy="0"/>
          <a:chOff x="0" y="0"/>
          <a:chExt cx="0" cy="0"/>
        </a:xfrm>
      </p:grpSpPr>
      <p:sp>
        <p:nvSpPr>
          <p:cNvPr id="126" name="Texto del título"/>
          <p:cNvSpPr txBox="1">
            <a:spLocks noGrp="1"/>
          </p:cNvSpPr>
          <p:nvPr>
            <p:ph type="title"/>
          </p:nvPr>
        </p:nvSpPr>
        <p:spPr>
          <a:xfrm>
            <a:off x="619125" y="428625"/>
            <a:ext cx="10953750" cy="1000125"/>
          </a:xfrm>
          <a:prstGeom prst="rect">
            <a:avLst/>
          </a:prstGeom>
        </p:spPr>
        <p:txBody>
          <a:bodyPr anchor="t"/>
          <a:lstStyle>
            <a:lvl1pPr algn="l">
              <a:defRPr sz="3164" cap="all" spc="506">
                <a:latin typeface="Avenir Light"/>
                <a:ea typeface="Avenir Light"/>
                <a:cs typeface="Avenir Light"/>
                <a:sym typeface="Avenir Light"/>
              </a:defRPr>
            </a:lvl1pPr>
          </a:lstStyle>
          <a:p>
            <a:r>
              <a:t>Texto del título</a:t>
            </a:r>
          </a:p>
        </p:txBody>
      </p:sp>
      <p:sp>
        <p:nvSpPr>
          <p:cNvPr id="127" name="Nivel de texto 1…"/>
          <p:cNvSpPr txBox="1">
            <a:spLocks noGrp="1"/>
          </p:cNvSpPr>
          <p:nvPr>
            <p:ph type="body" idx="1"/>
          </p:nvPr>
        </p:nvSpPr>
        <p:spPr>
          <a:xfrm>
            <a:off x="619125" y="1419820"/>
            <a:ext cx="10953750" cy="4723805"/>
          </a:xfrm>
          <a:prstGeom prst="rect">
            <a:avLst/>
          </a:prstGeom>
        </p:spPr>
        <p:txBody>
          <a:bodyPr/>
          <a:lstStyle>
            <a:lvl1pPr marL="330387" indent="-330387">
              <a:buClr>
                <a:srgbClr val="646464"/>
              </a:buClr>
              <a:buSzPct val="90000"/>
              <a:defRPr sz="2531">
                <a:latin typeface="Avenir Light"/>
                <a:ea typeface="Avenir Light"/>
                <a:cs typeface="Avenir Light"/>
                <a:sym typeface="Avenir Light"/>
              </a:defRPr>
            </a:lvl1pPr>
            <a:lvl2pPr marL="660773" indent="-330387">
              <a:buClr>
                <a:srgbClr val="646464"/>
              </a:buClr>
              <a:buSzPct val="90000"/>
              <a:defRPr sz="2531">
                <a:latin typeface="Avenir Light"/>
                <a:ea typeface="Avenir Light"/>
                <a:cs typeface="Avenir Light"/>
                <a:sym typeface="Avenir Light"/>
              </a:defRPr>
            </a:lvl2pPr>
            <a:lvl3pPr marL="991160" indent="-330387">
              <a:buClr>
                <a:srgbClr val="646464"/>
              </a:buClr>
              <a:buSzPct val="90000"/>
              <a:defRPr sz="2531">
                <a:latin typeface="Avenir Light"/>
                <a:ea typeface="Avenir Light"/>
                <a:cs typeface="Avenir Light"/>
                <a:sym typeface="Avenir Light"/>
              </a:defRPr>
            </a:lvl3pPr>
            <a:lvl4pPr marL="1321547" indent="-330387">
              <a:buClr>
                <a:srgbClr val="646464"/>
              </a:buClr>
              <a:buSzPct val="90000"/>
              <a:defRPr sz="2531">
                <a:latin typeface="Avenir Light"/>
                <a:ea typeface="Avenir Light"/>
                <a:cs typeface="Avenir Light"/>
                <a:sym typeface="Avenir Light"/>
              </a:defRPr>
            </a:lvl4pPr>
            <a:lvl5pPr marL="1651933" indent="-330387">
              <a:buClr>
                <a:srgbClr val="646464"/>
              </a:buClr>
              <a:buSzPct val="90000"/>
              <a:defRPr sz="2531">
                <a:latin typeface="Avenir Light"/>
                <a:ea typeface="Avenir Light"/>
                <a:cs typeface="Avenir Light"/>
                <a:sym typeface="Avenir Light"/>
              </a:defRPr>
            </a:lvl5pPr>
          </a:lstStyle>
          <a:p>
            <a:r>
              <a:t>Nivel de texto 1</a:t>
            </a:r>
          </a:p>
          <a:p>
            <a:pPr lvl="1"/>
            <a:r>
              <a:t>Nivel de texto 2</a:t>
            </a:r>
          </a:p>
          <a:p>
            <a:pPr lvl="2"/>
            <a:r>
              <a:t>Nivel de texto 3</a:t>
            </a:r>
          </a:p>
          <a:p>
            <a:pPr lvl="3"/>
            <a:r>
              <a:t>Nivel de texto 4</a:t>
            </a:r>
          </a:p>
          <a:p>
            <a:pPr lvl="4"/>
            <a:r>
              <a:t>Nivel de texto 5</a:t>
            </a:r>
          </a:p>
        </p:txBody>
      </p:sp>
      <p:sp>
        <p:nvSpPr>
          <p:cNvPr id="128" name="Número de diapositiva"/>
          <p:cNvSpPr txBox="1">
            <a:spLocks noGrp="1"/>
          </p:cNvSpPr>
          <p:nvPr>
            <p:ph type="sldNum" sz="quarter" idx="2"/>
          </p:nvPr>
        </p:nvSpPr>
        <p:spPr>
          <a:xfrm>
            <a:off x="5917404" y="6509742"/>
            <a:ext cx="330042" cy="294680"/>
          </a:xfrm>
          <a:prstGeom prst="rect">
            <a:avLst/>
          </a:prstGeom>
        </p:spPr>
        <p:txBody>
          <a:bodyPr anchor="ctr"/>
          <a:lstStyle>
            <a:lvl1pPr>
              <a:defRPr sz="1266">
                <a:latin typeface="Avenir Light"/>
                <a:ea typeface="Avenir Light"/>
                <a:cs typeface="Avenir Light"/>
                <a:sym typeface="Avenir Light"/>
              </a:defRPr>
            </a:lvl1pPr>
          </a:lstStyle>
          <a:p>
            <a:fld id="{86CB4B4D-7CA3-9044-876B-883B54F8677D}" type="slidenum">
              <a:t>‹Nº›</a:t>
            </a:fld>
            <a:endParaRPr/>
          </a:p>
        </p:txBody>
      </p:sp>
    </p:spTree>
    <p:extLst>
      <p:ext uri="{BB962C8B-B14F-4D97-AF65-F5344CB8AC3E}">
        <p14:creationId xmlns:p14="http://schemas.microsoft.com/office/powerpoint/2010/main" val="2253428782"/>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42045"/>
            <a:ext cx="9281160" cy="461665"/>
          </a:xfrm>
        </p:spPr>
        <p:txBody>
          <a:bodyPr/>
          <a:lstStyle/>
          <a:p>
            <a:r>
              <a:rPr lang="en-US"/>
              <a:t>Click to edit Master title style</a:t>
            </a:r>
            <a:endParaRPr lang="en-US" dirty="0"/>
          </a:p>
        </p:txBody>
      </p:sp>
      <p:sp>
        <p:nvSpPr>
          <p:cNvPr id="3" name="Content Placeholder 2"/>
          <p:cNvSpPr>
            <a:spLocks noGrp="1"/>
          </p:cNvSpPr>
          <p:nvPr>
            <p:ph idx="1"/>
          </p:nvPr>
        </p:nvSpPr>
        <p:spPr>
          <a:xfrm>
            <a:off x="838200" y="1390650"/>
            <a:ext cx="10515600" cy="1569660"/>
          </a:xfrm>
        </p:spPr>
        <p:txBody>
          <a:bodyPr/>
          <a:lstStyle>
            <a:lvl1pPr>
              <a:lnSpc>
                <a:spcPct val="100000"/>
              </a:lnSpc>
              <a:spcBef>
                <a:spcPts val="1800"/>
              </a:spcBef>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60DD3A04-B991-9146-B766-5142E7E10F2D}" type="slidenum">
              <a:rPr lang="en-US" smtClean="0"/>
              <a:t>‹Nº›</a:t>
            </a:fld>
            <a:endParaRPr lang="en-US"/>
          </a:p>
        </p:txBody>
      </p:sp>
      <p:sp>
        <p:nvSpPr>
          <p:cNvPr id="8" name="Text Placeholder 7"/>
          <p:cNvSpPr>
            <a:spLocks noGrp="1"/>
          </p:cNvSpPr>
          <p:nvPr>
            <p:ph type="body" sz="quarter" idx="13" hasCustomPrompt="1"/>
          </p:nvPr>
        </p:nvSpPr>
        <p:spPr>
          <a:xfrm>
            <a:off x="838201" y="5981510"/>
            <a:ext cx="10562167" cy="124650"/>
          </a:xfrm>
        </p:spPr>
        <p:txBody>
          <a:bodyPr anchor="b"/>
          <a:lstStyle>
            <a:lvl1pPr marL="0" indent="0" algn="just">
              <a:buNone/>
              <a:defRPr sz="900" baseline="0">
                <a:solidFill>
                  <a:schemeClr val="bg1">
                    <a:lumMod val="50000"/>
                  </a:schemeClr>
                </a:solidFill>
              </a:defRPr>
            </a:lvl1pPr>
            <a:lvl2pPr marL="360000" indent="0">
              <a:buNone/>
              <a:defRPr sz="900">
                <a:solidFill>
                  <a:schemeClr val="bg1">
                    <a:lumMod val="50000"/>
                  </a:schemeClr>
                </a:solidFill>
              </a:defRPr>
            </a:lvl2pPr>
            <a:lvl3pPr marL="648000" indent="0">
              <a:buNone/>
              <a:defRPr sz="900">
                <a:solidFill>
                  <a:schemeClr val="bg1">
                    <a:lumMod val="50000"/>
                  </a:schemeClr>
                </a:solidFill>
              </a:defRPr>
            </a:lvl3pPr>
            <a:lvl4pPr marL="900000" indent="0">
              <a:buNone/>
              <a:defRPr sz="900">
                <a:solidFill>
                  <a:schemeClr val="bg1">
                    <a:lumMod val="50000"/>
                  </a:schemeClr>
                </a:solidFill>
              </a:defRPr>
            </a:lvl4pPr>
            <a:lvl5pPr marL="1188000" indent="0">
              <a:buNone/>
              <a:defRPr sz="900">
                <a:solidFill>
                  <a:schemeClr val="bg1">
                    <a:lumMod val="50000"/>
                  </a:schemeClr>
                </a:solidFill>
              </a:defRPr>
            </a:lvl5pPr>
          </a:lstStyle>
          <a:p>
            <a:pPr lvl="0"/>
            <a:r>
              <a:rPr lang="en-US" dirty="0"/>
              <a:t>References to go here</a:t>
            </a:r>
          </a:p>
        </p:txBody>
      </p:sp>
      <p:sp>
        <p:nvSpPr>
          <p:cNvPr id="11" name="Picture Placeholder 16"/>
          <p:cNvSpPr>
            <a:spLocks noGrp="1"/>
          </p:cNvSpPr>
          <p:nvPr>
            <p:ph type="pic" sz="quarter" idx="22" hasCustomPrompt="1"/>
          </p:nvPr>
        </p:nvSpPr>
        <p:spPr>
          <a:xfrm>
            <a:off x="10795001" y="341314"/>
            <a:ext cx="605367" cy="454025"/>
          </a:xfrm>
        </p:spPr>
        <p:txBody>
          <a:bodyPr anchor="ctr">
            <a:noAutofit/>
          </a:bodyPr>
          <a:lstStyle>
            <a:lvl1pPr marL="0" indent="0" algn="ctr">
              <a:buNone/>
              <a:defRPr sz="100"/>
            </a:lvl1pPr>
          </a:lstStyle>
          <a:p>
            <a:r>
              <a:rPr lang="en-US"/>
              <a:t> </a:t>
            </a:r>
            <a:endParaRPr lang="en-US" dirty="0"/>
          </a:p>
        </p:txBody>
      </p:sp>
    </p:spTree>
    <p:extLst>
      <p:ext uri="{BB962C8B-B14F-4D97-AF65-F5344CB8AC3E}">
        <p14:creationId xmlns:p14="http://schemas.microsoft.com/office/powerpoint/2010/main" val="3101658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4DFDFBFA-565A-4825-BC01-054120E2C8A6}" type="datetime1">
              <a:rPr lang="es-MX" smtClean="0"/>
              <a:t>24/10/2018</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9E5CC33B-6D32-4E71-A670-E73D1130EB17}" type="slidenum">
              <a:rPr lang="es-MX" smtClean="0"/>
              <a:t>‹Nº›</a:t>
            </a:fld>
            <a:endParaRPr lang="es-MX"/>
          </a:p>
        </p:txBody>
      </p:sp>
    </p:spTree>
    <p:extLst>
      <p:ext uri="{BB962C8B-B14F-4D97-AF65-F5344CB8AC3E}">
        <p14:creationId xmlns:p14="http://schemas.microsoft.com/office/powerpoint/2010/main" val="13502759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Editar los estilos de texto del patrón</a:t>
            </a:r>
          </a:p>
        </p:txBody>
      </p:sp>
      <p:sp>
        <p:nvSpPr>
          <p:cNvPr id="4" name="Date Placeholder 3"/>
          <p:cNvSpPr>
            <a:spLocks noGrp="1"/>
          </p:cNvSpPr>
          <p:nvPr>
            <p:ph type="dt" sz="half" idx="10"/>
          </p:nvPr>
        </p:nvSpPr>
        <p:spPr/>
        <p:txBody>
          <a:bodyPr/>
          <a:lstStyle/>
          <a:p>
            <a:fld id="{0C9CA454-B21F-482D-A508-42A1BD9DEFD0}" type="datetime1">
              <a:rPr lang="es-MX" smtClean="0"/>
              <a:t>24/10/2018</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9E5CC33B-6D32-4E71-A670-E73D1130EB17}" type="slidenum">
              <a:rPr lang="es-MX" smtClean="0"/>
              <a:t>‹Nº›</a:t>
            </a:fld>
            <a:endParaRPr lang="es-MX"/>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01981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1097280" y="1845734"/>
            <a:ext cx="4937760" cy="4023359"/>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A59EF73B-8CF0-4AE5-B0E4-19BDF3826CE8}" type="datetime1">
              <a:rPr lang="es-MX" smtClean="0"/>
              <a:t>24/10/2018</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9E5CC33B-6D32-4E71-A670-E73D1130EB17}" type="slidenum">
              <a:rPr lang="es-MX" smtClean="0"/>
              <a:t>‹Nº›</a:t>
            </a:fld>
            <a:endParaRPr lang="es-MX"/>
          </a:p>
        </p:txBody>
      </p:sp>
    </p:spTree>
    <p:extLst>
      <p:ext uri="{BB962C8B-B14F-4D97-AF65-F5344CB8AC3E}">
        <p14:creationId xmlns:p14="http://schemas.microsoft.com/office/powerpoint/2010/main" val="12000323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los estilos de texto del patrón</a:t>
            </a:r>
          </a:p>
        </p:txBody>
      </p:sp>
      <p:sp>
        <p:nvSpPr>
          <p:cNvPr id="4" name="Content Placeholder 3"/>
          <p:cNvSpPr>
            <a:spLocks noGrp="1"/>
          </p:cNvSpPr>
          <p:nvPr>
            <p:ph sz="half" idx="2"/>
          </p:nvPr>
        </p:nvSpPr>
        <p:spPr>
          <a:xfrm>
            <a:off x="1097280" y="2582335"/>
            <a:ext cx="4937760" cy="3286760"/>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los estilos de texto del patrón</a:t>
            </a:r>
          </a:p>
        </p:txBody>
      </p:sp>
      <p:sp>
        <p:nvSpPr>
          <p:cNvPr id="6" name="Content Placeholder 5"/>
          <p:cNvSpPr>
            <a:spLocks noGrp="1"/>
          </p:cNvSpPr>
          <p:nvPr>
            <p:ph sz="quarter" idx="4"/>
          </p:nvPr>
        </p:nvSpPr>
        <p:spPr>
          <a:xfrm>
            <a:off x="6217920" y="2582334"/>
            <a:ext cx="4937760" cy="3286760"/>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2D5BEF18-B1FA-4CC3-B549-E072FA1A1513}" type="datetime1">
              <a:rPr lang="es-MX" smtClean="0"/>
              <a:t>24/10/2018</a:t>
            </a:fld>
            <a:endParaRPr lang="es-MX"/>
          </a:p>
        </p:txBody>
      </p:sp>
      <p:sp>
        <p:nvSpPr>
          <p:cNvPr id="8" name="Footer Placeholder 7"/>
          <p:cNvSpPr>
            <a:spLocks noGrp="1"/>
          </p:cNvSpPr>
          <p:nvPr>
            <p:ph type="ftr" sz="quarter" idx="11"/>
          </p:nvPr>
        </p:nvSpPr>
        <p:spPr/>
        <p:txBody>
          <a:bodyPr/>
          <a:lstStyle/>
          <a:p>
            <a:endParaRPr lang="es-MX"/>
          </a:p>
        </p:txBody>
      </p:sp>
      <p:sp>
        <p:nvSpPr>
          <p:cNvPr id="9" name="Slide Number Placeholder 8"/>
          <p:cNvSpPr>
            <a:spLocks noGrp="1"/>
          </p:cNvSpPr>
          <p:nvPr>
            <p:ph type="sldNum" sz="quarter" idx="12"/>
          </p:nvPr>
        </p:nvSpPr>
        <p:spPr/>
        <p:txBody>
          <a:bodyPr/>
          <a:lstStyle/>
          <a:p>
            <a:fld id="{9E5CC33B-6D32-4E71-A670-E73D1130EB17}" type="slidenum">
              <a:rPr lang="es-MX" smtClean="0"/>
              <a:t>‹Nº›</a:t>
            </a:fld>
            <a:endParaRPr lang="es-MX"/>
          </a:p>
        </p:txBody>
      </p:sp>
    </p:spTree>
    <p:extLst>
      <p:ext uri="{BB962C8B-B14F-4D97-AF65-F5344CB8AC3E}">
        <p14:creationId xmlns:p14="http://schemas.microsoft.com/office/powerpoint/2010/main" val="5014550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52E49E60-76BD-4E40-820F-5BD422D8AAE0}" type="datetime1">
              <a:rPr lang="es-MX" smtClean="0"/>
              <a:t>24/10/2018</a:t>
            </a:fld>
            <a:endParaRPr lang="es-MX"/>
          </a:p>
        </p:txBody>
      </p:sp>
      <p:sp>
        <p:nvSpPr>
          <p:cNvPr id="4" name="Footer Placeholder 3"/>
          <p:cNvSpPr>
            <a:spLocks noGrp="1"/>
          </p:cNvSpPr>
          <p:nvPr>
            <p:ph type="ftr" sz="quarter" idx="11"/>
          </p:nvPr>
        </p:nvSpPr>
        <p:spPr/>
        <p:txBody>
          <a:bodyPr/>
          <a:lstStyle/>
          <a:p>
            <a:endParaRPr lang="es-MX"/>
          </a:p>
        </p:txBody>
      </p:sp>
      <p:sp>
        <p:nvSpPr>
          <p:cNvPr id="5" name="Slide Number Placeholder 4"/>
          <p:cNvSpPr>
            <a:spLocks noGrp="1"/>
          </p:cNvSpPr>
          <p:nvPr>
            <p:ph type="sldNum" sz="quarter" idx="12"/>
          </p:nvPr>
        </p:nvSpPr>
        <p:spPr/>
        <p:txBody>
          <a:bodyPr/>
          <a:lstStyle/>
          <a:p>
            <a:fld id="{9E5CC33B-6D32-4E71-A670-E73D1130EB17}" type="slidenum">
              <a:rPr lang="es-MX" smtClean="0"/>
              <a:t>‹Nº›</a:t>
            </a:fld>
            <a:endParaRPr lang="es-MX"/>
          </a:p>
        </p:txBody>
      </p:sp>
    </p:spTree>
    <p:extLst>
      <p:ext uri="{BB962C8B-B14F-4D97-AF65-F5344CB8AC3E}">
        <p14:creationId xmlns:p14="http://schemas.microsoft.com/office/powerpoint/2010/main" val="17928077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B1853E90-07AE-459C-BDB1-7C2A5F1553C3}" type="datetime1">
              <a:rPr lang="es-MX" smtClean="0"/>
              <a:t>24/10/2018</a:t>
            </a:fld>
            <a:endParaRPr lang="es-MX"/>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s-MX"/>
          </a:p>
        </p:txBody>
      </p:sp>
      <p:sp>
        <p:nvSpPr>
          <p:cNvPr id="9" name="Slide Number Placeholder 8"/>
          <p:cNvSpPr>
            <a:spLocks noGrp="1"/>
          </p:cNvSpPr>
          <p:nvPr>
            <p:ph type="sldNum" sz="quarter" idx="12"/>
          </p:nvPr>
        </p:nvSpPr>
        <p:spPr/>
        <p:txBody>
          <a:bodyPr/>
          <a:lstStyle/>
          <a:p>
            <a:fld id="{9E5CC33B-6D32-4E71-A670-E73D1130EB17}" type="slidenum">
              <a:rPr lang="es-MX" smtClean="0"/>
              <a:t>‹Nº›</a:t>
            </a:fld>
            <a:endParaRPr lang="es-MX"/>
          </a:p>
        </p:txBody>
      </p:sp>
    </p:spTree>
    <p:extLst>
      <p:ext uri="{BB962C8B-B14F-4D97-AF65-F5344CB8AC3E}">
        <p14:creationId xmlns:p14="http://schemas.microsoft.com/office/powerpoint/2010/main" val="8608110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s-ES"/>
              <a:t>Haga clic para modificar el estilo de título del patrón</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Editar los estilos de texto del patrón</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D78B389F-8911-4F13-8928-F6B7CD68D4E5}" type="datetime1">
              <a:rPr lang="es-MX" smtClean="0"/>
              <a:t>24/10/2018</a:t>
            </a:fld>
            <a:endParaRPr lang="es-MX"/>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s-MX"/>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E5CC33B-6D32-4E71-A670-E73D1130EB17}" type="slidenum">
              <a:rPr lang="es-MX" smtClean="0"/>
              <a:t>‹Nº›</a:t>
            </a:fld>
            <a:endParaRPr lang="es-MX"/>
          </a:p>
        </p:txBody>
      </p:sp>
    </p:spTree>
    <p:extLst>
      <p:ext uri="{BB962C8B-B14F-4D97-AF65-F5344CB8AC3E}">
        <p14:creationId xmlns:p14="http://schemas.microsoft.com/office/powerpoint/2010/main" val="5754781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tIns="0" bIns="0" anchor="b">
            <a:noAutofit/>
          </a:bodyPr>
          <a:lstStyle>
            <a:lvl1pPr>
              <a:defRPr sz="3600" b="0">
                <a:solidFill>
                  <a:srgbClr val="FFFFFF"/>
                </a:solidFill>
              </a:defRPr>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Editar los estilos de texto del patrón</a:t>
            </a:r>
          </a:p>
        </p:txBody>
      </p:sp>
      <p:sp>
        <p:nvSpPr>
          <p:cNvPr id="5" name="Date Placeholder 4"/>
          <p:cNvSpPr>
            <a:spLocks noGrp="1"/>
          </p:cNvSpPr>
          <p:nvPr>
            <p:ph type="dt" sz="half" idx="10"/>
          </p:nvPr>
        </p:nvSpPr>
        <p:spPr/>
        <p:txBody>
          <a:bodyPr/>
          <a:lstStyle/>
          <a:p>
            <a:fld id="{D92D0D38-663F-43F5-A139-05000E1D0ABE}" type="datetime1">
              <a:rPr lang="es-MX" smtClean="0"/>
              <a:t>24/10/2018</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9E5CC33B-6D32-4E71-A670-E73D1130EB17}" type="slidenum">
              <a:rPr lang="es-MX" smtClean="0"/>
              <a:t>‹Nº›</a:t>
            </a:fld>
            <a:endParaRPr lang="es-MX"/>
          </a:p>
        </p:txBody>
      </p:sp>
    </p:spTree>
    <p:extLst>
      <p:ext uri="{BB962C8B-B14F-4D97-AF65-F5344CB8AC3E}">
        <p14:creationId xmlns:p14="http://schemas.microsoft.com/office/powerpoint/2010/main" val="21039224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5D428E79-45D5-441C-903D-1EEAB14A7181}" type="datetime1">
              <a:rPr lang="es-MX" smtClean="0"/>
              <a:t>24/10/2018</a:t>
            </a:fld>
            <a:endParaRPr lang="es-MX"/>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s-MX"/>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E5CC33B-6D32-4E71-A670-E73D1130EB17}" type="slidenum">
              <a:rPr lang="es-MX" smtClean="0"/>
              <a:t>‹Nº›</a:t>
            </a:fld>
            <a:endParaRPr lang="es-MX"/>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475771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5" r:id="rId12"/>
    <p:sldLayoutId id="2147483686" r:id="rId13"/>
    <p:sldLayoutId id="2147483687" r:id="rId14"/>
  </p:sldLayoutIdLst>
  <p:hf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emf"/><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8.jpeg"/><Relationship Id="rId4" Type="http://schemas.microsoft.com/office/2007/relationships/hdphoto" Target="../media/hdphoto2.wdp"/></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tiff"/><Relationship Id="rId1" Type="http://schemas.openxmlformats.org/officeDocument/2006/relationships/slideLayout" Target="../slideLayouts/slideLayout7.xml"/><Relationship Id="rId5" Type="http://schemas.openxmlformats.org/officeDocument/2006/relationships/image" Target="../media/image11.png"/><Relationship Id="rId4" Type="http://schemas.microsoft.com/office/2007/relationships/hdphoto" Target="../media/hdphoto4.wdp"/></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e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gis.cdc.gov/GRASP/Fluview/PedFluDeath.html" TargetMode="External"/><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image" Target="../media/image1.emf"/><Relationship Id="rId5" Type="http://schemas.openxmlformats.org/officeDocument/2006/relationships/oleObject" Target="../embeddings/oleObject1.bin"/><Relationship Id="rId4"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24.png"/></Relationships>
</file>

<file path=ppt/slides/_rels/slide3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hyperlink" Target="mailto:dr.jimenezjuarez@gmail.com" TargetMode="Externa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1602703-06CC-44C4-9B75-2938F0916945}"/>
              </a:ext>
            </a:extLst>
          </p:cNvPr>
          <p:cNvSpPr>
            <a:spLocks noGrp="1"/>
          </p:cNvSpPr>
          <p:nvPr>
            <p:ph type="ctrTitle"/>
          </p:nvPr>
        </p:nvSpPr>
        <p:spPr>
          <a:xfrm>
            <a:off x="1097280" y="758952"/>
            <a:ext cx="10058400" cy="3508248"/>
          </a:xfrm>
        </p:spPr>
        <p:txBody>
          <a:bodyPr/>
          <a:lstStyle/>
          <a:p>
            <a:r>
              <a:rPr lang="es-MX" dirty="0"/>
              <a:t>Influenza en niños</a:t>
            </a:r>
          </a:p>
        </p:txBody>
      </p:sp>
      <p:sp>
        <p:nvSpPr>
          <p:cNvPr id="3" name="Subtítulo 2">
            <a:extLst>
              <a:ext uri="{FF2B5EF4-FFF2-40B4-BE49-F238E27FC236}">
                <a16:creationId xmlns:a16="http://schemas.microsoft.com/office/drawing/2014/main" id="{22E93395-8F84-48DC-BB22-8A828E870A8C}"/>
              </a:ext>
            </a:extLst>
          </p:cNvPr>
          <p:cNvSpPr>
            <a:spLocks noGrp="1"/>
          </p:cNvSpPr>
          <p:nvPr>
            <p:ph type="subTitle" idx="1"/>
          </p:nvPr>
        </p:nvSpPr>
        <p:spPr>
          <a:xfrm>
            <a:off x="1100051" y="4455620"/>
            <a:ext cx="10058400" cy="1643427"/>
          </a:xfrm>
        </p:spPr>
        <p:txBody>
          <a:bodyPr>
            <a:normAutofit/>
          </a:bodyPr>
          <a:lstStyle/>
          <a:p>
            <a:r>
              <a:rPr lang="es-MX" dirty="0"/>
              <a:t>Dr. Rodolfo Norberto Jiménez Juárez</a:t>
            </a:r>
          </a:p>
          <a:p>
            <a:r>
              <a:rPr lang="es-MX" dirty="0"/>
              <a:t>Departamento de Infectología</a:t>
            </a:r>
          </a:p>
          <a:p>
            <a:r>
              <a:rPr lang="es-MX" dirty="0"/>
              <a:t>Hospital Infantil de México Federico Gómez</a:t>
            </a:r>
          </a:p>
        </p:txBody>
      </p:sp>
      <p:sp>
        <p:nvSpPr>
          <p:cNvPr id="4" name="Marcador de número de diapositiva 3">
            <a:extLst>
              <a:ext uri="{FF2B5EF4-FFF2-40B4-BE49-F238E27FC236}">
                <a16:creationId xmlns:a16="http://schemas.microsoft.com/office/drawing/2014/main" id="{6FB905C5-0E1F-44DD-A0EE-6E49B7814FED}"/>
              </a:ext>
            </a:extLst>
          </p:cNvPr>
          <p:cNvSpPr>
            <a:spLocks noGrp="1"/>
          </p:cNvSpPr>
          <p:nvPr>
            <p:ph type="sldNum" sz="quarter" idx="12"/>
          </p:nvPr>
        </p:nvSpPr>
        <p:spPr/>
        <p:txBody>
          <a:bodyPr/>
          <a:lstStyle/>
          <a:p>
            <a:fld id="{9E5CC33B-6D32-4E71-A670-E73D1130EB17}" type="slidenum">
              <a:rPr lang="es-MX" smtClean="0"/>
              <a:t>1</a:t>
            </a:fld>
            <a:endParaRPr lang="es-MX"/>
          </a:p>
        </p:txBody>
      </p:sp>
    </p:spTree>
    <p:extLst>
      <p:ext uri="{BB962C8B-B14F-4D97-AF65-F5344CB8AC3E}">
        <p14:creationId xmlns:p14="http://schemas.microsoft.com/office/powerpoint/2010/main" val="42725820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52252"/>
            <a:ext cx="12192000" cy="445394"/>
          </a:xfrm>
          <a:noFill/>
        </p:spPr>
        <p:txBody>
          <a:bodyPr>
            <a:noAutofit/>
          </a:bodyPr>
          <a:lstStyle/>
          <a:p>
            <a:r>
              <a:rPr lang="es-ES_tradnl" sz="2400" dirty="0">
                <a:latin typeface="Arial Rounded MT Bold"/>
                <a:ea typeface="+mn-ea"/>
                <a:cs typeface="Arial Rounded MT Bold"/>
              </a:rPr>
              <a:t>INFLUENZA A VS. INFLUENZA B</a:t>
            </a:r>
          </a:p>
        </p:txBody>
      </p:sp>
      <p:graphicFrame>
        <p:nvGraphicFramePr>
          <p:cNvPr id="5" name="Tabla 4"/>
          <p:cNvGraphicFramePr>
            <a:graphicFrameLocks noGrp="1"/>
          </p:cNvGraphicFramePr>
          <p:nvPr>
            <p:extLst/>
          </p:nvPr>
        </p:nvGraphicFramePr>
        <p:xfrm>
          <a:off x="1402080" y="1804504"/>
          <a:ext cx="9464042" cy="4535727"/>
        </p:xfrm>
        <a:graphic>
          <a:graphicData uri="http://schemas.openxmlformats.org/drawingml/2006/table">
            <a:tbl>
              <a:tblPr/>
              <a:tblGrid>
                <a:gridCol w="2263692">
                  <a:extLst>
                    <a:ext uri="{9D8B030D-6E8A-4147-A177-3AD203B41FA5}">
                      <a16:colId xmlns:a16="http://schemas.microsoft.com/office/drawing/2014/main" val="20000"/>
                    </a:ext>
                  </a:extLst>
                </a:gridCol>
                <a:gridCol w="1479863">
                  <a:extLst>
                    <a:ext uri="{9D8B030D-6E8A-4147-A177-3AD203B41FA5}">
                      <a16:colId xmlns:a16="http://schemas.microsoft.com/office/drawing/2014/main" val="20001"/>
                    </a:ext>
                  </a:extLst>
                </a:gridCol>
                <a:gridCol w="1703528">
                  <a:extLst>
                    <a:ext uri="{9D8B030D-6E8A-4147-A177-3AD203B41FA5}">
                      <a16:colId xmlns:a16="http://schemas.microsoft.com/office/drawing/2014/main" val="20002"/>
                    </a:ext>
                  </a:extLst>
                </a:gridCol>
                <a:gridCol w="1997963">
                  <a:extLst>
                    <a:ext uri="{9D8B030D-6E8A-4147-A177-3AD203B41FA5}">
                      <a16:colId xmlns:a16="http://schemas.microsoft.com/office/drawing/2014/main" val="20003"/>
                    </a:ext>
                  </a:extLst>
                </a:gridCol>
                <a:gridCol w="2018996">
                  <a:extLst>
                    <a:ext uri="{9D8B030D-6E8A-4147-A177-3AD203B41FA5}">
                      <a16:colId xmlns:a16="http://schemas.microsoft.com/office/drawing/2014/main" val="20004"/>
                    </a:ext>
                  </a:extLst>
                </a:gridCol>
              </a:tblGrid>
              <a:tr h="249020">
                <a:tc rowSpan="2">
                  <a:txBody>
                    <a:bodyPr/>
                    <a:lstStyle/>
                    <a:p>
                      <a:pPr algn="ctr" fontAlgn="base"/>
                      <a:r>
                        <a:rPr lang="es-ES_tradnl" sz="1400" b="1" dirty="0">
                          <a:solidFill>
                            <a:schemeClr val="bg1"/>
                          </a:solidFill>
                          <a:effectLst/>
                          <a:latin typeface="Arial Rounded MT Bold" charset="0"/>
                          <a:ea typeface="Arial Rounded MT Bold" charset="0"/>
                          <a:cs typeface="Arial Rounded MT Bold" charset="0"/>
                        </a:rPr>
                        <a:t>Signo / Síntoma</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gridSpan="4">
                  <a:txBody>
                    <a:bodyPr/>
                    <a:lstStyle/>
                    <a:p>
                      <a:pPr algn="ctr" fontAlgn="base"/>
                      <a:r>
                        <a:rPr lang="es-ES_tradnl" sz="1400" b="1" dirty="0">
                          <a:solidFill>
                            <a:schemeClr val="bg1"/>
                          </a:solidFill>
                          <a:effectLst/>
                          <a:latin typeface="Arial Rounded MT Bold" charset="0"/>
                          <a:ea typeface="Arial Rounded MT Bold" charset="0"/>
                          <a:cs typeface="Arial Rounded MT Bold" charset="0"/>
                        </a:rPr>
                        <a:t>TIPO DE INFLUENZA</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hMerge="1">
                  <a:txBody>
                    <a:bodyPr/>
                    <a:lstStyle/>
                    <a:p>
                      <a:endParaRPr lang="es-ES_tradnl"/>
                    </a:p>
                  </a:txBody>
                  <a:tcPr/>
                </a:tc>
                <a:tc hMerge="1">
                  <a:txBody>
                    <a:bodyPr/>
                    <a:lstStyle/>
                    <a:p>
                      <a:endParaRPr lang="es-ES_tradnl"/>
                    </a:p>
                  </a:txBody>
                  <a:tcPr/>
                </a:tc>
                <a:tc hMerge="1">
                  <a:txBody>
                    <a:bodyPr/>
                    <a:lstStyle/>
                    <a:p>
                      <a:endParaRPr lang="es-ES_tradnl"/>
                    </a:p>
                  </a:txBody>
                  <a:tcPr/>
                </a:tc>
                <a:extLst>
                  <a:ext uri="{0D108BD9-81ED-4DB2-BD59-A6C34878D82A}">
                    <a16:rowId xmlns:a16="http://schemas.microsoft.com/office/drawing/2014/main" val="10000"/>
                  </a:ext>
                </a:extLst>
              </a:tr>
              <a:tr h="399477">
                <a:tc vMerge="1">
                  <a:txBody>
                    <a:bodyPr/>
                    <a:lstStyle/>
                    <a:p>
                      <a:endParaRPr lang="es-ES_tradnl"/>
                    </a:p>
                  </a:txBody>
                  <a:tcPr/>
                </a:tc>
                <a:tc>
                  <a:txBody>
                    <a:bodyPr/>
                    <a:lstStyle/>
                    <a:p>
                      <a:pPr algn="ctr" fontAlgn="base"/>
                      <a:r>
                        <a:rPr lang="es-ES_tradnl" sz="1400" b="1" noProof="0" dirty="0">
                          <a:solidFill>
                            <a:schemeClr val="bg1"/>
                          </a:solidFill>
                          <a:effectLst/>
                          <a:latin typeface="Arial Rounded MT Bold" charset="0"/>
                          <a:ea typeface="Arial Rounded MT Bold" charset="0"/>
                          <a:cs typeface="Arial Rounded MT Bold" charset="0"/>
                        </a:rPr>
                        <a:t>A*</a:t>
                      </a:r>
                      <a:endParaRPr lang="es-ES_tradnl" sz="1400" b="0" noProof="0" dirty="0">
                        <a:solidFill>
                          <a:schemeClr val="bg1"/>
                        </a:solidFill>
                        <a:effectLst/>
                        <a:latin typeface="Arial Rounded MT Bold" charset="0"/>
                        <a:ea typeface="Arial Rounded MT Bold" charset="0"/>
                        <a:cs typeface="Arial Rounded MT Bold" charset="0"/>
                      </a:endParaRPr>
                    </a:p>
                    <a:p>
                      <a:pPr algn="ctr" fontAlgn="base"/>
                      <a:r>
                        <a:rPr lang="es-ES_tradnl" sz="1200" b="1" dirty="0">
                          <a:solidFill>
                            <a:schemeClr val="bg1"/>
                          </a:solidFill>
                          <a:effectLst/>
                          <a:latin typeface="Arial Rounded MT Bold" charset="0"/>
                          <a:ea typeface="Arial Rounded MT Bold" charset="0"/>
                          <a:cs typeface="Arial Rounded MT Bold" charset="0"/>
                        </a:rPr>
                        <a:t>(</a:t>
                      </a:r>
                      <a:r>
                        <a:rPr lang="es-ES_tradnl" sz="1200" b="1" i="1" dirty="0">
                          <a:solidFill>
                            <a:schemeClr val="bg1"/>
                          </a:solidFill>
                          <a:effectLst/>
                          <a:latin typeface="Arial Rounded MT Bold" charset="0"/>
                          <a:ea typeface="Arial Rounded MT Bold" charset="0"/>
                          <a:cs typeface="Arial Rounded MT Bold" charset="0"/>
                        </a:rPr>
                        <a:t>n</a:t>
                      </a:r>
                      <a:r>
                        <a:rPr lang="es-ES_tradnl" sz="1200" b="1" dirty="0">
                          <a:solidFill>
                            <a:schemeClr val="bg1"/>
                          </a:solidFill>
                          <a:effectLst/>
                          <a:latin typeface="Arial Rounded MT Bold" charset="0"/>
                          <a:ea typeface="Arial Rounded MT Bold" charset="0"/>
                          <a:cs typeface="Arial Rounded MT Bold" charset="0"/>
                        </a:rPr>
                        <a:t> = 2142)</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base"/>
                      <a:r>
                        <a:rPr lang="es-ES_tradnl" sz="1400" b="1" dirty="0">
                          <a:solidFill>
                            <a:schemeClr val="bg1"/>
                          </a:solidFill>
                          <a:effectLst/>
                          <a:latin typeface="Arial Rounded MT Bold" charset="0"/>
                          <a:ea typeface="Arial Rounded MT Bold" charset="0"/>
                          <a:cs typeface="Arial Rounded MT Bold" charset="0"/>
                        </a:rPr>
                        <a:t>B</a:t>
                      </a:r>
                    </a:p>
                    <a:p>
                      <a:pPr algn="ctr" fontAlgn="base"/>
                      <a:r>
                        <a:rPr lang="es-ES_tradnl" sz="1200" b="1" dirty="0">
                          <a:solidFill>
                            <a:schemeClr val="bg1"/>
                          </a:solidFill>
                          <a:effectLst/>
                          <a:latin typeface="Arial Rounded MT Bold" charset="0"/>
                          <a:ea typeface="Arial Rounded MT Bold" charset="0"/>
                          <a:cs typeface="Arial Rounded MT Bold" charset="0"/>
                        </a:rPr>
                        <a:t>(</a:t>
                      </a:r>
                      <a:r>
                        <a:rPr lang="es-ES_tradnl" sz="1200" b="1" i="1" dirty="0">
                          <a:solidFill>
                            <a:schemeClr val="bg1"/>
                          </a:solidFill>
                          <a:effectLst/>
                          <a:latin typeface="Arial Rounded MT Bold" charset="0"/>
                          <a:ea typeface="Arial Rounded MT Bold" charset="0"/>
                          <a:cs typeface="Arial Rounded MT Bold" charset="0"/>
                        </a:rPr>
                        <a:t>n</a:t>
                      </a:r>
                      <a:r>
                        <a:rPr lang="es-ES_tradnl" sz="1200" b="1" dirty="0">
                          <a:solidFill>
                            <a:schemeClr val="bg1"/>
                          </a:solidFill>
                          <a:effectLst/>
                          <a:latin typeface="Arial Rounded MT Bold" charset="0"/>
                          <a:ea typeface="Arial Rounded MT Bold" charset="0"/>
                          <a:cs typeface="Arial Rounded MT Bold" charset="0"/>
                        </a:rPr>
                        <a:t> = 1248)</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base"/>
                      <a:r>
                        <a:rPr lang="es-ES_tradnl" sz="1400" b="1" dirty="0">
                          <a:solidFill>
                            <a:schemeClr val="bg1"/>
                          </a:solidFill>
                          <a:effectLst/>
                          <a:latin typeface="Arial Rounded MT Bold" charset="0"/>
                          <a:ea typeface="Arial Rounded MT Bold" charset="0"/>
                          <a:cs typeface="Arial Rounded MT Bold" charset="0"/>
                        </a:rPr>
                        <a:t>RM</a:t>
                      </a:r>
                    </a:p>
                    <a:p>
                      <a:pPr algn="ctr" fontAlgn="base"/>
                      <a:r>
                        <a:rPr lang="es-ES_tradnl" sz="1200" b="1" dirty="0">
                          <a:solidFill>
                            <a:schemeClr val="bg1"/>
                          </a:solidFill>
                          <a:effectLst/>
                          <a:latin typeface="Arial Rounded MT Bold" charset="0"/>
                          <a:ea typeface="Arial Rounded MT Bold" charset="0"/>
                          <a:cs typeface="Arial Rounded MT Bold" charset="0"/>
                        </a:rPr>
                        <a:t>no ajustada</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base"/>
                      <a:r>
                        <a:rPr lang="es-ES_tradnl" sz="1400" b="1" dirty="0">
                          <a:solidFill>
                            <a:schemeClr val="bg1"/>
                          </a:solidFill>
                          <a:effectLst/>
                          <a:latin typeface="Arial Rounded MT Bold" charset="0"/>
                          <a:ea typeface="Arial Rounded MT Bold" charset="0"/>
                          <a:cs typeface="Arial Rounded MT Bold" charset="0"/>
                        </a:rPr>
                        <a:t>RM</a:t>
                      </a:r>
                      <a:endParaRPr lang="es-ES_tradnl" sz="1400" b="1" baseline="0" dirty="0">
                        <a:solidFill>
                          <a:schemeClr val="bg1"/>
                        </a:solidFill>
                        <a:effectLst/>
                        <a:latin typeface="Arial Rounded MT Bold" charset="0"/>
                        <a:ea typeface="Arial Rounded MT Bold" charset="0"/>
                        <a:cs typeface="Arial Rounded MT Bold" charset="0"/>
                      </a:endParaRPr>
                    </a:p>
                    <a:p>
                      <a:pPr algn="ctr" fontAlgn="base"/>
                      <a:r>
                        <a:rPr lang="es-ES_tradnl" sz="1200" b="1" baseline="0" dirty="0">
                          <a:solidFill>
                            <a:schemeClr val="bg1"/>
                          </a:solidFill>
                          <a:effectLst/>
                          <a:latin typeface="Arial Rounded MT Bold" charset="0"/>
                          <a:ea typeface="Arial Rounded MT Bold" charset="0"/>
                          <a:cs typeface="Arial Rounded MT Bold" charset="0"/>
                        </a:rPr>
                        <a:t>ajustada</a:t>
                      </a:r>
                      <a:endParaRPr lang="es-ES_tradnl" sz="1200" b="1" dirty="0">
                        <a:solidFill>
                          <a:schemeClr val="bg1"/>
                        </a:solidFill>
                        <a:effectLst/>
                        <a:latin typeface="Arial Rounded MT Bold" charset="0"/>
                        <a:ea typeface="Arial Rounded MT Bold" charset="0"/>
                        <a:cs typeface="Arial Rounded MT Bold" charset="0"/>
                      </a:endParaRP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1"/>
                  </a:ext>
                </a:extLst>
              </a:tr>
              <a:tr h="236917">
                <a:tc>
                  <a:txBody>
                    <a:bodyPr/>
                    <a:lstStyle/>
                    <a:p>
                      <a:pPr algn="l" fontAlgn="base"/>
                      <a:r>
                        <a:rPr lang="es-ES_tradnl" sz="1200" dirty="0">
                          <a:solidFill>
                            <a:schemeClr val="tx1"/>
                          </a:solidFill>
                          <a:effectLst/>
                          <a:latin typeface="Arial Rounded MT Bold" charset="0"/>
                          <a:ea typeface="Arial Rounded MT Bold" charset="0"/>
                          <a:cs typeface="Arial Rounded MT Bold" charset="0"/>
                        </a:rPr>
                        <a:t>Sistémico</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ase"/>
                      <a:endParaRPr lang="es-ES_tradnl" sz="1200" dirty="0">
                        <a:solidFill>
                          <a:srgbClr val="FF0000"/>
                        </a:solidFill>
                        <a:effectLst/>
                        <a:latin typeface="Arial Rounded MT Bold" charset="0"/>
                        <a:ea typeface="Arial Rounded MT Bold" charset="0"/>
                        <a:cs typeface="Arial Rounded MT Bold" charset="0"/>
                      </a:endParaRP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ase"/>
                      <a:endParaRPr lang="es-ES_tradnl" sz="1200" dirty="0">
                        <a:solidFill>
                          <a:srgbClr val="0432FF"/>
                        </a:solidFill>
                        <a:effectLst/>
                        <a:latin typeface="Arial Rounded MT Bold" charset="0"/>
                        <a:ea typeface="Arial Rounded MT Bold" charset="0"/>
                        <a:cs typeface="Arial Rounded MT Bold" charset="0"/>
                      </a:endParaRP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ase"/>
                      <a:endParaRPr lang="es-ES_tradnl" sz="1200" dirty="0">
                        <a:solidFill>
                          <a:schemeClr val="tx1"/>
                        </a:solidFill>
                        <a:effectLst/>
                        <a:latin typeface="Arial Rounded MT Bold" charset="0"/>
                        <a:ea typeface="Arial Rounded MT Bold" charset="0"/>
                        <a:cs typeface="Arial Rounded MT Bold" charset="0"/>
                      </a:endParaRP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ase"/>
                      <a:endParaRPr lang="es-ES_tradnl" sz="1200" dirty="0">
                        <a:solidFill>
                          <a:schemeClr val="tx1"/>
                        </a:solidFill>
                        <a:effectLst/>
                        <a:latin typeface="Arial Rounded MT Bold" charset="0"/>
                        <a:ea typeface="Arial Rounded MT Bold" charset="0"/>
                        <a:cs typeface="Arial Rounded MT Bold" charset="0"/>
                      </a:endParaRP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2"/>
                  </a:ext>
                </a:extLst>
              </a:tr>
              <a:tr h="236917">
                <a:tc>
                  <a:txBody>
                    <a:bodyPr/>
                    <a:lstStyle/>
                    <a:p>
                      <a:pPr algn="l" fontAlgn="base"/>
                      <a:r>
                        <a:rPr lang="es-ES_tradnl" sz="1200" dirty="0">
                          <a:solidFill>
                            <a:schemeClr val="tx1"/>
                          </a:solidFill>
                          <a:effectLst/>
                          <a:latin typeface="Arial Rounded MT Bold" charset="0"/>
                          <a:ea typeface="Arial Rounded MT Bold" charset="0"/>
                          <a:cs typeface="Arial Rounded MT Bold" charset="0"/>
                        </a:rPr>
                        <a:t> Fiebre</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rgbClr val="FF0000"/>
                          </a:solidFill>
                          <a:effectLst/>
                          <a:latin typeface="Arial Rounded MT Bold" charset="0"/>
                          <a:ea typeface="Arial Rounded MT Bold" charset="0"/>
                          <a:cs typeface="Arial Rounded MT Bold" charset="0"/>
                        </a:rPr>
                        <a:t>1990 (92.9)</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rgbClr val="0432FF"/>
                          </a:solidFill>
                          <a:effectLst/>
                          <a:latin typeface="Arial Rounded MT Bold" charset="0"/>
                          <a:ea typeface="Arial Rounded MT Bold" charset="0"/>
                          <a:cs typeface="Arial Rounded MT Bold" charset="0"/>
                        </a:rPr>
                        <a:t>1167 (93.5)</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chemeClr val="tx1"/>
                          </a:solidFill>
                          <a:effectLst/>
                          <a:latin typeface="Arial Rounded MT Bold" charset="0"/>
                          <a:ea typeface="Arial Rounded MT Bold" charset="0"/>
                          <a:cs typeface="Arial Rounded MT Bold" charset="0"/>
                        </a:rPr>
                        <a:t>1.10 (0.83–1.46)</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chemeClr val="tx1"/>
                          </a:solidFill>
                          <a:effectLst/>
                          <a:latin typeface="Arial Rounded MT Bold" charset="0"/>
                          <a:ea typeface="Arial Rounded MT Bold" charset="0"/>
                          <a:cs typeface="Arial Rounded MT Bold" charset="0"/>
                        </a:rPr>
                        <a:t>—</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3"/>
                  </a:ext>
                </a:extLst>
              </a:tr>
              <a:tr h="236917">
                <a:tc>
                  <a:txBody>
                    <a:bodyPr/>
                    <a:lstStyle/>
                    <a:p>
                      <a:pPr algn="l" fontAlgn="base"/>
                      <a:r>
                        <a:rPr lang="es-ES_tradnl" sz="1200" dirty="0">
                          <a:solidFill>
                            <a:schemeClr val="tx1"/>
                          </a:solidFill>
                          <a:effectLst/>
                          <a:latin typeface="Arial Rounded MT Bold" charset="0"/>
                          <a:ea typeface="Arial Rounded MT Bold" charset="0"/>
                          <a:cs typeface="Arial Rounded MT Bold" charset="0"/>
                        </a:rPr>
                        <a:t> Cefalea</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rgbClr val="FF0000"/>
                          </a:solidFill>
                          <a:effectLst/>
                          <a:latin typeface="Arial Rounded MT Bold" charset="0"/>
                          <a:ea typeface="Arial Rounded MT Bold" charset="0"/>
                          <a:cs typeface="Arial Rounded MT Bold" charset="0"/>
                        </a:rPr>
                        <a:t>78 (3.6)</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rgbClr val="0432FF"/>
                          </a:solidFill>
                          <a:effectLst/>
                          <a:latin typeface="Arial Rounded MT Bold" charset="0"/>
                          <a:ea typeface="Arial Rounded MT Bold" charset="0"/>
                          <a:cs typeface="Arial Rounded MT Bold" charset="0"/>
                        </a:rPr>
                        <a:t>123 (9.9)</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chemeClr val="tx1"/>
                          </a:solidFill>
                          <a:effectLst/>
                          <a:latin typeface="Arial Rounded MT Bold" charset="0"/>
                          <a:ea typeface="Arial Rounded MT Bold" charset="0"/>
                          <a:cs typeface="Arial Rounded MT Bold" charset="0"/>
                        </a:rPr>
                        <a:t>2.89 (2.16–3.88)</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chemeClr val="tx1"/>
                          </a:solidFill>
                          <a:effectLst/>
                          <a:latin typeface="Arial Rounded MT Bold" charset="0"/>
                          <a:ea typeface="Arial Rounded MT Bold" charset="0"/>
                          <a:cs typeface="Arial Rounded MT Bold" charset="0"/>
                        </a:rPr>
                        <a:t>1.85 (1.36–2.52)</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val="10004"/>
                  </a:ext>
                </a:extLst>
              </a:tr>
              <a:tr h="236917">
                <a:tc>
                  <a:txBody>
                    <a:bodyPr/>
                    <a:lstStyle/>
                    <a:p>
                      <a:pPr algn="l" fontAlgn="base"/>
                      <a:r>
                        <a:rPr lang="es-ES_tradnl" sz="1200" dirty="0">
                          <a:solidFill>
                            <a:schemeClr val="tx1"/>
                          </a:solidFill>
                          <a:effectLst/>
                          <a:latin typeface="Arial Rounded MT Bold" charset="0"/>
                          <a:ea typeface="Arial Rounded MT Bold" charset="0"/>
                          <a:cs typeface="Arial Rounded MT Bold" charset="0"/>
                        </a:rPr>
                        <a:t> Letargia</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rgbClr val="FF0000"/>
                          </a:solidFill>
                          <a:effectLst/>
                          <a:latin typeface="Arial Rounded MT Bold" charset="0"/>
                          <a:ea typeface="Arial Rounded MT Bold" charset="0"/>
                          <a:cs typeface="Arial Rounded MT Bold" charset="0"/>
                        </a:rPr>
                        <a:t>741 (34.6)</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rgbClr val="0432FF"/>
                          </a:solidFill>
                          <a:effectLst/>
                          <a:latin typeface="Arial Rounded MT Bold" charset="0"/>
                          <a:ea typeface="Arial Rounded MT Bold" charset="0"/>
                          <a:cs typeface="Arial Rounded MT Bold" charset="0"/>
                        </a:rPr>
                        <a:t>465 (37.3)</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chemeClr val="tx1"/>
                          </a:solidFill>
                          <a:effectLst/>
                          <a:latin typeface="Arial Rounded MT Bold" charset="0"/>
                          <a:ea typeface="Arial Rounded MT Bold" charset="0"/>
                          <a:cs typeface="Arial Rounded MT Bold" charset="0"/>
                        </a:rPr>
                        <a:t>1.12 (0.97–1.30)</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chemeClr val="tx1"/>
                          </a:solidFill>
                          <a:effectLst/>
                          <a:latin typeface="Arial Rounded MT Bold" charset="0"/>
                          <a:ea typeface="Arial Rounded MT Bold" charset="0"/>
                          <a:cs typeface="Arial Rounded MT Bold" charset="0"/>
                        </a:rPr>
                        <a:t>—</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5"/>
                  </a:ext>
                </a:extLst>
              </a:tr>
              <a:tr h="236917">
                <a:tc>
                  <a:txBody>
                    <a:bodyPr/>
                    <a:lstStyle/>
                    <a:p>
                      <a:pPr algn="l" fontAlgn="base"/>
                      <a:r>
                        <a:rPr lang="es-ES_tradnl" sz="1200" dirty="0">
                          <a:solidFill>
                            <a:schemeClr val="tx1"/>
                          </a:solidFill>
                          <a:effectLst/>
                          <a:latin typeface="Arial Rounded MT Bold" charset="0"/>
                          <a:ea typeface="Arial Rounded MT Bold" charset="0"/>
                          <a:cs typeface="Arial Rounded MT Bold" charset="0"/>
                        </a:rPr>
                        <a:t>Respiratorio</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ase"/>
                      <a:endParaRPr lang="es-ES_tradnl" sz="1200" dirty="0">
                        <a:solidFill>
                          <a:srgbClr val="FF0000"/>
                        </a:solidFill>
                        <a:effectLst/>
                        <a:latin typeface="Arial Rounded MT Bold" charset="0"/>
                        <a:ea typeface="Arial Rounded MT Bold" charset="0"/>
                        <a:cs typeface="Arial Rounded MT Bold" charset="0"/>
                      </a:endParaRP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ase"/>
                      <a:endParaRPr lang="es-ES_tradnl" sz="1200" dirty="0">
                        <a:solidFill>
                          <a:srgbClr val="0432FF"/>
                        </a:solidFill>
                        <a:effectLst/>
                        <a:latin typeface="Arial Rounded MT Bold" charset="0"/>
                        <a:ea typeface="Arial Rounded MT Bold" charset="0"/>
                        <a:cs typeface="Arial Rounded MT Bold" charset="0"/>
                      </a:endParaRP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ase"/>
                      <a:endParaRPr lang="es-ES_tradnl" sz="1200" dirty="0">
                        <a:solidFill>
                          <a:schemeClr val="tx1"/>
                        </a:solidFill>
                        <a:effectLst/>
                        <a:latin typeface="Arial Rounded MT Bold" charset="0"/>
                        <a:ea typeface="Arial Rounded MT Bold" charset="0"/>
                        <a:cs typeface="Arial Rounded MT Bold" charset="0"/>
                      </a:endParaRP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ase"/>
                      <a:endParaRPr lang="es-ES_tradnl" sz="1200" dirty="0">
                        <a:solidFill>
                          <a:schemeClr val="tx1"/>
                        </a:solidFill>
                        <a:effectLst/>
                        <a:latin typeface="Arial Rounded MT Bold" charset="0"/>
                        <a:ea typeface="Arial Rounded MT Bold" charset="0"/>
                        <a:cs typeface="Arial Rounded MT Bold" charset="0"/>
                      </a:endParaRP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6"/>
                  </a:ext>
                </a:extLst>
              </a:tr>
              <a:tr h="236917">
                <a:tc>
                  <a:txBody>
                    <a:bodyPr/>
                    <a:lstStyle/>
                    <a:p>
                      <a:pPr algn="l" fontAlgn="base"/>
                      <a:r>
                        <a:rPr lang="es-ES_tradnl" sz="1200" dirty="0">
                          <a:solidFill>
                            <a:schemeClr val="tx1"/>
                          </a:solidFill>
                          <a:effectLst/>
                          <a:latin typeface="Arial Rounded MT Bold" charset="0"/>
                          <a:ea typeface="Arial Rounded MT Bold" charset="0"/>
                          <a:cs typeface="Arial Rounded MT Bold" charset="0"/>
                        </a:rPr>
                        <a:t> Coriza</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rgbClr val="FF0000"/>
                          </a:solidFill>
                          <a:effectLst/>
                          <a:latin typeface="Arial Rounded MT Bold" charset="0"/>
                          <a:ea typeface="Arial Rounded MT Bold" charset="0"/>
                          <a:cs typeface="Arial Rounded MT Bold" charset="0"/>
                        </a:rPr>
                        <a:t>1277 (59.6)</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rgbClr val="0432FF"/>
                          </a:solidFill>
                          <a:effectLst/>
                          <a:latin typeface="Arial Rounded MT Bold" charset="0"/>
                          <a:ea typeface="Arial Rounded MT Bold" charset="0"/>
                          <a:cs typeface="Arial Rounded MT Bold" charset="0"/>
                        </a:rPr>
                        <a:t>744 (59.6)</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chemeClr val="tx1"/>
                          </a:solidFill>
                          <a:effectLst/>
                          <a:latin typeface="Arial Rounded MT Bold" charset="0"/>
                          <a:ea typeface="Arial Rounded MT Bold" charset="0"/>
                          <a:cs typeface="Arial Rounded MT Bold" charset="0"/>
                        </a:rPr>
                        <a:t>1.00 (0.87–1.15)</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chemeClr val="tx1"/>
                          </a:solidFill>
                          <a:effectLst/>
                          <a:latin typeface="Arial Rounded MT Bold" charset="0"/>
                          <a:ea typeface="Arial Rounded MT Bold" charset="0"/>
                          <a:cs typeface="Arial Rounded MT Bold" charset="0"/>
                        </a:rPr>
                        <a:t>—</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7"/>
                  </a:ext>
                </a:extLst>
              </a:tr>
              <a:tr h="236917">
                <a:tc>
                  <a:txBody>
                    <a:bodyPr/>
                    <a:lstStyle/>
                    <a:p>
                      <a:pPr algn="l" fontAlgn="base"/>
                      <a:r>
                        <a:rPr lang="es-ES_tradnl" sz="1200" dirty="0">
                          <a:solidFill>
                            <a:schemeClr val="tx1"/>
                          </a:solidFill>
                          <a:effectLst/>
                          <a:latin typeface="Arial Rounded MT Bold" charset="0"/>
                          <a:ea typeface="Arial Rounded MT Bold" charset="0"/>
                          <a:cs typeface="Arial Rounded MT Bold" charset="0"/>
                        </a:rPr>
                        <a:t> Tos</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rgbClr val="FF0000"/>
                          </a:solidFill>
                          <a:effectLst/>
                          <a:latin typeface="Arial Rounded MT Bold" charset="0"/>
                          <a:ea typeface="Arial Rounded MT Bold" charset="0"/>
                          <a:cs typeface="Arial Rounded MT Bold" charset="0"/>
                        </a:rPr>
                        <a:t>1835 (85.7)</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rgbClr val="0432FF"/>
                          </a:solidFill>
                          <a:effectLst/>
                          <a:latin typeface="Arial Rounded MT Bold" charset="0"/>
                          <a:ea typeface="Arial Rounded MT Bold" charset="0"/>
                          <a:cs typeface="Arial Rounded MT Bold" charset="0"/>
                        </a:rPr>
                        <a:t>1051 (84.2)</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chemeClr val="tx1"/>
                          </a:solidFill>
                          <a:effectLst/>
                          <a:latin typeface="Arial Rounded MT Bold" charset="0"/>
                          <a:ea typeface="Arial Rounded MT Bold" charset="0"/>
                          <a:cs typeface="Arial Rounded MT Bold" charset="0"/>
                        </a:rPr>
                        <a:t>0.89 (0.73–1.08)</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chemeClr val="tx1"/>
                          </a:solidFill>
                          <a:effectLst/>
                          <a:latin typeface="Arial Rounded MT Bold" charset="0"/>
                          <a:ea typeface="Arial Rounded MT Bold" charset="0"/>
                          <a:cs typeface="Arial Rounded MT Bold" charset="0"/>
                        </a:rPr>
                        <a:t>—</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8"/>
                  </a:ext>
                </a:extLst>
              </a:tr>
              <a:tr h="236917">
                <a:tc>
                  <a:txBody>
                    <a:bodyPr/>
                    <a:lstStyle/>
                    <a:p>
                      <a:pPr algn="l" fontAlgn="base"/>
                      <a:r>
                        <a:rPr lang="es-ES_tradnl" sz="1200" dirty="0">
                          <a:solidFill>
                            <a:schemeClr val="tx1"/>
                          </a:solidFill>
                          <a:effectLst/>
                          <a:latin typeface="Arial Rounded MT Bold" charset="0"/>
                          <a:ea typeface="Arial Rounded MT Bold" charset="0"/>
                          <a:cs typeface="Arial Rounded MT Bold" charset="0"/>
                        </a:rPr>
                        <a:t> Sibilancias</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rgbClr val="FF0000"/>
                          </a:solidFill>
                          <a:effectLst/>
                          <a:latin typeface="Arial Rounded MT Bold" charset="0"/>
                          <a:ea typeface="Arial Rounded MT Bold" charset="0"/>
                          <a:cs typeface="Arial Rounded MT Bold" charset="0"/>
                        </a:rPr>
                        <a:t>476 (22.2)</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rgbClr val="0432FF"/>
                          </a:solidFill>
                          <a:effectLst/>
                          <a:latin typeface="Arial Rounded MT Bold" charset="0"/>
                          <a:ea typeface="Arial Rounded MT Bold" charset="0"/>
                          <a:cs typeface="Arial Rounded MT Bold" charset="0"/>
                        </a:rPr>
                        <a:t>260 (20.8)</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chemeClr val="tx1"/>
                          </a:solidFill>
                          <a:effectLst/>
                          <a:latin typeface="Arial Rounded MT Bold" charset="0"/>
                          <a:ea typeface="Arial Rounded MT Bold" charset="0"/>
                          <a:cs typeface="Arial Rounded MT Bold" charset="0"/>
                        </a:rPr>
                        <a:t>0.92 (0.78–1.09)</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chemeClr val="tx1"/>
                          </a:solidFill>
                          <a:effectLst/>
                          <a:latin typeface="Arial Rounded MT Bold" charset="0"/>
                          <a:ea typeface="Arial Rounded MT Bold" charset="0"/>
                          <a:cs typeface="Arial Rounded MT Bold" charset="0"/>
                        </a:rPr>
                        <a:t>—</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9"/>
                  </a:ext>
                </a:extLst>
              </a:tr>
              <a:tr h="277844">
                <a:tc>
                  <a:txBody>
                    <a:bodyPr/>
                    <a:lstStyle/>
                    <a:p>
                      <a:pPr algn="l" fontAlgn="base"/>
                      <a:r>
                        <a:rPr lang="es-ES_tradnl" sz="1200" dirty="0">
                          <a:solidFill>
                            <a:schemeClr val="tx1"/>
                          </a:solidFill>
                          <a:effectLst/>
                          <a:latin typeface="Arial Rounded MT Bold" charset="0"/>
                          <a:ea typeface="Arial Rounded MT Bold" charset="0"/>
                          <a:cs typeface="Arial Rounded MT Bold" charset="0"/>
                        </a:rPr>
                        <a:t> </a:t>
                      </a:r>
                      <a:r>
                        <a:rPr lang="es-ES_tradnl" sz="1200" b="1" dirty="0">
                          <a:solidFill>
                            <a:schemeClr val="tx1"/>
                          </a:solidFill>
                          <a:effectLst/>
                          <a:latin typeface="Arial Narrow" charset="0"/>
                          <a:ea typeface="Arial Narrow" charset="0"/>
                          <a:cs typeface="Arial Narrow" charset="0"/>
                        </a:rPr>
                        <a:t>Dificultad</a:t>
                      </a:r>
                      <a:r>
                        <a:rPr lang="es-ES_tradnl" sz="1200" b="1" baseline="0" dirty="0">
                          <a:solidFill>
                            <a:schemeClr val="tx1"/>
                          </a:solidFill>
                          <a:effectLst/>
                          <a:latin typeface="Arial Narrow" charset="0"/>
                          <a:ea typeface="Arial Narrow" charset="0"/>
                          <a:cs typeface="Arial Narrow" charset="0"/>
                        </a:rPr>
                        <a:t> r</a:t>
                      </a:r>
                      <a:r>
                        <a:rPr lang="es-ES_tradnl" sz="1200" b="1" dirty="0">
                          <a:solidFill>
                            <a:schemeClr val="tx1"/>
                          </a:solidFill>
                          <a:effectLst/>
                          <a:latin typeface="Arial Narrow" charset="0"/>
                          <a:ea typeface="Arial Narrow" charset="0"/>
                          <a:cs typeface="Arial Narrow" charset="0"/>
                        </a:rPr>
                        <a:t>espiratoria</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rgbClr val="FF0000"/>
                          </a:solidFill>
                          <a:effectLst/>
                          <a:latin typeface="Arial Rounded MT Bold" charset="0"/>
                          <a:ea typeface="Arial Rounded MT Bold" charset="0"/>
                          <a:cs typeface="Arial Rounded MT Bold" charset="0"/>
                        </a:rPr>
                        <a:t>904 (42.2)</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rgbClr val="0432FF"/>
                          </a:solidFill>
                          <a:effectLst/>
                          <a:latin typeface="Arial Rounded MT Bold" charset="0"/>
                          <a:ea typeface="Arial Rounded MT Bold" charset="0"/>
                          <a:cs typeface="Arial Rounded MT Bold" charset="0"/>
                        </a:rPr>
                        <a:t>489 (39.2)</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chemeClr val="tx1"/>
                          </a:solidFill>
                          <a:effectLst/>
                          <a:latin typeface="Arial Rounded MT Bold" charset="0"/>
                          <a:ea typeface="Arial Rounded MT Bold" charset="0"/>
                          <a:cs typeface="Arial Rounded MT Bold" charset="0"/>
                        </a:rPr>
                        <a:t>0.88 (0.76–1.02)</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chemeClr val="tx1"/>
                          </a:solidFill>
                          <a:effectLst/>
                          <a:latin typeface="Arial Rounded MT Bold" charset="0"/>
                          <a:ea typeface="Arial Rounded MT Bold" charset="0"/>
                          <a:cs typeface="Arial Rounded MT Bold" charset="0"/>
                        </a:rPr>
                        <a:t>—</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0"/>
                  </a:ext>
                </a:extLst>
              </a:tr>
              <a:tr h="236917">
                <a:tc>
                  <a:txBody>
                    <a:bodyPr/>
                    <a:lstStyle/>
                    <a:p>
                      <a:pPr algn="l" fontAlgn="base"/>
                      <a:r>
                        <a:rPr lang="es-ES_tradnl" sz="1200" dirty="0">
                          <a:solidFill>
                            <a:schemeClr val="tx1"/>
                          </a:solidFill>
                          <a:effectLst/>
                          <a:latin typeface="Arial Rounded MT Bold" charset="0"/>
                          <a:ea typeface="Arial Rounded MT Bold" charset="0"/>
                          <a:cs typeface="Arial Rounded MT Bold" charset="0"/>
                        </a:rPr>
                        <a:t> Apnea</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rgbClr val="FF0000"/>
                          </a:solidFill>
                          <a:effectLst/>
                          <a:latin typeface="Arial Rounded MT Bold" charset="0"/>
                          <a:ea typeface="Arial Rounded MT Bold" charset="0"/>
                          <a:cs typeface="Arial Rounded MT Bold" charset="0"/>
                        </a:rPr>
                        <a:t>65 (3.0)</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rgbClr val="0432FF"/>
                          </a:solidFill>
                          <a:effectLst/>
                          <a:latin typeface="Arial Rounded MT Bold" charset="0"/>
                          <a:ea typeface="Arial Rounded MT Bold" charset="0"/>
                          <a:cs typeface="Arial Rounded MT Bold" charset="0"/>
                        </a:rPr>
                        <a:t>37 (3.0)</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chemeClr val="tx1"/>
                          </a:solidFill>
                          <a:effectLst/>
                          <a:latin typeface="Arial Rounded MT Bold" charset="0"/>
                          <a:ea typeface="Arial Rounded MT Bold" charset="0"/>
                          <a:cs typeface="Arial Rounded MT Bold" charset="0"/>
                        </a:rPr>
                        <a:t>0.98 (0.65–1.47)</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chemeClr val="tx1"/>
                          </a:solidFill>
                          <a:effectLst/>
                          <a:latin typeface="Arial Rounded MT Bold" charset="0"/>
                          <a:ea typeface="Arial Rounded MT Bold" charset="0"/>
                          <a:cs typeface="Arial Rounded MT Bold" charset="0"/>
                        </a:rPr>
                        <a:t>—</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1"/>
                  </a:ext>
                </a:extLst>
              </a:tr>
              <a:tr h="236917">
                <a:tc>
                  <a:txBody>
                    <a:bodyPr/>
                    <a:lstStyle/>
                    <a:p>
                      <a:pPr algn="l" fontAlgn="base"/>
                      <a:r>
                        <a:rPr lang="es-ES_tradnl" sz="1200" dirty="0">
                          <a:solidFill>
                            <a:schemeClr val="tx1"/>
                          </a:solidFill>
                          <a:effectLst/>
                          <a:latin typeface="Arial Rounded MT Bold" charset="0"/>
                          <a:ea typeface="Arial Rounded MT Bold" charset="0"/>
                          <a:cs typeface="Arial Rounded MT Bold" charset="0"/>
                        </a:rPr>
                        <a:t>No respiratorio</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ase"/>
                      <a:endParaRPr lang="es-ES_tradnl" sz="1200" dirty="0">
                        <a:solidFill>
                          <a:srgbClr val="FF0000"/>
                        </a:solidFill>
                        <a:effectLst/>
                        <a:latin typeface="Arial Rounded MT Bold" charset="0"/>
                        <a:ea typeface="Arial Rounded MT Bold" charset="0"/>
                        <a:cs typeface="Arial Rounded MT Bold" charset="0"/>
                      </a:endParaRP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ase"/>
                      <a:endParaRPr lang="es-ES_tradnl" sz="1200" dirty="0">
                        <a:solidFill>
                          <a:srgbClr val="0432FF"/>
                        </a:solidFill>
                        <a:effectLst/>
                        <a:latin typeface="Arial Rounded MT Bold" charset="0"/>
                        <a:ea typeface="Arial Rounded MT Bold" charset="0"/>
                        <a:cs typeface="Arial Rounded MT Bold" charset="0"/>
                      </a:endParaRP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ase"/>
                      <a:endParaRPr lang="es-ES_tradnl" sz="1200" dirty="0">
                        <a:solidFill>
                          <a:schemeClr val="tx1"/>
                        </a:solidFill>
                        <a:effectLst/>
                        <a:latin typeface="Arial Rounded MT Bold" charset="0"/>
                        <a:ea typeface="Arial Rounded MT Bold" charset="0"/>
                        <a:cs typeface="Arial Rounded MT Bold" charset="0"/>
                      </a:endParaRP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ase"/>
                      <a:endParaRPr lang="es-ES_tradnl" sz="1200" dirty="0">
                        <a:solidFill>
                          <a:schemeClr val="tx1"/>
                        </a:solidFill>
                        <a:effectLst/>
                        <a:latin typeface="Arial Rounded MT Bold" charset="0"/>
                        <a:ea typeface="Arial Rounded MT Bold" charset="0"/>
                        <a:cs typeface="Arial Rounded MT Bold" charset="0"/>
                      </a:endParaRP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2"/>
                  </a:ext>
                </a:extLst>
              </a:tr>
              <a:tr h="236917">
                <a:tc>
                  <a:txBody>
                    <a:bodyPr/>
                    <a:lstStyle/>
                    <a:p>
                      <a:pPr algn="l" fontAlgn="base"/>
                      <a:r>
                        <a:rPr lang="es-ES_tradnl" sz="1200" dirty="0">
                          <a:solidFill>
                            <a:schemeClr val="tx1"/>
                          </a:solidFill>
                          <a:effectLst/>
                          <a:latin typeface="Arial Rounded MT Bold" charset="0"/>
                          <a:ea typeface="Arial Rounded MT Bold" charset="0"/>
                          <a:cs typeface="Arial Rounded MT Bold" charset="0"/>
                        </a:rPr>
                        <a:t> Dolor abdominal</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rgbClr val="FF0000"/>
                          </a:solidFill>
                          <a:effectLst/>
                          <a:latin typeface="Arial Rounded MT Bold" charset="0"/>
                          <a:ea typeface="Arial Rounded MT Bold" charset="0"/>
                          <a:cs typeface="Arial Rounded MT Bold" charset="0"/>
                        </a:rPr>
                        <a:t>119 (5.6)</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rgbClr val="0432FF"/>
                          </a:solidFill>
                          <a:effectLst/>
                          <a:latin typeface="Arial Rounded MT Bold" charset="0"/>
                          <a:ea typeface="Arial Rounded MT Bold" charset="0"/>
                          <a:cs typeface="Arial Rounded MT Bold" charset="0"/>
                        </a:rPr>
                        <a:t>126 (10.1)</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chemeClr val="tx1"/>
                          </a:solidFill>
                          <a:effectLst/>
                          <a:latin typeface="Arial Rounded MT Bold" charset="0"/>
                          <a:ea typeface="Arial Rounded MT Bold" charset="0"/>
                          <a:cs typeface="Arial Rounded MT Bold" charset="0"/>
                        </a:rPr>
                        <a:t>1.91 (1.47–2.48)</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chemeClr val="tx1"/>
                          </a:solidFill>
                          <a:effectLst/>
                          <a:latin typeface="Arial Rounded MT Bold" charset="0"/>
                          <a:ea typeface="Arial Rounded MT Bold" charset="0"/>
                          <a:cs typeface="Arial Rounded MT Bold" charset="0"/>
                        </a:rPr>
                        <a:t>1.38 (1.05–1.81)</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val="10013"/>
                  </a:ext>
                </a:extLst>
              </a:tr>
              <a:tr h="236917">
                <a:tc>
                  <a:txBody>
                    <a:bodyPr/>
                    <a:lstStyle/>
                    <a:p>
                      <a:pPr algn="l" fontAlgn="base"/>
                      <a:r>
                        <a:rPr lang="es-ES_tradnl" sz="1200" dirty="0">
                          <a:solidFill>
                            <a:schemeClr val="tx1"/>
                          </a:solidFill>
                          <a:effectLst/>
                          <a:latin typeface="Arial Rounded MT Bold" charset="0"/>
                          <a:ea typeface="Arial Rounded MT Bold" charset="0"/>
                          <a:cs typeface="Arial Rounded MT Bold" charset="0"/>
                        </a:rPr>
                        <a:t>    Vómito y/o diarrea</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rgbClr val="FF0000"/>
                          </a:solidFill>
                          <a:effectLst/>
                          <a:latin typeface="Arial Rounded MT Bold" charset="0"/>
                          <a:ea typeface="Arial Rounded MT Bold" charset="0"/>
                          <a:cs typeface="Arial Rounded MT Bold" charset="0"/>
                        </a:rPr>
                        <a:t>1003 (46.8)</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rgbClr val="0432FF"/>
                          </a:solidFill>
                          <a:effectLst/>
                          <a:latin typeface="Arial Rounded MT Bold" charset="0"/>
                          <a:ea typeface="Arial Rounded MT Bold" charset="0"/>
                          <a:cs typeface="Arial Rounded MT Bold" charset="0"/>
                        </a:rPr>
                        <a:t>569 (45.6)</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chemeClr val="tx1"/>
                          </a:solidFill>
                          <a:effectLst/>
                          <a:latin typeface="Arial Rounded MT Bold" charset="0"/>
                          <a:ea typeface="Arial Rounded MT Bold" charset="0"/>
                          <a:cs typeface="Arial Rounded MT Bold" charset="0"/>
                        </a:rPr>
                        <a:t>0.95 (0.83–1.10)</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chemeClr val="tx1"/>
                          </a:solidFill>
                          <a:effectLst/>
                          <a:latin typeface="Arial Rounded MT Bold" charset="0"/>
                          <a:ea typeface="Arial Rounded MT Bold" charset="0"/>
                          <a:cs typeface="Arial Rounded MT Bold" charset="0"/>
                        </a:rPr>
                        <a:t>—</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4"/>
                  </a:ext>
                </a:extLst>
              </a:tr>
              <a:tr h="236917">
                <a:tc>
                  <a:txBody>
                    <a:bodyPr/>
                    <a:lstStyle/>
                    <a:p>
                      <a:pPr algn="l" fontAlgn="base"/>
                      <a:r>
                        <a:rPr lang="es-ES_tradnl" sz="1200" dirty="0">
                          <a:solidFill>
                            <a:schemeClr val="tx1"/>
                          </a:solidFill>
                          <a:effectLst/>
                          <a:latin typeface="Arial Rounded MT Bold" charset="0"/>
                          <a:ea typeface="Arial Rounded MT Bold" charset="0"/>
                          <a:cs typeface="Arial Rounded MT Bold" charset="0"/>
                        </a:rPr>
                        <a:t> Mialgia</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rgbClr val="FF0000"/>
                          </a:solidFill>
                          <a:effectLst/>
                          <a:latin typeface="Arial Rounded MT Bold" charset="0"/>
                          <a:ea typeface="Arial Rounded MT Bold" charset="0"/>
                          <a:cs typeface="Arial Rounded MT Bold" charset="0"/>
                        </a:rPr>
                        <a:t>38 (1.8)</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rgbClr val="0432FF"/>
                          </a:solidFill>
                          <a:effectLst/>
                          <a:latin typeface="Arial Rounded MT Bold" charset="0"/>
                          <a:ea typeface="Arial Rounded MT Bold" charset="0"/>
                          <a:cs typeface="Arial Rounded MT Bold" charset="0"/>
                        </a:rPr>
                        <a:t>102 (8.2)</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chemeClr val="tx1"/>
                          </a:solidFill>
                          <a:effectLst/>
                          <a:latin typeface="Arial Rounded MT Bold" charset="0"/>
                          <a:ea typeface="Arial Rounded MT Bold" charset="0"/>
                          <a:cs typeface="Arial Rounded MT Bold" charset="0"/>
                        </a:rPr>
                        <a:t>4.93 (3.37–7.20)</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chemeClr val="tx1"/>
                          </a:solidFill>
                          <a:effectLst/>
                          <a:latin typeface="Arial Rounded MT Bold" charset="0"/>
                          <a:ea typeface="Arial Rounded MT Bold" charset="0"/>
                          <a:cs typeface="Arial Rounded MT Bold" charset="0"/>
                        </a:rPr>
                        <a:t>3.19 (2.16–4.72)</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val="10015"/>
                  </a:ext>
                </a:extLst>
              </a:tr>
              <a:tr h="236917">
                <a:tc>
                  <a:txBody>
                    <a:bodyPr/>
                    <a:lstStyle/>
                    <a:p>
                      <a:pPr algn="l" fontAlgn="base"/>
                      <a:r>
                        <a:rPr lang="es-ES_tradnl" sz="1200" dirty="0">
                          <a:solidFill>
                            <a:schemeClr val="tx1"/>
                          </a:solidFill>
                          <a:effectLst/>
                          <a:latin typeface="Arial Rounded MT Bold" charset="0"/>
                          <a:ea typeface="Arial Rounded MT Bold" charset="0"/>
                          <a:cs typeface="Arial Rounded MT Bold" charset="0"/>
                        </a:rPr>
                        <a:t> Artralgia</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rgbClr val="FF0000"/>
                          </a:solidFill>
                          <a:effectLst/>
                          <a:latin typeface="Arial Rounded MT Bold" charset="0"/>
                          <a:ea typeface="Arial Rounded MT Bold" charset="0"/>
                          <a:cs typeface="Arial Rounded MT Bold" charset="0"/>
                        </a:rPr>
                        <a:t>10 (0.5)</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rgbClr val="0432FF"/>
                          </a:solidFill>
                          <a:effectLst/>
                          <a:latin typeface="Arial Rounded MT Bold" charset="0"/>
                          <a:ea typeface="Arial Rounded MT Bold" charset="0"/>
                          <a:cs typeface="Arial Rounded MT Bold" charset="0"/>
                        </a:rPr>
                        <a:t>15 (1.2)</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chemeClr val="tx1"/>
                          </a:solidFill>
                          <a:effectLst/>
                          <a:latin typeface="Arial Rounded MT Bold" charset="0"/>
                          <a:ea typeface="Arial Rounded MT Bold" charset="0"/>
                          <a:cs typeface="Arial Rounded MT Bold" charset="0"/>
                        </a:rPr>
                        <a:t>2.59 (1.16–5.79)</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chemeClr val="tx1"/>
                          </a:solidFill>
                          <a:effectLst/>
                          <a:latin typeface="Arial Rounded MT Bold" charset="0"/>
                          <a:ea typeface="Arial Rounded MT Bold" charset="0"/>
                          <a:cs typeface="Arial Rounded MT Bold" charset="0"/>
                        </a:rPr>
                        <a:t>1.95 (0.86–4.40)</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val="10016"/>
                  </a:ext>
                </a:extLst>
              </a:tr>
              <a:tr h="236917">
                <a:tc>
                  <a:txBody>
                    <a:bodyPr/>
                    <a:lstStyle/>
                    <a:p>
                      <a:pPr algn="l" fontAlgn="base"/>
                      <a:r>
                        <a:rPr lang="es-ES_tradnl" sz="1200" dirty="0">
                          <a:solidFill>
                            <a:schemeClr val="tx1"/>
                          </a:solidFill>
                          <a:effectLst/>
                          <a:latin typeface="Arial Rounded MT Bold" charset="0"/>
                          <a:ea typeface="Arial Rounded MT Bold" charset="0"/>
                          <a:cs typeface="Arial Rounded MT Bold" charset="0"/>
                        </a:rPr>
                        <a:t> Convulsiones</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rgbClr val="FF0000"/>
                          </a:solidFill>
                          <a:effectLst/>
                          <a:latin typeface="Arial Rounded MT Bold" charset="0"/>
                          <a:ea typeface="Arial Rounded MT Bold" charset="0"/>
                          <a:cs typeface="Arial Rounded MT Bold" charset="0"/>
                        </a:rPr>
                        <a:t>238 (11.1)</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rgbClr val="0432FF"/>
                          </a:solidFill>
                          <a:effectLst/>
                          <a:latin typeface="Arial Rounded MT Bold" charset="0"/>
                          <a:ea typeface="Arial Rounded MT Bold" charset="0"/>
                          <a:cs typeface="Arial Rounded MT Bold" charset="0"/>
                        </a:rPr>
                        <a:t>116 (9.3)</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chemeClr val="tx1"/>
                          </a:solidFill>
                          <a:effectLst/>
                          <a:latin typeface="Arial Rounded MT Bold" charset="0"/>
                          <a:ea typeface="Arial Rounded MT Bold" charset="0"/>
                          <a:cs typeface="Arial Rounded MT Bold" charset="0"/>
                        </a:rPr>
                        <a:t>0.82 (0.65–1.04)</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chemeClr val="tx1"/>
                          </a:solidFill>
                          <a:effectLst/>
                          <a:latin typeface="Arial Rounded MT Bold" charset="0"/>
                          <a:ea typeface="Arial Rounded MT Bold" charset="0"/>
                          <a:cs typeface="Arial Rounded MT Bold" charset="0"/>
                        </a:rPr>
                        <a:t>—</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7"/>
                  </a:ext>
                </a:extLst>
              </a:tr>
            </a:tbl>
          </a:graphicData>
        </a:graphic>
      </p:graphicFrame>
      <p:sp>
        <p:nvSpPr>
          <p:cNvPr id="7" name="Rectángulo 6"/>
          <p:cNvSpPr/>
          <p:nvPr/>
        </p:nvSpPr>
        <p:spPr>
          <a:xfrm>
            <a:off x="6625771" y="6495221"/>
            <a:ext cx="5566229" cy="369332"/>
          </a:xfrm>
          <a:prstGeom prst="rect">
            <a:avLst/>
          </a:prstGeom>
        </p:spPr>
        <p:txBody>
          <a:bodyPr wrap="square">
            <a:spAutoFit/>
          </a:bodyPr>
          <a:lstStyle/>
          <a:p>
            <a:pPr algn="ctr"/>
            <a:r>
              <a:rPr lang="fi-FI" sz="1800" i="1" dirty="0" err="1">
                <a:solidFill>
                  <a:srgbClr val="000000"/>
                </a:solidFill>
                <a:latin typeface="Arial Unicode MS" charset="0"/>
                <a:ea typeface="Arial Unicode MS" charset="0"/>
                <a:cs typeface="Arial Unicode MS" charset="0"/>
              </a:rPr>
              <a:t>Tran</a:t>
            </a:r>
            <a:r>
              <a:rPr lang="fi-FI" sz="1800" i="1" dirty="0">
                <a:solidFill>
                  <a:srgbClr val="000000"/>
                </a:solidFill>
                <a:latin typeface="Arial Unicode MS" charset="0"/>
                <a:ea typeface="Arial Unicode MS" charset="0"/>
                <a:cs typeface="Arial Unicode MS" charset="0"/>
              </a:rPr>
              <a:t> D et al. </a:t>
            </a:r>
            <a:r>
              <a:rPr lang="fi-FI" sz="1800" dirty="0" err="1">
                <a:solidFill>
                  <a:srgbClr val="000000"/>
                </a:solidFill>
                <a:latin typeface="Arial Rounded MT Bold" charset="0"/>
                <a:ea typeface="Arial Rounded MT Bold" charset="0"/>
                <a:cs typeface="Arial Rounded MT Bold" charset="0"/>
              </a:rPr>
              <a:t>Pediatrics</a:t>
            </a:r>
            <a:r>
              <a:rPr lang="fi-FI" sz="1800" dirty="0">
                <a:solidFill>
                  <a:srgbClr val="000000"/>
                </a:solidFill>
                <a:latin typeface="Arial Rounded MT Bold" charset="0"/>
                <a:ea typeface="Arial Rounded MT Bold" charset="0"/>
                <a:cs typeface="Arial Rounded MT Bold" charset="0"/>
              </a:rPr>
              <a:t> 2016;138 pii: e20154643.</a:t>
            </a:r>
            <a:endParaRPr lang="es-ES_tradnl" sz="1800" dirty="0">
              <a:latin typeface="Arial Rounded MT Bold" charset="0"/>
              <a:ea typeface="Arial Rounded MT Bold" charset="0"/>
              <a:cs typeface="Arial Rounded MT Bold" charset="0"/>
            </a:endParaRPr>
          </a:p>
        </p:txBody>
      </p:sp>
      <p:pic>
        <p:nvPicPr>
          <p:cNvPr id="6" name="Imagen 4"/>
          <p:cNvPicPr>
            <a:picLocks noChangeAspect="1"/>
          </p:cNvPicPr>
          <p:nvPr/>
        </p:nvPicPr>
        <p:blipFill>
          <a:blip r:embed="rId2">
            <a:extLst>
              <a:ext uri="{28A0092B-C50C-407E-A947-70E740481C1C}">
                <a14:useLocalDpi xmlns:a14="http://schemas.microsoft.com/office/drawing/2010/main" val="0"/>
              </a:ext>
            </a:extLst>
          </a:blip>
          <a:srcRect r="28624" b="10980"/>
          <a:stretch>
            <a:fillRect/>
          </a:stretch>
        </p:blipFill>
        <p:spPr bwMode="auto">
          <a:xfrm>
            <a:off x="138256" y="6453877"/>
            <a:ext cx="2055813"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Imagen 2"/>
          <p:cNvPicPr>
            <a:picLocks noChangeAspect="1"/>
          </p:cNvPicPr>
          <p:nvPr/>
        </p:nvPicPr>
        <p:blipFill>
          <a:blip r:embed="rId3"/>
          <a:stretch>
            <a:fillRect/>
          </a:stretch>
        </p:blipFill>
        <p:spPr>
          <a:xfrm>
            <a:off x="11378405" y="588442"/>
            <a:ext cx="678425" cy="339213"/>
          </a:xfrm>
          <a:prstGeom prst="rect">
            <a:avLst/>
          </a:prstGeom>
        </p:spPr>
      </p:pic>
      <p:sp>
        <p:nvSpPr>
          <p:cNvPr id="9" name="Rectángulo redondeado 8"/>
          <p:cNvSpPr/>
          <p:nvPr/>
        </p:nvSpPr>
        <p:spPr>
          <a:xfrm>
            <a:off x="138256" y="637978"/>
            <a:ext cx="5683424" cy="1095139"/>
          </a:xfrm>
          <a:prstGeom prst="roundRect">
            <a:avLst/>
          </a:prstGeom>
          <a:no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285754" indent="-285754">
              <a:buClr>
                <a:srgbClr val="FF0000"/>
              </a:buClr>
              <a:buFont typeface="Arial" charset="0"/>
              <a:buChar char="•"/>
            </a:pPr>
            <a:r>
              <a:rPr lang="es-ES_tradnl" sz="1400" dirty="0">
                <a:solidFill>
                  <a:schemeClr val="tx1"/>
                </a:solidFill>
                <a:latin typeface="Arial Unicode MS"/>
                <a:cs typeface="Arial Unicode MS"/>
              </a:rPr>
              <a:t>Niños ≤16 años. </a:t>
            </a:r>
            <a:r>
              <a:rPr lang="es-ES_tradnl" sz="1400" dirty="0">
                <a:solidFill>
                  <a:srgbClr val="0432FF"/>
                </a:solidFill>
                <a:latin typeface="Arial Rounded MT Bold" charset="0"/>
                <a:ea typeface="Arial Rounded MT Bold" charset="0"/>
                <a:cs typeface="Arial Rounded MT Bold" charset="0"/>
              </a:rPr>
              <a:t>Influenza A </a:t>
            </a:r>
            <a:r>
              <a:rPr lang="es-ES_tradnl" sz="1400" dirty="0">
                <a:solidFill>
                  <a:schemeClr val="tx1"/>
                </a:solidFill>
                <a:latin typeface="Arial Unicode MS"/>
                <a:cs typeface="Arial Unicode MS"/>
              </a:rPr>
              <a:t>2,645 </a:t>
            </a:r>
            <a:r>
              <a:rPr lang="es-ES_tradnl" sz="1400" dirty="0">
                <a:solidFill>
                  <a:srgbClr val="FF0000"/>
                </a:solidFill>
                <a:latin typeface="Arial Rounded MT Bold" charset="0"/>
                <a:ea typeface="Arial Rounded MT Bold" charset="0"/>
                <a:cs typeface="Arial Rounded MT Bold" charset="0"/>
              </a:rPr>
              <a:t>/ Influenza B </a:t>
            </a:r>
            <a:r>
              <a:rPr lang="es-ES_tradnl" sz="1400" dirty="0">
                <a:solidFill>
                  <a:schemeClr val="tx1"/>
                </a:solidFill>
                <a:latin typeface="Arial Unicode MS"/>
                <a:cs typeface="Arial Unicode MS"/>
              </a:rPr>
              <a:t>1,510 casos </a:t>
            </a:r>
          </a:p>
          <a:p>
            <a:pPr marL="285754" indent="-285754">
              <a:buClr>
                <a:srgbClr val="FF0000"/>
              </a:buClr>
              <a:buFont typeface="Arial" charset="0"/>
              <a:buChar char="•"/>
            </a:pPr>
            <a:r>
              <a:rPr lang="es-BO" sz="1400" dirty="0">
                <a:solidFill>
                  <a:srgbClr val="0432FF"/>
                </a:solidFill>
                <a:latin typeface="Arial Rounded MT Bold" charset="0"/>
                <a:ea typeface="Arial Rounded MT Bold" charset="0"/>
                <a:cs typeface="Arial Rounded MT Bold" charset="0"/>
              </a:rPr>
              <a:t>Vigilancia Activa. </a:t>
            </a:r>
            <a:r>
              <a:rPr lang="es-ES_tradnl" sz="1400" dirty="0">
                <a:solidFill>
                  <a:schemeClr val="tx1"/>
                </a:solidFill>
                <a:latin typeface="Arial Unicode MS"/>
                <a:cs typeface="Arial Unicode MS"/>
              </a:rPr>
              <a:t>Influenza B o influenza A estacional </a:t>
            </a:r>
            <a:r>
              <a:rPr lang="es-ES_tradnl" sz="1400" dirty="0">
                <a:solidFill>
                  <a:srgbClr val="FF0000"/>
                </a:solidFill>
                <a:latin typeface="Arial Rounded MT Bold" charset="0"/>
                <a:ea typeface="Arial Rounded MT Bold" charset="0"/>
                <a:cs typeface="Arial Rounded MT Bold" charset="0"/>
              </a:rPr>
              <a:t>(PCR)</a:t>
            </a:r>
            <a:endParaRPr lang="es-ES" sz="1400" dirty="0">
              <a:solidFill>
                <a:srgbClr val="FF0000"/>
              </a:solidFill>
              <a:latin typeface="Arial Rounded MT Bold" charset="0"/>
              <a:ea typeface="Arial Rounded MT Bold" charset="0"/>
              <a:cs typeface="Arial Rounded MT Bold" charset="0"/>
            </a:endParaRPr>
          </a:p>
          <a:p>
            <a:pPr marL="285754" indent="-285754">
              <a:buClr>
                <a:srgbClr val="FF0000"/>
              </a:buClr>
              <a:buFont typeface="Arial" charset="0"/>
              <a:buChar char="•"/>
            </a:pPr>
            <a:r>
              <a:rPr lang="es-ES" sz="1400" dirty="0">
                <a:solidFill>
                  <a:schemeClr val="tx1"/>
                </a:solidFill>
                <a:latin typeface="Arial Unicode MS"/>
                <a:cs typeface="Arial Unicode MS"/>
              </a:rPr>
              <a:t>Edad: </a:t>
            </a:r>
            <a:r>
              <a:rPr lang="es-ES_tradnl" sz="1400" dirty="0">
                <a:solidFill>
                  <a:schemeClr val="tx1"/>
                </a:solidFill>
                <a:latin typeface="Arial Unicode MS"/>
                <a:cs typeface="Arial Unicode MS"/>
              </a:rPr>
              <a:t>Mediana: </a:t>
            </a:r>
            <a:r>
              <a:rPr lang="es-ES_tradnl" sz="1400" dirty="0">
                <a:solidFill>
                  <a:srgbClr val="0432FF"/>
                </a:solidFill>
                <a:latin typeface="Arial Rounded MT Bold" charset="0"/>
                <a:ea typeface="Arial Rounded MT Bold" charset="0"/>
                <a:cs typeface="Arial Rounded MT Bold" charset="0"/>
              </a:rPr>
              <a:t>2.0 y 3.9 años</a:t>
            </a:r>
            <a:r>
              <a:rPr lang="es-ES_tradnl" sz="1400" dirty="0">
                <a:solidFill>
                  <a:schemeClr val="tx1"/>
                </a:solidFill>
                <a:latin typeface="Arial Unicode MS"/>
                <a:cs typeface="Arial Unicode MS"/>
              </a:rPr>
              <a:t>, respectivamente (P &lt; 0.0001)</a:t>
            </a:r>
          </a:p>
          <a:p>
            <a:pPr marL="285754" indent="-285754">
              <a:buClr>
                <a:srgbClr val="FF0000"/>
              </a:buClr>
              <a:buFont typeface="Arial" charset="0"/>
              <a:buChar char="•"/>
            </a:pPr>
            <a:r>
              <a:rPr lang="es-ES" sz="1400" dirty="0">
                <a:solidFill>
                  <a:schemeClr val="tx1"/>
                </a:solidFill>
                <a:latin typeface="Arial Unicode MS"/>
                <a:cs typeface="Arial Unicode MS"/>
              </a:rPr>
              <a:t>12 Hospitales pediátricos</a:t>
            </a:r>
            <a:r>
              <a:rPr lang="es-ES" sz="1400" dirty="0">
                <a:solidFill>
                  <a:srgbClr val="FF0000"/>
                </a:solidFill>
                <a:latin typeface="Arial Rounded MT Bold" charset="0"/>
                <a:ea typeface="Arial Rounded MT Bold" charset="0"/>
                <a:cs typeface="Arial Rounded MT Bold" charset="0"/>
              </a:rPr>
              <a:t>. Canadá 2004 - 2013</a:t>
            </a:r>
          </a:p>
        </p:txBody>
      </p:sp>
      <p:sp>
        <p:nvSpPr>
          <p:cNvPr id="4" name="Marcador de número de diapositiva 3">
            <a:extLst>
              <a:ext uri="{FF2B5EF4-FFF2-40B4-BE49-F238E27FC236}">
                <a16:creationId xmlns:a16="http://schemas.microsoft.com/office/drawing/2014/main" id="{3DD99381-6D6E-4C5A-BE01-7E003136DA37}"/>
              </a:ext>
            </a:extLst>
          </p:cNvPr>
          <p:cNvSpPr>
            <a:spLocks noGrp="1"/>
          </p:cNvSpPr>
          <p:nvPr>
            <p:ph type="sldNum" sz="quarter" idx="12"/>
          </p:nvPr>
        </p:nvSpPr>
        <p:spPr/>
        <p:txBody>
          <a:bodyPr/>
          <a:lstStyle/>
          <a:p>
            <a:fld id="{9E5CC33B-6D32-4E71-A670-E73D1130EB17}" type="slidenum">
              <a:rPr lang="es-MX" smtClean="0"/>
              <a:t>10</a:t>
            </a:fld>
            <a:endParaRPr lang="es-MX"/>
          </a:p>
        </p:txBody>
      </p:sp>
    </p:spTree>
    <p:extLst>
      <p:ext uri="{BB962C8B-B14F-4D97-AF65-F5344CB8AC3E}">
        <p14:creationId xmlns:p14="http://schemas.microsoft.com/office/powerpoint/2010/main" val="39011297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p:cNvSpPr/>
          <p:nvPr/>
        </p:nvSpPr>
        <p:spPr>
          <a:xfrm>
            <a:off x="6625771" y="6488668"/>
            <a:ext cx="5566229" cy="369332"/>
          </a:xfrm>
          <a:prstGeom prst="rect">
            <a:avLst/>
          </a:prstGeom>
        </p:spPr>
        <p:txBody>
          <a:bodyPr wrap="square">
            <a:spAutoFit/>
          </a:bodyPr>
          <a:lstStyle/>
          <a:p>
            <a:pPr algn="ctr"/>
            <a:r>
              <a:rPr lang="fi-FI" sz="1800" i="1" dirty="0" err="1">
                <a:solidFill>
                  <a:srgbClr val="000000"/>
                </a:solidFill>
                <a:latin typeface="Arial Unicode MS" charset="0"/>
                <a:ea typeface="Arial Unicode MS" charset="0"/>
                <a:cs typeface="Arial Unicode MS" charset="0"/>
              </a:rPr>
              <a:t>Tran</a:t>
            </a:r>
            <a:r>
              <a:rPr lang="fi-FI" sz="1800" i="1" dirty="0">
                <a:solidFill>
                  <a:srgbClr val="000000"/>
                </a:solidFill>
                <a:latin typeface="Arial Unicode MS" charset="0"/>
                <a:ea typeface="Arial Unicode MS" charset="0"/>
                <a:cs typeface="Arial Unicode MS" charset="0"/>
              </a:rPr>
              <a:t> D et al. </a:t>
            </a:r>
            <a:r>
              <a:rPr lang="fi-FI" sz="1800" dirty="0" err="1">
                <a:solidFill>
                  <a:srgbClr val="000000"/>
                </a:solidFill>
                <a:latin typeface="Arial Rounded MT Bold" charset="0"/>
                <a:ea typeface="Arial Rounded MT Bold" charset="0"/>
                <a:cs typeface="Arial Rounded MT Bold" charset="0"/>
              </a:rPr>
              <a:t>Pediatrics</a:t>
            </a:r>
            <a:r>
              <a:rPr lang="fi-FI" sz="1800" dirty="0">
                <a:solidFill>
                  <a:srgbClr val="000000"/>
                </a:solidFill>
                <a:latin typeface="Arial Rounded MT Bold" charset="0"/>
                <a:ea typeface="Arial Rounded MT Bold" charset="0"/>
                <a:cs typeface="Arial Rounded MT Bold" charset="0"/>
              </a:rPr>
              <a:t> 2016;138 pii: e20154643.</a:t>
            </a:r>
            <a:endParaRPr lang="es-ES_tradnl" sz="1800" dirty="0">
              <a:latin typeface="Arial Rounded MT Bold" charset="0"/>
              <a:ea typeface="Arial Rounded MT Bold" charset="0"/>
              <a:cs typeface="Arial Rounded MT Bold" charset="0"/>
            </a:endParaRPr>
          </a:p>
        </p:txBody>
      </p:sp>
      <p:graphicFrame>
        <p:nvGraphicFramePr>
          <p:cNvPr id="6" name="Tabla 5"/>
          <p:cNvGraphicFramePr>
            <a:graphicFrameLocks noGrp="1"/>
          </p:cNvGraphicFramePr>
          <p:nvPr>
            <p:extLst>
              <p:ext uri="{D42A27DB-BD31-4B8C-83A1-F6EECF244321}">
                <p14:modId xmlns:p14="http://schemas.microsoft.com/office/powerpoint/2010/main" val="1013456882"/>
              </p:ext>
            </p:extLst>
          </p:nvPr>
        </p:nvGraphicFramePr>
        <p:xfrm>
          <a:off x="1219200" y="709024"/>
          <a:ext cx="9738359" cy="5454011"/>
        </p:xfrm>
        <a:graphic>
          <a:graphicData uri="http://schemas.openxmlformats.org/drawingml/2006/table">
            <a:tbl>
              <a:tblPr/>
              <a:tblGrid>
                <a:gridCol w="3491261">
                  <a:extLst>
                    <a:ext uri="{9D8B030D-6E8A-4147-A177-3AD203B41FA5}">
                      <a16:colId xmlns:a16="http://schemas.microsoft.com/office/drawing/2014/main" val="20000"/>
                    </a:ext>
                  </a:extLst>
                </a:gridCol>
                <a:gridCol w="1600163">
                  <a:extLst>
                    <a:ext uri="{9D8B030D-6E8A-4147-A177-3AD203B41FA5}">
                      <a16:colId xmlns:a16="http://schemas.microsoft.com/office/drawing/2014/main" val="20001"/>
                    </a:ext>
                  </a:extLst>
                </a:gridCol>
                <a:gridCol w="1600163">
                  <a:extLst>
                    <a:ext uri="{9D8B030D-6E8A-4147-A177-3AD203B41FA5}">
                      <a16:colId xmlns:a16="http://schemas.microsoft.com/office/drawing/2014/main" val="20002"/>
                    </a:ext>
                  </a:extLst>
                </a:gridCol>
                <a:gridCol w="1535509">
                  <a:extLst>
                    <a:ext uri="{9D8B030D-6E8A-4147-A177-3AD203B41FA5}">
                      <a16:colId xmlns:a16="http://schemas.microsoft.com/office/drawing/2014/main" val="20003"/>
                    </a:ext>
                  </a:extLst>
                </a:gridCol>
                <a:gridCol w="1511263">
                  <a:extLst>
                    <a:ext uri="{9D8B030D-6E8A-4147-A177-3AD203B41FA5}">
                      <a16:colId xmlns:a16="http://schemas.microsoft.com/office/drawing/2014/main" val="20004"/>
                    </a:ext>
                  </a:extLst>
                </a:gridCol>
              </a:tblGrid>
              <a:tr h="343592">
                <a:tc rowSpan="2">
                  <a:txBody>
                    <a:bodyPr/>
                    <a:lstStyle/>
                    <a:p>
                      <a:pPr algn="ctr" fontAlgn="base"/>
                      <a:r>
                        <a:rPr lang="es-ES_tradnl" sz="1600" b="1" dirty="0">
                          <a:solidFill>
                            <a:schemeClr val="bg1"/>
                          </a:solidFill>
                          <a:effectLst/>
                          <a:latin typeface="Arial Rounded MT Bold" charset="0"/>
                          <a:ea typeface="Arial Rounded MT Bold" charset="0"/>
                          <a:cs typeface="Arial Rounded MT Bold" charset="0"/>
                        </a:rPr>
                        <a:t>Variables</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gridSpan="4">
                  <a:txBody>
                    <a:bodyPr/>
                    <a:lstStyle/>
                    <a:p>
                      <a:pPr algn="ctr" fontAlgn="base"/>
                      <a:r>
                        <a:rPr lang="es-ES_tradnl" sz="1600" b="1" dirty="0">
                          <a:solidFill>
                            <a:schemeClr val="bg1"/>
                          </a:solidFill>
                          <a:effectLst/>
                          <a:latin typeface="Arial Rounded MT Bold" charset="0"/>
                          <a:ea typeface="Arial Rounded MT Bold" charset="0"/>
                          <a:cs typeface="Arial Rounded MT Bold" charset="0"/>
                        </a:rPr>
                        <a:t>TIPO DE INFLUENZA</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hMerge="1">
                  <a:txBody>
                    <a:bodyPr/>
                    <a:lstStyle/>
                    <a:p>
                      <a:endParaRPr lang="es-ES_tradnl"/>
                    </a:p>
                  </a:txBody>
                  <a:tcPr/>
                </a:tc>
                <a:tc hMerge="1">
                  <a:txBody>
                    <a:bodyPr/>
                    <a:lstStyle/>
                    <a:p>
                      <a:endParaRPr lang="es-ES_tradnl"/>
                    </a:p>
                  </a:txBody>
                  <a:tcPr/>
                </a:tc>
                <a:tc hMerge="1">
                  <a:txBody>
                    <a:bodyPr/>
                    <a:lstStyle/>
                    <a:p>
                      <a:endParaRPr lang="es-ES_tradnl"/>
                    </a:p>
                  </a:txBody>
                  <a:tcPr/>
                </a:tc>
                <a:extLst>
                  <a:ext uri="{0D108BD9-81ED-4DB2-BD59-A6C34878D82A}">
                    <a16:rowId xmlns:a16="http://schemas.microsoft.com/office/drawing/2014/main" val="10000"/>
                  </a:ext>
                </a:extLst>
              </a:tr>
              <a:tr h="426571">
                <a:tc vMerge="1">
                  <a:txBody>
                    <a:bodyPr/>
                    <a:lstStyle/>
                    <a:p>
                      <a:endParaRPr lang="es-ES_tradnl"/>
                    </a:p>
                  </a:txBody>
                  <a:tcPr/>
                </a:tc>
                <a:tc>
                  <a:txBody>
                    <a:bodyPr/>
                    <a:lstStyle/>
                    <a:p>
                      <a:pPr algn="ctr" fontAlgn="base"/>
                      <a:r>
                        <a:rPr lang="es-ES_tradnl" sz="1400" b="1" noProof="0" dirty="0">
                          <a:solidFill>
                            <a:schemeClr val="bg1"/>
                          </a:solidFill>
                          <a:effectLst/>
                          <a:latin typeface="Arial Rounded MT Bold" charset="0"/>
                          <a:ea typeface="Arial Rounded MT Bold" charset="0"/>
                          <a:cs typeface="Arial Rounded MT Bold" charset="0"/>
                        </a:rPr>
                        <a:t>A*</a:t>
                      </a:r>
                      <a:endParaRPr lang="es-ES_tradnl" sz="1400" b="0" noProof="0" dirty="0">
                        <a:solidFill>
                          <a:schemeClr val="bg1"/>
                        </a:solidFill>
                        <a:effectLst/>
                        <a:latin typeface="Arial Unicode MS" charset="0"/>
                        <a:ea typeface="Arial Unicode MS" charset="0"/>
                        <a:cs typeface="Arial Unicode MS" charset="0"/>
                      </a:endParaRPr>
                    </a:p>
                    <a:p>
                      <a:pPr algn="ctr" fontAlgn="base"/>
                      <a:r>
                        <a:rPr lang="es-ES_tradnl" sz="1400" b="1" dirty="0">
                          <a:solidFill>
                            <a:schemeClr val="bg1"/>
                          </a:solidFill>
                          <a:effectLst/>
                          <a:latin typeface="Arial Rounded MT Bold" charset="0"/>
                          <a:ea typeface="Arial Rounded MT Bold" charset="0"/>
                          <a:cs typeface="Arial Rounded MT Bold" charset="0"/>
                        </a:rPr>
                        <a:t>(</a:t>
                      </a:r>
                      <a:r>
                        <a:rPr lang="es-ES_tradnl" sz="1400" b="1" i="1" dirty="0">
                          <a:solidFill>
                            <a:schemeClr val="bg1"/>
                          </a:solidFill>
                          <a:effectLst/>
                          <a:latin typeface="Arial Rounded MT Bold" charset="0"/>
                          <a:ea typeface="Arial Rounded MT Bold" charset="0"/>
                          <a:cs typeface="Arial Rounded MT Bold" charset="0"/>
                        </a:rPr>
                        <a:t>n</a:t>
                      </a:r>
                      <a:r>
                        <a:rPr lang="es-ES_tradnl" sz="1400" b="1" dirty="0">
                          <a:solidFill>
                            <a:schemeClr val="bg1"/>
                          </a:solidFill>
                          <a:effectLst/>
                          <a:latin typeface="Arial Rounded MT Bold" charset="0"/>
                          <a:ea typeface="Arial Rounded MT Bold" charset="0"/>
                          <a:cs typeface="Arial Rounded MT Bold" charset="0"/>
                        </a:rPr>
                        <a:t> = 2142)</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base"/>
                      <a:r>
                        <a:rPr lang="es-ES_tradnl" sz="1400" b="1" dirty="0">
                          <a:solidFill>
                            <a:schemeClr val="bg1"/>
                          </a:solidFill>
                          <a:effectLst/>
                          <a:latin typeface="Arial Rounded MT Bold" charset="0"/>
                          <a:ea typeface="Arial Rounded MT Bold" charset="0"/>
                          <a:cs typeface="Arial Rounded MT Bold" charset="0"/>
                        </a:rPr>
                        <a:t>B</a:t>
                      </a:r>
                    </a:p>
                    <a:p>
                      <a:pPr algn="ctr" fontAlgn="base"/>
                      <a:r>
                        <a:rPr lang="es-ES_tradnl" sz="1400" b="1" dirty="0">
                          <a:solidFill>
                            <a:schemeClr val="bg1"/>
                          </a:solidFill>
                          <a:effectLst/>
                          <a:latin typeface="Arial Rounded MT Bold" charset="0"/>
                          <a:ea typeface="Arial Rounded MT Bold" charset="0"/>
                          <a:cs typeface="Arial Rounded MT Bold" charset="0"/>
                        </a:rPr>
                        <a:t>(</a:t>
                      </a:r>
                      <a:r>
                        <a:rPr lang="es-ES_tradnl" sz="1400" b="1" i="1" dirty="0">
                          <a:solidFill>
                            <a:schemeClr val="bg1"/>
                          </a:solidFill>
                          <a:effectLst/>
                          <a:latin typeface="Arial Rounded MT Bold" charset="0"/>
                          <a:ea typeface="Arial Rounded MT Bold" charset="0"/>
                          <a:cs typeface="Arial Rounded MT Bold" charset="0"/>
                        </a:rPr>
                        <a:t>n</a:t>
                      </a:r>
                      <a:r>
                        <a:rPr lang="es-ES_tradnl" sz="1400" b="1" dirty="0">
                          <a:solidFill>
                            <a:schemeClr val="bg1"/>
                          </a:solidFill>
                          <a:effectLst/>
                          <a:latin typeface="Arial Rounded MT Bold" charset="0"/>
                          <a:ea typeface="Arial Rounded MT Bold" charset="0"/>
                          <a:cs typeface="Arial Rounded MT Bold" charset="0"/>
                        </a:rPr>
                        <a:t> = 1248)</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base"/>
                      <a:r>
                        <a:rPr lang="es-ES_tradnl" sz="1400" b="1" dirty="0">
                          <a:solidFill>
                            <a:schemeClr val="bg1"/>
                          </a:solidFill>
                          <a:effectLst/>
                          <a:latin typeface="Arial Rounded MT Bold" charset="0"/>
                          <a:ea typeface="Arial Rounded MT Bold" charset="0"/>
                          <a:cs typeface="Arial Rounded MT Bold" charset="0"/>
                        </a:rPr>
                        <a:t>RM</a:t>
                      </a:r>
                    </a:p>
                    <a:p>
                      <a:pPr algn="ctr" fontAlgn="base"/>
                      <a:r>
                        <a:rPr lang="es-ES_tradnl" sz="1400" b="1" dirty="0">
                          <a:solidFill>
                            <a:schemeClr val="bg1"/>
                          </a:solidFill>
                          <a:effectLst/>
                          <a:latin typeface="Arial Rounded MT Bold" charset="0"/>
                          <a:ea typeface="Arial Rounded MT Bold" charset="0"/>
                          <a:cs typeface="Arial Rounded MT Bold" charset="0"/>
                        </a:rPr>
                        <a:t>no ajustada</a:t>
                      </a: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base"/>
                      <a:r>
                        <a:rPr lang="es-ES_tradnl" sz="1400" b="1" dirty="0">
                          <a:solidFill>
                            <a:schemeClr val="bg1"/>
                          </a:solidFill>
                          <a:effectLst/>
                          <a:latin typeface="Arial Rounded MT Bold" charset="0"/>
                          <a:ea typeface="Arial Rounded MT Bold" charset="0"/>
                          <a:cs typeface="Arial Rounded MT Bold" charset="0"/>
                        </a:rPr>
                        <a:t>RM</a:t>
                      </a:r>
                      <a:endParaRPr lang="es-ES_tradnl" sz="1400" b="1" baseline="0" dirty="0">
                        <a:solidFill>
                          <a:schemeClr val="bg1"/>
                        </a:solidFill>
                        <a:effectLst/>
                        <a:latin typeface="Arial Rounded MT Bold" charset="0"/>
                        <a:ea typeface="Arial Rounded MT Bold" charset="0"/>
                        <a:cs typeface="Arial Rounded MT Bold" charset="0"/>
                      </a:endParaRPr>
                    </a:p>
                    <a:p>
                      <a:pPr algn="ctr" fontAlgn="base"/>
                      <a:r>
                        <a:rPr lang="es-ES_tradnl" sz="1400" b="1" baseline="0" dirty="0">
                          <a:solidFill>
                            <a:schemeClr val="bg1"/>
                          </a:solidFill>
                          <a:effectLst/>
                          <a:latin typeface="Arial Rounded MT Bold" charset="0"/>
                          <a:ea typeface="Arial Rounded MT Bold" charset="0"/>
                          <a:cs typeface="Arial Rounded MT Bold" charset="0"/>
                        </a:rPr>
                        <a:t>ajustada</a:t>
                      </a:r>
                      <a:endParaRPr lang="es-ES_tradnl" sz="1400" b="1" dirty="0">
                        <a:solidFill>
                          <a:schemeClr val="bg1"/>
                        </a:solidFill>
                        <a:effectLst/>
                        <a:latin typeface="Arial Rounded MT Bold" charset="0"/>
                        <a:ea typeface="Arial Rounded MT Bold" charset="0"/>
                        <a:cs typeface="Arial Rounded MT Bold" charset="0"/>
                      </a:endParaRPr>
                    </a:p>
                  </a:txBody>
                  <a:tcPr marL="37811" marR="37811" marT="23632" marB="236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1"/>
                  </a:ext>
                </a:extLst>
              </a:tr>
              <a:tr h="223349">
                <a:tc>
                  <a:txBody>
                    <a:bodyPr/>
                    <a:lstStyle/>
                    <a:p>
                      <a:pPr algn="l" fontAlgn="base"/>
                      <a:r>
                        <a:rPr lang="es-ES_tradnl" sz="1200" dirty="0">
                          <a:solidFill>
                            <a:schemeClr val="tx1"/>
                          </a:solidFill>
                          <a:effectLst/>
                          <a:latin typeface="Arial Unicode MS" charset="0"/>
                          <a:ea typeface="Arial Unicode MS" charset="0"/>
                          <a:cs typeface="Arial Unicode MS" charset="0"/>
                        </a:rPr>
                        <a:t>Antiviral</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ase"/>
                      <a:endParaRPr lang="es-ES_tradnl" sz="1200" dirty="0">
                        <a:solidFill>
                          <a:srgbClr val="FF0000"/>
                        </a:solidFill>
                        <a:effectLst/>
                        <a:latin typeface="Arial Unicode MS" charset="0"/>
                        <a:ea typeface="Arial Unicode MS" charset="0"/>
                        <a:cs typeface="Arial Unicode MS" charset="0"/>
                      </a:endParaRP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ase"/>
                      <a:endParaRPr lang="es-ES_tradnl" sz="1200" dirty="0">
                        <a:solidFill>
                          <a:srgbClr val="0432FF"/>
                        </a:solidFill>
                        <a:effectLst/>
                        <a:latin typeface="Arial Unicode MS" charset="0"/>
                        <a:ea typeface="Arial Unicode MS" charset="0"/>
                        <a:cs typeface="Arial Unicode MS" charset="0"/>
                      </a:endParaRP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ase"/>
                      <a:endParaRPr lang="es-ES_tradnl" sz="1200" dirty="0">
                        <a:solidFill>
                          <a:schemeClr val="tx1"/>
                        </a:solidFill>
                        <a:effectLst/>
                        <a:latin typeface="Arial Unicode MS" charset="0"/>
                        <a:ea typeface="Arial Unicode MS" charset="0"/>
                        <a:cs typeface="Arial Unicode MS" charset="0"/>
                      </a:endParaRP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ase"/>
                      <a:endParaRPr lang="es-ES_tradnl" sz="1200" dirty="0">
                        <a:solidFill>
                          <a:schemeClr val="tx1"/>
                        </a:solidFill>
                        <a:effectLst/>
                        <a:latin typeface="Arial Unicode MS" charset="0"/>
                        <a:ea typeface="Arial Unicode MS" charset="0"/>
                        <a:cs typeface="Arial Unicode MS" charset="0"/>
                      </a:endParaRP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2"/>
                  </a:ext>
                </a:extLst>
              </a:tr>
              <a:tr h="223349">
                <a:tc>
                  <a:txBody>
                    <a:bodyPr/>
                    <a:lstStyle/>
                    <a:p>
                      <a:pPr algn="l" fontAlgn="base"/>
                      <a:r>
                        <a:rPr lang="es-ES_tradnl" sz="1200" dirty="0">
                          <a:solidFill>
                            <a:schemeClr val="tx1"/>
                          </a:solidFill>
                          <a:effectLst/>
                          <a:latin typeface="Arial Unicode MS" charset="0"/>
                          <a:ea typeface="Arial Unicode MS" charset="0"/>
                          <a:cs typeface="Arial Unicode MS" charset="0"/>
                        </a:rPr>
                        <a:t> Antibiótico</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rgbClr val="FF0000"/>
                          </a:solidFill>
                          <a:effectLst/>
                          <a:latin typeface="Arial Unicode MS" charset="0"/>
                          <a:ea typeface="Arial Unicode MS" charset="0"/>
                          <a:cs typeface="Arial Unicode MS" charset="0"/>
                        </a:rPr>
                        <a:t>400/2643 (15.1)</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rgbClr val="0432FF"/>
                          </a:solidFill>
                          <a:effectLst/>
                          <a:latin typeface="Arial Unicode MS" charset="0"/>
                          <a:ea typeface="Arial Unicode MS" charset="0"/>
                          <a:cs typeface="Arial Unicode MS" charset="0"/>
                        </a:rPr>
                        <a:t>202/1508 (13.4)</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chemeClr val="tx1"/>
                          </a:solidFill>
                          <a:effectLst/>
                          <a:latin typeface="Arial Unicode MS" charset="0"/>
                          <a:ea typeface="Arial Unicode MS" charset="0"/>
                          <a:cs typeface="Arial Unicode MS" charset="0"/>
                        </a:rPr>
                        <a:t>0.87 (0.72–1.04)</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chemeClr val="tx1"/>
                          </a:solidFill>
                          <a:effectLst/>
                          <a:latin typeface="Arial Unicode MS" charset="0"/>
                          <a:ea typeface="Arial Unicode MS" charset="0"/>
                          <a:cs typeface="Arial Unicode MS" charset="0"/>
                        </a:rPr>
                        <a:t>—</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3"/>
                  </a:ext>
                </a:extLst>
              </a:tr>
              <a:tr h="252041">
                <a:tc>
                  <a:txBody>
                    <a:bodyPr/>
                    <a:lstStyle/>
                    <a:p>
                      <a:pPr algn="l" fontAlgn="base"/>
                      <a:r>
                        <a:rPr lang="es-ES_tradnl" sz="1200" b="1" dirty="0">
                          <a:solidFill>
                            <a:schemeClr val="tx1"/>
                          </a:solidFill>
                          <a:effectLst/>
                          <a:latin typeface="Arial Unicode MS" charset="0"/>
                          <a:ea typeface="Arial Unicode MS" charset="0"/>
                          <a:cs typeface="Arial Unicode MS" charset="0"/>
                        </a:rPr>
                        <a:t> </a:t>
                      </a:r>
                      <a:r>
                        <a:rPr lang="es-ES_tradnl" sz="1200" dirty="0">
                          <a:solidFill>
                            <a:schemeClr val="tx1"/>
                          </a:solidFill>
                          <a:effectLst/>
                          <a:latin typeface="Arial Unicode MS" charset="0"/>
                          <a:ea typeface="Arial Unicode MS" charset="0"/>
                          <a:cs typeface="Arial Unicode MS" charset="0"/>
                        </a:rPr>
                        <a:t>Medidas de sostén</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rgbClr val="FF0000"/>
                          </a:solidFill>
                          <a:effectLst/>
                          <a:latin typeface="Arial Unicode MS" charset="0"/>
                          <a:ea typeface="Arial Unicode MS" charset="0"/>
                          <a:cs typeface="Arial Unicode MS" charset="0"/>
                        </a:rPr>
                        <a:t>1913/2640 (72.5)</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rgbClr val="0432FF"/>
                          </a:solidFill>
                          <a:effectLst/>
                          <a:latin typeface="Arial Unicode MS" charset="0"/>
                          <a:ea typeface="Arial Unicode MS" charset="0"/>
                          <a:cs typeface="Arial Unicode MS" charset="0"/>
                        </a:rPr>
                        <a:t>1050/1508 (69.6)</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chemeClr val="tx1"/>
                          </a:solidFill>
                          <a:effectLst/>
                          <a:latin typeface="Arial Unicode MS" charset="0"/>
                          <a:ea typeface="Arial Unicode MS" charset="0"/>
                          <a:cs typeface="Arial Unicode MS" charset="0"/>
                        </a:rPr>
                        <a:t>0.87 (0.76–1.00)</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chemeClr val="tx1"/>
                          </a:solidFill>
                          <a:effectLst/>
                          <a:latin typeface="Arial Unicode MS" charset="0"/>
                          <a:ea typeface="Arial Unicode MS" charset="0"/>
                          <a:cs typeface="Arial Unicode MS" charset="0"/>
                        </a:rPr>
                        <a:t>—</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4"/>
                  </a:ext>
                </a:extLst>
              </a:tr>
              <a:tr h="223349">
                <a:tc>
                  <a:txBody>
                    <a:bodyPr/>
                    <a:lstStyle/>
                    <a:p>
                      <a:pPr algn="l" fontAlgn="base"/>
                      <a:r>
                        <a:rPr lang="es-ES_tradnl" sz="1200" dirty="0">
                          <a:solidFill>
                            <a:schemeClr val="tx1"/>
                          </a:solidFill>
                          <a:effectLst/>
                          <a:latin typeface="Arial Unicode MS" charset="0"/>
                          <a:ea typeface="Arial Unicode MS" charset="0"/>
                          <a:cs typeface="Arial Unicode MS" charset="0"/>
                        </a:rPr>
                        <a:t>Complicaciones respiratorias</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ase"/>
                      <a:endParaRPr lang="es-ES_tradnl" sz="1200" dirty="0">
                        <a:solidFill>
                          <a:srgbClr val="FF0000"/>
                        </a:solidFill>
                        <a:effectLst/>
                        <a:latin typeface="Arial Unicode MS" charset="0"/>
                        <a:ea typeface="Arial Unicode MS" charset="0"/>
                        <a:cs typeface="Arial Unicode MS" charset="0"/>
                      </a:endParaRP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ase"/>
                      <a:endParaRPr lang="es-ES_tradnl" sz="1200" dirty="0">
                        <a:solidFill>
                          <a:srgbClr val="0432FF"/>
                        </a:solidFill>
                        <a:effectLst/>
                        <a:latin typeface="Arial Unicode MS" charset="0"/>
                        <a:ea typeface="Arial Unicode MS" charset="0"/>
                        <a:cs typeface="Arial Unicode MS" charset="0"/>
                      </a:endParaRP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ase"/>
                      <a:endParaRPr lang="es-ES_tradnl" sz="1200" dirty="0">
                        <a:solidFill>
                          <a:schemeClr val="tx1"/>
                        </a:solidFill>
                        <a:effectLst/>
                        <a:latin typeface="Arial Unicode MS" charset="0"/>
                        <a:ea typeface="Arial Unicode MS" charset="0"/>
                        <a:cs typeface="Arial Unicode MS" charset="0"/>
                      </a:endParaRP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ase"/>
                      <a:endParaRPr lang="es-ES_tradnl" sz="1200" dirty="0">
                        <a:solidFill>
                          <a:schemeClr val="tx1"/>
                        </a:solidFill>
                        <a:effectLst/>
                        <a:latin typeface="Arial Unicode MS" charset="0"/>
                        <a:ea typeface="Arial Unicode MS" charset="0"/>
                        <a:cs typeface="Arial Unicode MS" charset="0"/>
                      </a:endParaRP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5"/>
                  </a:ext>
                </a:extLst>
              </a:tr>
              <a:tr h="223349">
                <a:tc>
                  <a:txBody>
                    <a:bodyPr/>
                    <a:lstStyle/>
                    <a:p>
                      <a:pPr algn="l" fontAlgn="base"/>
                      <a:r>
                        <a:rPr lang="es-ES_tradnl" sz="1200" dirty="0">
                          <a:solidFill>
                            <a:schemeClr val="tx1"/>
                          </a:solidFill>
                          <a:effectLst/>
                          <a:latin typeface="Arial Unicode MS" charset="0"/>
                          <a:ea typeface="Arial Unicode MS" charset="0"/>
                          <a:cs typeface="Arial Unicode MS" charset="0"/>
                        </a:rPr>
                        <a:t> Croup</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rgbClr val="FF0000"/>
                          </a:solidFill>
                          <a:effectLst/>
                          <a:latin typeface="Arial Unicode MS" charset="0"/>
                          <a:ea typeface="Arial Unicode MS" charset="0"/>
                          <a:cs typeface="Arial Unicode MS" charset="0"/>
                        </a:rPr>
                        <a:t>101 (3.8)</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rgbClr val="0432FF"/>
                          </a:solidFill>
                          <a:effectLst/>
                          <a:latin typeface="Arial Unicode MS" charset="0"/>
                          <a:ea typeface="Arial Unicode MS" charset="0"/>
                          <a:cs typeface="Arial Unicode MS" charset="0"/>
                        </a:rPr>
                        <a:t>51 (3.4)</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chemeClr val="tx1"/>
                          </a:solidFill>
                          <a:effectLst/>
                          <a:latin typeface="Arial Unicode MS" charset="0"/>
                          <a:ea typeface="Arial Unicode MS" charset="0"/>
                          <a:cs typeface="Arial Unicode MS" charset="0"/>
                        </a:rPr>
                        <a:t>0.88 (0.62–1.24)</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chemeClr val="tx1"/>
                          </a:solidFill>
                          <a:effectLst/>
                          <a:latin typeface="Arial Unicode MS" charset="0"/>
                          <a:ea typeface="Arial Unicode MS" charset="0"/>
                          <a:cs typeface="Arial Unicode MS" charset="0"/>
                        </a:rPr>
                        <a:t>—</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6"/>
                  </a:ext>
                </a:extLst>
              </a:tr>
              <a:tr h="252041">
                <a:tc>
                  <a:txBody>
                    <a:bodyPr/>
                    <a:lstStyle/>
                    <a:p>
                      <a:pPr algn="l" fontAlgn="base"/>
                      <a:r>
                        <a:rPr lang="es-ES_tradnl" sz="1200" dirty="0">
                          <a:solidFill>
                            <a:schemeClr val="tx1"/>
                          </a:solidFill>
                          <a:effectLst/>
                          <a:latin typeface="Arial Unicode MS" charset="0"/>
                          <a:ea typeface="Arial Unicode MS" charset="0"/>
                          <a:cs typeface="Arial Unicode MS" charset="0"/>
                        </a:rPr>
                        <a:t> Neumonía (Rx confirmada)</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rgbClr val="FF0000"/>
                          </a:solidFill>
                          <a:effectLst/>
                          <a:latin typeface="Arial Unicode MS" charset="0"/>
                          <a:ea typeface="Arial Unicode MS" charset="0"/>
                          <a:cs typeface="Arial Unicode MS" charset="0"/>
                        </a:rPr>
                        <a:t>595 (22.5)</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rgbClr val="0432FF"/>
                          </a:solidFill>
                          <a:effectLst/>
                          <a:latin typeface="Arial Unicode MS" charset="0"/>
                          <a:ea typeface="Arial Unicode MS" charset="0"/>
                          <a:cs typeface="Arial Unicode MS" charset="0"/>
                        </a:rPr>
                        <a:t>364 (24.1)</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chemeClr val="tx1"/>
                          </a:solidFill>
                          <a:effectLst/>
                          <a:latin typeface="Arial Unicode MS" charset="0"/>
                          <a:ea typeface="Arial Unicode MS" charset="0"/>
                          <a:cs typeface="Arial Unicode MS" charset="0"/>
                        </a:rPr>
                        <a:t>1.09 (0.94–1.27)</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chemeClr val="tx1"/>
                          </a:solidFill>
                          <a:effectLst/>
                          <a:latin typeface="Arial Unicode MS" charset="0"/>
                          <a:ea typeface="Arial Unicode MS" charset="0"/>
                          <a:cs typeface="Arial Unicode MS" charset="0"/>
                        </a:rPr>
                        <a:t>—</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7"/>
                  </a:ext>
                </a:extLst>
              </a:tr>
              <a:tr h="252041">
                <a:tc>
                  <a:txBody>
                    <a:bodyPr/>
                    <a:lstStyle/>
                    <a:p>
                      <a:pPr algn="l" fontAlgn="base"/>
                      <a:r>
                        <a:rPr lang="es-ES_tradnl" sz="1200" dirty="0">
                          <a:solidFill>
                            <a:schemeClr val="tx1"/>
                          </a:solidFill>
                          <a:effectLst/>
                          <a:latin typeface="Arial Unicode MS" charset="0"/>
                          <a:ea typeface="Arial Unicode MS" charset="0"/>
                          <a:cs typeface="Arial Unicode MS" charset="0"/>
                        </a:rPr>
                        <a:t>Complicaciones no respiratorias</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ase"/>
                      <a:endParaRPr lang="es-ES_tradnl" sz="1200" dirty="0">
                        <a:solidFill>
                          <a:srgbClr val="FF0000"/>
                        </a:solidFill>
                        <a:effectLst/>
                        <a:latin typeface="Arial Unicode MS" charset="0"/>
                        <a:ea typeface="Arial Unicode MS" charset="0"/>
                        <a:cs typeface="Arial Unicode MS" charset="0"/>
                      </a:endParaRP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ase"/>
                      <a:endParaRPr lang="es-ES_tradnl" sz="1200" dirty="0">
                        <a:solidFill>
                          <a:srgbClr val="0432FF"/>
                        </a:solidFill>
                        <a:effectLst/>
                        <a:latin typeface="Arial Unicode MS" charset="0"/>
                        <a:ea typeface="Arial Unicode MS" charset="0"/>
                        <a:cs typeface="Arial Unicode MS" charset="0"/>
                      </a:endParaRP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ase"/>
                      <a:endParaRPr lang="es-ES_tradnl" sz="1200" dirty="0">
                        <a:solidFill>
                          <a:schemeClr val="tx1"/>
                        </a:solidFill>
                        <a:effectLst/>
                        <a:latin typeface="Arial Unicode MS" charset="0"/>
                        <a:ea typeface="Arial Unicode MS" charset="0"/>
                        <a:cs typeface="Arial Unicode MS" charset="0"/>
                      </a:endParaRP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ase"/>
                      <a:endParaRPr lang="es-ES_tradnl" sz="1200" dirty="0">
                        <a:solidFill>
                          <a:schemeClr val="tx1"/>
                        </a:solidFill>
                        <a:effectLst/>
                        <a:latin typeface="Arial Unicode MS" charset="0"/>
                        <a:ea typeface="Arial Unicode MS" charset="0"/>
                        <a:cs typeface="Arial Unicode MS" charset="0"/>
                      </a:endParaRP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8"/>
                  </a:ext>
                </a:extLst>
              </a:tr>
              <a:tr h="223349">
                <a:tc>
                  <a:txBody>
                    <a:bodyPr/>
                    <a:lstStyle/>
                    <a:p>
                      <a:pPr algn="l" fontAlgn="base"/>
                      <a:r>
                        <a:rPr lang="es-ES_tradnl" sz="1200" dirty="0">
                          <a:solidFill>
                            <a:schemeClr val="tx1"/>
                          </a:solidFill>
                          <a:effectLst/>
                          <a:latin typeface="Arial Unicode MS" charset="0"/>
                          <a:ea typeface="Arial Unicode MS" charset="0"/>
                          <a:cs typeface="Arial Unicode MS" charset="0"/>
                        </a:rPr>
                        <a:t> </a:t>
                      </a:r>
                      <a:r>
                        <a:rPr lang="es-ES_tradnl" sz="1200" dirty="0" err="1">
                          <a:solidFill>
                            <a:schemeClr val="tx1"/>
                          </a:solidFill>
                          <a:effectLst/>
                          <a:latin typeface="Arial Unicode MS" charset="0"/>
                          <a:ea typeface="Arial Unicode MS" charset="0"/>
                          <a:cs typeface="Arial Unicode MS" charset="0"/>
                        </a:rPr>
                        <a:t>Miositis</a:t>
                      </a:r>
                      <a:endParaRPr lang="es-ES_tradnl" sz="1200" dirty="0">
                        <a:solidFill>
                          <a:schemeClr val="tx1"/>
                        </a:solidFill>
                        <a:effectLst/>
                        <a:latin typeface="Arial Unicode MS" charset="0"/>
                        <a:ea typeface="Arial Unicode MS" charset="0"/>
                        <a:cs typeface="Arial Unicode MS" charset="0"/>
                      </a:endParaRP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rgbClr val="FF0000"/>
                          </a:solidFill>
                          <a:effectLst/>
                          <a:latin typeface="Arial Unicode MS" charset="0"/>
                          <a:ea typeface="Arial Unicode MS" charset="0"/>
                          <a:cs typeface="Arial Unicode MS" charset="0"/>
                        </a:rPr>
                        <a:t>18 (0.7)</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rgbClr val="0432FF"/>
                          </a:solidFill>
                          <a:effectLst/>
                          <a:latin typeface="Arial Unicode MS" charset="0"/>
                          <a:ea typeface="Arial Unicode MS" charset="0"/>
                          <a:cs typeface="Arial Unicode MS" charset="0"/>
                        </a:rPr>
                        <a:t>101 (6.7)</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chemeClr val="tx1"/>
                          </a:solidFill>
                          <a:effectLst/>
                          <a:latin typeface="Arial Unicode MS" charset="0"/>
                          <a:ea typeface="Arial Unicode MS" charset="0"/>
                          <a:cs typeface="Arial Unicode MS" charset="0"/>
                        </a:rPr>
                        <a:t>10.46 (6.31–17.35)</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chemeClr val="tx1"/>
                          </a:solidFill>
                          <a:effectLst/>
                          <a:latin typeface="Arial Unicode MS" charset="0"/>
                          <a:ea typeface="Arial Unicode MS" charset="0"/>
                          <a:cs typeface="Arial Unicode MS" charset="0"/>
                        </a:rPr>
                        <a:t>6.95 (4.15–11.64)</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val="10009"/>
                  </a:ext>
                </a:extLst>
              </a:tr>
              <a:tr h="223349">
                <a:tc>
                  <a:txBody>
                    <a:bodyPr/>
                    <a:lstStyle/>
                    <a:p>
                      <a:pPr algn="l" fontAlgn="base"/>
                      <a:r>
                        <a:rPr lang="es-ES_tradnl" sz="1200" dirty="0">
                          <a:solidFill>
                            <a:schemeClr val="tx1"/>
                          </a:solidFill>
                          <a:effectLst/>
                          <a:latin typeface="Arial Unicode MS" charset="0"/>
                          <a:ea typeface="Arial Unicode MS" charset="0"/>
                          <a:cs typeface="Arial Unicode MS" charset="0"/>
                        </a:rPr>
                        <a:t> Miocarditis</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rgbClr val="FF0000"/>
                          </a:solidFill>
                          <a:effectLst/>
                          <a:latin typeface="Arial Unicode MS" charset="0"/>
                          <a:ea typeface="Arial Unicode MS" charset="0"/>
                          <a:cs typeface="Arial Unicode MS" charset="0"/>
                        </a:rPr>
                        <a:t>6 (0.2)</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rgbClr val="0432FF"/>
                          </a:solidFill>
                          <a:effectLst/>
                          <a:latin typeface="Arial Unicode MS" charset="0"/>
                          <a:ea typeface="Arial Unicode MS" charset="0"/>
                          <a:cs typeface="Arial Unicode MS" charset="0"/>
                        </a:rPr>
                        <a:t>6 (0.4)</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chemeClr val="tx1"/>
                          </a:solidFill>
                          <a:effectLst/>
                          <a:latin typeface="Arial Unicode MS" charset="0"/>
                          <a:ea typeface="Arial Unicode MS" charset="0"/>
                          <a:cs typeface="Arial Unicode MS" charset="0"/>
                        </a:rPr>
                        <a:t>1.75 (0.56–5.45)</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chemeClr val="tx1"/>
                          </a:solidFill>
                          <a:effectLst/>
                          <a:latin typeface="Arial Unicode MS" charset="0"/>
                          <a:ea typeface="Arial Unicode MS" charset="0"/>
                          <a:cs typeface="Arial Unicode MS" charset="0"/>
                        </a:rPr>
                        <a:t>—</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val="10010"/>
                  </a:ext>
                </a:extLst>
              </a:tr>
              <a:tr h="223349">
                <a:tc>
                  <a:txBody>
                    <a:bodyPr/>
                    <a:lstStyle/>
                    <a:p>
                      <a:pPr algn="l" fontAlgn="base"/>
                      <a:r>
                        <a:rPr lang="es-ES_tradnl" sz="1200" dirty="0">
                          <a:solidFill>
                            <a:schemeClr val="tx1"/>
                          </a:solidFill>
                          <a:effectLst/>
                          <a:latin typeface="Arial Unicode MS" charset="0"/>
                          <a:ea typeface="Arial Unicode MS" charset="0"/>
                          <a:cs typeface="Arial Unicode MS" charset="0"/>
                        </a:rPr>
                        <a:t> Hepatitis</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rgbClr val="FF0000"/>
                          </a:solidFill>
                          <a:effectLst/>
                          <a:latin typeface="Arial Unicode MS" charset="0"/>
                          <a:ea typeface="Arial Unicode MS" charset="0"/>
                          <a:cs typeface="Arial Unicode MS" charset="0"/>
                        </a:rPr>
                        <a:t>24 (0.9)</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rgbClr val="0432FF"/>
                          </a:solidFill>
                          <a:effectLst/>
                          <a:latin typeface="Arial Unicode MS" charset="0"/>
                          <a:ea typeface="Arial Unicode MS" charset="0"/>
                          <a:cs typeface="Arial Unicode MS" charset="0"/>
                        </a:rPr>
                        <a:t>22 (1.5)</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chemeClr val="tx1"/>
                          </a:solidFill>
                          <a:effectLst/>
                          <a:latin typeface="Arial Unicode MS" charset="0"/>
                          <a:ea typeface="Arial Unicode MS" charset="0"/>
                          <a:cs typeface="Arial Unicode MS" charset="0"/>
                        </a:rPr>
                        <a:t>1.61 (0.90–2.89)</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chemeClr val="tx1"/>
                          </a:solidFill>
                          <a:effectLst/>
                          <a:latin typeface="Arial Unicode MS" charset="0"/>
                          <a:ea typeface="Arial Unicode MS" charset="0"/>
                          <a:cs typeface="Arial Unicode MS" charset="0"/>
                        </a:rPr>
                        <a:t>—</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val="10011"/>
                  </a:ext>
                </a:extLst>
              </a:tr>
              <a:tr h="223349">
                <a:tc>
                  <a:txBody>
                    <a:bodyPr/>
                    <a:lstStyle/>
                    <a:p>
                      <a:pPr algn="l" fontAlgn="base"/>
                      <a:r>
                        <a:rPr lang="es-ES_tradnl" sz="1200" dirty="0">
                          <a:solidFill>
                            <a:schemeClr val="tx1"/>
                          </a:solidFill>
                          <a:effectLst/>
                          <a:latin typeface="Arial Unicode MS" charset="0"/>
                          <a:ea typeface="Arial Unicode MS" charset="0"/>
                          <a:cs typeface="Arial Unicode MS" charset="0"/>
                        </a:rPr>
                        <a:t> Meningitis</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rgbClr val="FF0000"/>
                          </a:solidFill>
                          <a:effectLst/>
                          <a:latin typeface="Arial Unicode MS" charset="0"/>
                          <a:ea typeface="Arial Unicode MS" charset="0"/>
                          <a:cs typeface="Arial Unicode MS" charset="0"/>
                        </a:rPr>
                        <a:t>6 (0.2)</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rgbClr val="0432FF"/>
                          </a:solidFill>
                          <a:effectLst/>
                          <a:latin typeface="Arial Unicode MS" charset="0"/>
                          <a:ea typeface="Arial Unicode MS" charset="0"/>
                          <a:cs typeface="Arial Unicode MS" charset="0"/>
                        </a:rPr>
                        <a:t>4 (0.3)</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chemeClr val="tx1"/>
                          </a:solidFill>
                          <a:effectLst/>
                          <a:latin typeface="Arial Unicode MS" charset="0"/>
                          <a:ea typeface="Arial Unicode MS" charset="0"/>
                          <a:cs typeface="Arial Unicode MS" charset="0"/>
                        </a:rPr>
                        <a:t>1.17 (0.33–4.15)</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chemeClr val="tx1"/>
                          </a:solidFill>
                          <a:effectLst/>
                          <a:latin typeface="Arial Unicode MS" charset="0"/>
                          <a:ea typeface="Arial Unicode MS" charset="0"/>
                          <a:cs typeface="Arial Unicode MS" charset="0"/>
                        </a:rPr>
                        <a:t>—</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2"/>
                  </a:ext>
                </a:extLst>
              </a:tr>
              <a:tr h="223349">
                <a:tc>
                  <a:txBody>
                    <a:bodyPr/>
                    <a:lstStyle/>
                    <a:p>
                      <a:pPr algn="l" fontAlgn="base"/>
                      <a:r>
                        <a:rPr lang="es-ES_tradnl" sz="1200" dirty="0">
                          <a:solidFill>
                            <a:schemeClr val="tx1"/>
                          </a:solidFill>
                          <a:effectLst/>
                          <a:latin typeface="Arial Unicode MS" charset="0"/>
                          <a:ea typeface="Arial Unicode MS" charset="0"/>
                          <a:cs typeface="Arial Unicode MS" charset="0"/>
                        </a:rPr>
                        <a:t> Encefalitis</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rgbClr val="FF0000"/>
                          </a:solidFill>
                          <a:effectLst/>
                          <a:latin typeface="Arial Unicode MS" charset="0"/>
                          <a:ea typeface="Arial Unicode MS" charset="0"/>
                          <a:cs typeface="Arial Unicode MS" charset="0"/>
                        </a:rPr>
                        <a:t>42 (1.6)</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rgbClr val="0432FF"/>
                          </a:solidFill>
                          <a:effectLst/>
                          <a:latin typeface="Arial Unicode MS" charset="0"/>
                          <a:ea typeface="Arial Unicode MS" charset="0"/>
                          <a:cs typeface="Arial Unicode MS" charset="0"/>
                        </a:rPr>
                        <a:t>36 (2.4)</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chemeClr val="tx1"/>
                          </a:solidFill>
                          <a:effectLst/>
                          <a:latin typeface="Arial Unicode MS" charset="0"/>
                          <a:ea typeface="Arial Unicode MS" charset="0"/>
                          <a:cs typeface="Arial Unicode MS" charset="0"/>
                        </a:rPr>
                        <a:t>1.51 (0.97–2.37)</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chemeClr val="tx1"/>
                          </a:solidFill>
                          <a:effectLst/>
                          <a:latin typeface="Arial Unicode MS" charset="0"/>
                          <a:ea typeface="Arial Unicode MS" charset="0"/>
                          <a:cs typeface="Arial Unicode MS" charset="0"/>
                        </a:rPr>
                        <a:t>—</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val="10013"/>
                  </a:ext>
                </a:extLst>
              </a:tr>
              <a:tr h="247928">
                <a:tc>
                  <a:txBody>
                    <a:bodyPr/>
                    <a:lstStyle/>
                    <a:p>
                      <a:pPr algn="l" fontAlgn="base"/>
                      <a:r>
                        <a:rPr lang="es-ES_tradnl" sz="1200" dirty="0">
                          <a:solidFill>
                            <a:schemeClr val="tx1"/>
                          </a:solidFill>
                          <a:effectLst/>
                          <a:latin typeface="Arial Unicode MS" charset="0"/>
                          <a:ea typeface="Arial Unicode MS" charset="0"/>
                          <a:cs typeface="Arial Unicode MS" charset="0"/>
                        </a:rPr>
                        <a:t> Estancia hospitalaria, mediana días (IQR)</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rgbClr val="FF0000"/>
                          </a:solidFill>
                          <a:effectLst/>
                          <a:latin typeface="Arial Unicode MS" charset="0"/>
                          <a:ea typeface="Arial Unicode MS" charset="0"/>
                          <a:cs typeface="Arial Unicode MS" charset="0"/>
                        </a:rPr>
                        <a:t>3.0 (2.0–5.0)</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rgbClr val="0432FF"/>
                          </a:solidFill>
                          <a:effectLst/>
                          <a:latin typeface="Arial Unicode MS" charset="0"/>
                          <a:ea typeface="Arial Unicode MS" charset="0"/>
                          <a:cs typeface="Arial Unicode MS" charset="0"/>
                        </a:rPr>
                        <a:t>3.0 (2.0–5.0)</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chemeClr val="tx1"/>
                          </a:solidFill>
                          <a:effectLst/>
                          <a:latin typeface="Arial Unicode MS" charset="0"/>
                          <a:ea typeface="Arial Unicode MS" charset="0"/>
                          <a:cs typeface="Arial Unicode MS" charset="0"/>
                        </a:rPr>
                        <a:t>0.60</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chemeClr val="tx1"/>
                          </a:solidFill>
                          <a:effectLst/>
                          <a:latin typeface="Arial Unicode MS" charset="0"/>
                          <a:ea typeface="Arial Unicode MS" charset="0"/>
                          <a:cs typeface="Arial Unicode MS" charset="0"/>
                        </a:rPr>
                        <a:t>—</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4"/>
                  </a:ext>
                </a:extLst>
              </a:tr>
              <a:tr h="223349">
                <a:tc>
                  <a:txBody>
                    <a:bodyPr/>
                    <a:lstStyle/>
                    <a:p>
                      <a:pPr algn="l" fontAlgn="base"/>
                      <a:r>
                        <a:rPr lang="es-ES_tradnl" sz="1200" dirty="0">
                          <a:solidFill>
                            <a:schemeClr val="tx1"/>
                          </a:solidFill>
                          <a:effectLst/>
                          <a:latin typeface="Arial Unicode MS" charset="0"/>
                          <a:ea typeface="Arial Unicode MS" charset="0"/>
                          <a:cs typeface="Arial Unicode MS" charset="0"/>
                        </a:rPr>
                        <a:t>Mortalidad</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ase"/>
                      <a:endParaRPr lang="es-ES_tradnl" sz="1200" dirty="0">
                        <a:solidFill>
                          <a:srgbClr val="FF0000"/>
                        </a:solidFill>
                        <a:effectLst/>
                        <a:latin typeface="Arial Unicode MS" charset="0"/>
                        <a:ea typeface="Arial Unicode MS" charset="0"/>
                        <a:cs typeface="Arial Unicode MS" charset="0"/>
                      </a:endParaRP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ase"/>
                      <a:endParaRPr lang="es-ES_tradnl" sz="1200" dirty="0">
                        <a:solidFill>
                          <a:srgbClr val="0432FF"/>
                        </a:solidFill>
                        <a:effectLst/>
                        <a:latin typeface="Arial Unicode MS" charset="0"/>
                        <a:ea typeface="Arial Unicode MS" charset="0"/>
                        <a:cs typeface="Arial Unicode MS" charset="0"/>
                      </a:endParaRP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ase"/>
                      <a:endParaRPr lang="es-ES_tradnl" sz="1200" dirty="0">
                        <a:solidFill>
                          <a:schemeClr val="tx1"/>
                        </a:solidFill>
                        <a:effectLst/>
                        <a:latin typeface="Arial Unicode MS" charset="0"/>
                        <a:ea typeface="Arial Unicode MS" charset="0"/>
                        <a:cs typeface="Arial Unicode MS" charset="0"/>
                      </a:endParaRP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ase"/>
                      <a:endParaRPr lang="es-ES_tradnl" sz="1200" dirty="0">
                        <a:solidFill>
                          <a:schemeClr val="tx1"/>
                        </a:solidFill>
                        <a:effectLst/>
                        <a:latin typeface="Arial Unicode MS" charset="0"/>
                        <a:ea typeface="Arial Unicode MS" charset="0"/>
                        <a:cs typeface="Arial Unicode MS" charset="0"/>
                      </a:endParaRP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5"/>
                  </a:ext>
                </a:extLst>
              </a:tr>
              <a:tr h="252041">
                <a:tc>
                  <a:txBody>
                    <a:bodyPr/>
                    <a:lstStyle/>
                    <a:p>
                      <a:pPr algn="l" fontAlgn="base"/>
                      <a:r>
                        <a:rPr lang="es-ES_tradnl" sz="1200" dirty="0">
                          <a:solidFill>
                            <a:schemeClr val="tx1"/>
                          </a:solidFill>
                          <a:effectLst/>
                          <a:latin typeface="Arial Unicode MS" charset="0"/>
                          <a:ea typeface="Arial Unicode MS" charset="0"/>
                          <a:cs typeface="Arial Unicode MS" charset="0"/>
                        </a:rPr>
                        <a:t> Atribuible a influenza</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rgbClr val="FF0000"/>
                          </a:solidFill>
                          <a:effectLst/>
                          <a:latin typeface="Arial Unicode MS" charset="0"/>
                          <a:ea typeface="Arial Unicode MS" charset="0"/>
                          <a:cs typeface="Arial Unicode MS" charset="0"/>
                        </a:rPr>
                        <a:t>10 (0.4)</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rgbClr val="0432FF"/>
                          </a:solidFill>
                          <a:effectLst/>
                          <a:latin typeface="Arial Unicode MS" charset="0"/>
                          <a:ea typeface="Arial Unicode MS" charset="0"/>
                          <a:cs typeface="Arial Unicode MS" charset="0"/>
                        </a:rPr>
                        <a:t>16 (1.1)</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chemeClr val="tx1"/>
                          </a:solidFill>
                          <a:effectLst/>
                          <a:latin typeface="Arial Unicode MS" charset="0"/>
                          <a:ea typeface="Arial Unicode MS" charset="0"/>
                          <a:cs typeface="Arial Unicode MS" charset="0"/>
                        </a:rPr>
                        <a:t>2.82 (1.28–6.23)</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chemeClr val="tx1"/>
                          </a:solidFill>
                          <a:effectLst/>
                          <a:latin typeface="Arial Unicode MS" charset="0"/>
                          <a:ea typeface="Arial Unicode MS" charset="0"/>
                          <a:cs typeface="Arial Unicode MS" charset="0"/>
                        </a:rPr>
                        <a:t>2.65 (1.18–5.94)</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val="10016"/>
                  </a:ext>
                </a:extLst>
              </a:tr>
              <a:tr h="223349">
                <a:tc>
                  <a:txBody>
                    <a:bodyPr/>
                    <a:lstStyle/>
                    <a:p>
                      <a:pPr algn="l" fontAlgn="base"/>
                      <a:r>
                        <a:rPr lang="es-ES_tradnl" sz="1200" dirty="0">
                          <a:solidFill>
                            <a:schemeClr val="tx1"/>
                          </a:solidFill>
                          <a:effectLst/>
                          <a:latin typeface="Arial Unicode MS" charset="0"/>
                          <a:ea typeface="Arial Unicode MS" charset="0"/>
                          <a:cs typeface="Arial Unicode MS" charset="0"/>
                        </a:rPr>
                        <a:t> Todas las causas</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rgbClr val="FF0000"/>
                          </a:solidFill>
                          <a:effectLst/>
                          <a:latin typeface="Arial Unicode MS" charset="0"/>
                          <a:ea typeface="Arial Unicode MS" charset="0"/>
                          <a:cs typeface="Arial Unicode MS" charset="0"/>
                        </a:rPr>
                        <a:t>10 (0.4)</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rgbClr val="0432FF"/>
                          </a:solidFill>
                          <a:effectLst/>
                          <a:latin typeface="Arial Unicode MS" charset="0"/>
                          <a:ea typeface="Arial Unicode MS" charset="0"/>
                          <a:cs typeface="Arial Unicode MS" charset="0"/>
                        </a:rPr>
                        <a:t>18 (1.2)</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chemeClr val="tx1"/>
                          </a:solidFill>
                          <a:effectLst/>
                          <a:latin typeface="Arial Unicode MS" charset="0"/>
                          <a:ea typeface="Arial Unicode MS" charset="0"/>
                          <a:cs typeface="Arial Unicode MS" charset="0"/>
                        </a:rPr>
                        <a:t>3.18 (1.46–6.90)</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chemeClr val="tx1"/>
                          </a:solidFill>
                          <a:effectLst/>
                          <a:latin typeface="Arial Unicode MS" charset="0"/>
                          <a:ea typeface="Arial Unicode MS" charset="0"/>
                          <a:cs typeface="Arial Unicode MS" charset="0"/>
                        </a:rPr>
                        <a:t>2.95 (1.34–6.49)</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val="10017"/>
                  </a:ext>
                </a:extLst>
              </a:tr>
              <a:tr h="223349">
                <a:tc>
                  <a:txBody>
                    <a:bodyPr/>
                    <a:lstStyle/>
                    <a:p>
                      <a:pPr algn="l" fontAlgn="base"/>
                      <a:r>
                        <a:rPr lang="es-ES_tradnl" sz="1200" dirty="0">
                          <a:solidFill>
                            <a:schemeClr val="tx1"/>
                          </a:solidFill>
                          <a:effectLst/>
                          <a:latin typeface="Arial Unicode MS" charset="0"/>
                          <a:ea typeface="Arial Unicode MS" charset="0"/>
                          <a:cs typeface="Arial Unicode MS" charset="0"/>
                        </a:rPr>
                        <a:t> Admisión UTI</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rgbClr val="FF0000"/>
                          </a:solidFill>
                          <a:effectLst/>
                          <a:latin typeface="Arial Unicode MS" charset="0"/>
                          <a:ea typeface="Arial Unicode MS" charset="0"/>
                          <a:cs typeface="Arial Unicode MS" charset="0"/>
                        </a:rPr>
                        <a:t>337 (12.7)</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rgbClr val="0432FF"/>
                          </a:solidFill>
                          <a:effectLst/>
                          <a:latin typeface="Arial Unicode MS" charset="0"/>
                          <a:ea typeface="Arial Unicode MS" charset="0"/>
                          <a:cs typeface="Arial Unicode MS" charset="0"/>
                        </a:rPr>
                        <a:t>190 (12.6)</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chemeClr val="tx1"/>
                          </a:solidFill>
                          <a:effectLst/>
                          <a:latin typeface="Arial Unicode MS" charset="0"/>
                          <a:ea typeface="Arial Unicode MS" charset="0"/>
                          <a:cs typeface="Arial Unicode MS" charset="0"/>
                        </a:rPr>
                        <a:t>0.99 (0.82–1.19)</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chemeClr val="tx1"/>
                          </a:solidFill>
                          <a:effectLst/>
                          <a:latin typeface="Arial Unicode MS" charset="0"/>
                          <a:ea typeface="Arial Unicode MS" charset="0"/>
                          <a:cs typeface="Arial Unicode MS" charset="0"/>
                        </a:rPr>
                        <a:t>—</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8"/>
                  </a:ext>
                </a:extLst>
              </a:tr>
              <a:tr h="252041">
                <a:tc>
                  <a:txBody>
                    <a:bodyPr/>
                    <a:lstStyle/>
                    <a:p>
                      <a:pPr algn="l" fontAlgn="base"/>
                      <a:r>
                        <a:rPr lang="es-ES_tradnl" sz="1200" dirty="0">
                          <a:solidFill>
                            <a:schemeClr val="tx1"/>
                          </a:solidFill>
                          <a:effectLst/>
                          <a:latin typeface="Arial Unicode MS" charset="0"/>
                          <a:ea typeface="Arial Unicode MS" charset="0"/>
                          <a:cs typeface="Arial Unicode MS" charset="0"/>
                        </a:rPr>
                        <a:t> Requirió ventilación mecánica</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rgbClr val="FF0000"/>
                          </a:solidFill>
                          <a:effectLst/>
                          <a:latin typeface="Arial Unicode MS" charset="0"/>
                          <a:ea typeface="Arial Unicode MS" charset="0"/>
                          <a:cs typeface="Arial Unicode MS" charset="0"/>
                        </a:rPr>
                        <a:t>212 (62.9)</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rgbClr val="0432FF"/>
                          </a:solidFill>
                          <a:effectLst/>
                          <a:latin typeface="Arial Unicode MS" charset="0"/>
                          <a:ea typeface="Arial Unicode MS" charset="0"/>
                          <a:cs typeface="Arial Unicode MS" charset="0"/>
                        </a:rPr>
                        <a:t>124 (65.3)</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chemeClr val="tx1"/>
                          </a:solidFill>
                          <a:effectLst/>
                          <a:latin typeface="Arial Unicode MS" charset="0"/>
                          <a:ea typeface="Arial Unicode MS" charset="0"/>
                          <a:cs typeface="Arial Unicode MS" charset="0"/>
                        </a:rPr>
                        <a:t>1.11 (0.76–1.61)</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chemeClr val="tx1"/>
                          </a:solidFill>
                          <a:effectLst/>
                          <a:latin typeface="Arial Unicode MS" charset="0"/>
                          <a:ea typeface="Arial Unicode MS" charset="0"/>
                          <a:cs typeface="Arial Unicode MS" charset="0"/>
                        </a:rPr>
                        <a:t>—</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9"/>
                  </a:ext>
                </a:extLst>
              </a:tr>
              <a:tr h="223349">
                <a:tc>
                  <a:txBody>
                    <a:bodyPr/>
                    <a:lstStyle/>
                    <a:p>
                      <a:pPr algn="l" fontAlgn="base"/>
                      <a:r>
                        <a:rPr lang="es-ES_tradnl" sz="1200" dirty="0">
                          <a:solidFill>
                            <a:schemeClr val="tx1"/>
                          </a:solidFill>
                          <a:effectLst/>
                          <a:latin typeface="Arial Unicode MS" charset="0"/>
                          <a:ea typeface="Arial Unicode MS" charset="0"/>
                          <a:cs typeface="Arial Unicode MS" charset="0"/>
                        </a:rPr>
                        <a:t> Requirió ECMO</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rgbClr val="FF0000"/>
                          </a:solidFill>
                          <a:effectLst/>
                          <a:latin typeface="Arial Unicode MS" charset="0"/>
                          <a:ea typeface="Arial Unicode MS" charset="0"/>
                          <a:cs typeface="Arial Unicode MS" charset="0"/>
                        </a:rPr>
                        <a:t>7 (2.1)</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rgbClr val="0432FF"/>
                          </a:solidFill>
                          <a:effectLst/>
                          <a:latin typeface="Arial Unicode MS" charset="0"/>
                          <a:ea typeface="Arial Unicode MS" charset="0"/>
                          <a:cs typeface="Arial Unicode MS" charset="0"/>
                        </a:rPr>
                        <a:t>6 (3.2)</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chemeClr val="tx1"/>
                          </a:solidFill>
                          <a:effectLst/>
                          <a:latin typeface="Arial Unicode MS" charset="0"/>
                          <a:ea typeface="Arial Unicode MS" charset="0"/>
                          <a:cs typeface="Arial Unicode MS" charset="0"/>
                        </a:rPr>
                        <a:t>1.54 (0.51–4.64)</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chemeClr val="tx1"/>
                          </a:solidFill>
                          <a:effectLst/>
                          <a:latin typeface="Arial Unicode MS" charset="0"/>
                          <a:ea typeface="Arial Unicode MS" charset="0"/>
                          <a:cs typeface="Arial Unicode MS" charset="0"/>
                        </a:rPr>
                        <a:t>—</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val="10020"/>
                  </a:ext>
                </a:extLst>
              </a:tr>
              <a:tr h="224765">
                <a:tc>
                  <a:txBody>
                    <a:bodyPr/>
                    <a:lstStyle/>
                    <a:p>
                      <a:pPr algn="l" fontAlgn="base"/>
                      <a:r>
                        <a:rPr lang="es-ES_tradnl" sz="1200" dirty="0">
                          <a:solidFill>
                            <a:schemeClr val="tx1"/>
                          </a:solidFill>
                          <a:effectLst/>
                          <a:latin typeface="Arial Unicode MS" charset="0"/>
                          <a:ea typeface="Arial Unicode MS" charset="0"/>
                          <a:cs typeface="Arial Unicode MS" charset="0"/>
                        </a:rPr>
                        <a:t> Estancia UTI, mediana días (IQR)</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rgbClr val="FF0000"/>
                          </a:solidFill>
                          <a:effectLst/>
                          <a:latin typeface="Arial Unicode MS" charset="0"/>
                          <a:ea typeface="Arial Unicode MS" charset="0"/>
                          <a:cs typeface="Arial Unicode MS" charset="0"/>
                        </a:rPr>
                        <a:t>3.0 (1.0–6.5)</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rgbClr val="0432FF"/>
                          </a:solidFill>
                          <a:effectLst/>
                          <a:latin typeface="Arial Unicode MS" charset="0"/>
                          <a:ea typeface="Arial Unicode MS" charset="0"/>
                          <a:cs typeface="Arial Unicode MS" charset="0"/>
                        </a:rPr>
                        <a:t>3.0 (1.0–7.0)</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chemeClr val="tx1"/>
                          </a:solidFill>
                          <a:effectLst/>
                          <a:latin typeface="Arial Unicode MS" charset="0"/>
                          <a:ea typeface="Arial Unicode MS" charset="0"/>
                          <a:cs typeface="Arial Unicode MS" charset="0"/>
                        </a:rPr>
                        <a:t>0.62</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base"/>
                      <a:r>
                        <a:rPr lang="es-ES_tradnl" sz="1200" dirty="0">
                          <a:solidFill>
                            <a:schemeClr val="tx1"/>
                          </a:solidFill>
                          <a:effectLst/>
                          <a:latin typeface="Arial Unicode MS" charset="0"/>
                          <a:ea typeface="Arial Unicode MS" charset="0"/>
                          <a:cs typeface="Arial Unicode MS" charset="0"/>
                        </a:rPr>
                        <a:t>—</a:t>
                      </a:r>
                    </a:p>
                  </a:txBody>
                  <a:tcPr marL="26956" marR="26956" marT="16848" marB="1684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21"/>
                  </a:ext>
                </a:extLst>
              </a:tr>
            </a:tbl>
          </a:graphicData>
        </a:graphic>
      </p:graphicFrame>
      <p:sp>
        <p:nvSpPr>
          <p:cNvPr id="9" name="Título 1"/>
          <p:cNvSpPr>
            <a:spLocks noGrp="1"/>
          </p:cNvSpPr>
          <p:nvPr>
            <p:ph type="title"/>
          </p:nvPr>
        </p:nvSpPr>
        <p:spPr>
          <a:xfrm>
            <a:off x="0" y="1"/>
            <a:ext cx="12192000" cy="522513"/>
          </a:xfrm>
          <a:noFill/>
        </p:spPr>
        <p:txBody>
          <a:bodyPr>
            <a:noAutofit/>
          </a:bodyPr>
          <a:lstStyle/>
          <a:p>
            <a:r>
              <a:rPr lang="es-ES_tradnl" sz="2400" dirty="0">
                <a:latin typeface="Arial Rounded MT Bold"/>
                <a:ea typeface="+mn-ea"/>
                <a:cs typeface="Arial Rounded MT Bold"/>
              </a:rPr>
              <a:t>INFLUENZA A VS. INFLUENZA B</a:t>
            </a:r>
          </a:p>
        </p:txBody>
      </p:sp>
      <p:pic>
        <p:nvPicPr>
          <p:cNvPr id="8" name="Imagen 4"/>
          <p:cNvPicPr>
            <a:picLocks noChangeAspect="1"/>
          </p:cNvPicPr>
          <p:nvPr/>
        </p:nvPicPr>
        <p:blipFill>
          <a:blip r:embed="rId2">
            <a:extLst>
              <a:ext uri="{28A0092B-C50C-407E-A947-70E740481C1C}">
                <a14:useLocalDpi xmlns:a14="http://schemas.microsoft.com/office/drawing/2010/main" val="0"/>
              </a:ext>
            </a:extLst>
          </a:blip>
          <a:srcRect r="28624" b="10980"/>
          <a:stretch>
            <a:fillRect/>
          </a:stretch>
        </p:blipFill>
        <p:spPr bwMode="auto">
          <a:xfrm>
            <a:off x="77296" y="6431152"/>
            <a:ext cx="2055813"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Imagen 10"/>
          <p:cNvPicPr>
            <a:picLocks noChangeAspect="1"/>
          </p:cNvPicPr>
          <p:nvPr/>
        </p:nvPicPr>
        <p:blipFill>
          <a:blip r:embed="rId3"/>
          <a:stretch>
            <a:fillRect/>
          </a:stretch>
        </p:blipFill>
        <p:spPr>
          <a:xfrm>
            <a:off x="11372154" y="585137"/>
            <a:ext cx="678425" cy="339213"/>
          </a:xfrm>
          <a:prstGeom prst="rect">
            <a:avLst/>
          </a:prstGeom>
        </p:spPr>
      </p:pic>
      <p:sp>
        <p:nvSpPr>
          <p:cNvPr id="2" name="Marcador de número de diapositiva 1">
            <a:extLst>
              <a:ext uri="{FF2B5EF4-FFF2-40B4-BE49-F238E27FC236}">
                <a16:creationId xmlns:a16="http://schemas.microsoft.com/office/drawing/2014/main" id="{C59F06CC-EB24-402F-9162-D16D0E85C57A}"/>
              </a:ext>
            </a:extLst>
          </p:cNvPr>
          <p:cNvSpPr>
            <a:spLocks noGrp="1"/>
          </p:cNvSpPr>
          <p:nvPr>
            <p:ph type="sldNum" sz="quarter" idx="12"/>
          </p:nvPr>
        </p:nvSpPr>
        <p:spPr/>
        <p:txBody>
          <a:bodyPr/>
          <a:lstStyle/>
          <a:p>
            <a:fld id="{9E5CC33B-6D32-4E71-A670-E73D1130EB17}" type="slidenum">
              <a:rPr lang="es-MX" smtClean="0"/>
              <a:t>11</a:t>
            </a:fld>
            <a:endParaRPr lang="es-MX"/>
          </a:p>
        </p:txBody>
      </p:sp>
    </p:spTree>
    <p:extLst>
      <p:ext uri="{BB962C8B-B14F-4D97-AF65-F5344CB8AC3E}">
        <p14:creationId xmlns:p14="http://schemas.microsoft.com/office/powerpoint/2010/main" val="22314808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a 10"/>
          <p:cNvGraphicFramePr>
            <a:graphicFrameLocks noGrp="1"/>
          </p:cNvGraphicFramePr>
          <p:nvPr>
            <p:extLst/>
          </p:nvPr>
        </p:nvGraphicFramePr>
        <p:xfrm>
          <a:off x="1066800" y="944657"/>
          <a:ext cx="10104120" cy="5088448"/>
        </p:xfrm>
        <a:graphic>
          <a:graphicData uri="http://schemas.openxmlformats.org/drawingml/2006/table">
            <a:tbl>
              <a:tblPr/>
              <a:tblGrid>
                <a:gridCol w="2955000">
                  <a:extLst>
                    <a:ext uri="{9D8B030D-6E8A-4147-A177-3AD203B41FA5}">
                      <a16:colId xmlns:a16="http://schemas.microsoft.com/office/drawing/2014/main" val="20000"/>
                    </a:ext>
                  </a:extLst>
                </a:gridCol>
                <a:gridCol w="1984180">
                  <a:extLst>
                    <a:ext uri="{9D8B030D-6E8A-4147-A177-3AD203B41FA5}">
                      <a16:colId xmlns:a16="http://schemas.microsoft.com/office/drawing/2014/main" val="20001"/>
                    </a:ext>
                  </a:extLst>
                </a:gridCol>
                <a:gridCol w="1471793">
                  <a:extLst>
                    <a:ext uri="{9D8B030D-6E8A-4147-A177-3AD203B41FA5}">
                      <a16:colId xmlns:a16="http://schemas.microsoft.com/office/drawing/2014/main" val="20002"/>
                    </a:ext>
                  </a:extLst>
                </a:gridCol>
                <a:gridCol w="1735456">
                  <a:extLst>
                    <a:ext uri="{9D8B030D-6E8A-4147-A177-3AD203B41FA5}">
                      <a16:colId xmlns:a16="http://schemas.microsoft.com/office/drawing/2014/main" val="20003"/>
                    </a:ext>
                  </a:extLst>
                </a:gridCol>
                <a:gridCol w="1957691">
                  <a:extLst>
                    <a:ext uri="{9D8B030D-6E8A-4147-A177-3AD203B41FA5}">
                      <a16:colId xmlns:a16="http://schemas.microsoft.com/office/drawing/2014/main" val="20004"/>
                    </a:ext>
                  </a:extLst>
                </a:gridCol>
              </a:tblGrid>
              <a:tr h="280348">
                <a:tc rowSpan="3">
                  <a:txBody>
                    <a:bodyPr/>
                    <a:lstStyle/>
                    <a:p>
                      <a:pPr algn="l" fontAlgn="base"/>
                      <a:endParaRPr lang="es-ES_tradnl" sz="1400" b="1">
                        <a:solidFill>
                          <a:schemeClr val="bg1"/>
                        </a:solidFill>
                        <a:effectLst/>
                        <a:latin typeface="Arial Rounded MT Bold" charset="0"/>
                        <a:ea typeface="Arial Rounded MT Bold" charset="0"/>
                        <a:cs typeface="Arial Rounded MT Bold" charset="0"/>
                      </a:endParaRP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gridSpan="4">
                  <a:txBody>
                    <a:bodyPr/>
                    <a:lstStyle/>
                    <a:p>
                      <a:pPr algn="ctr" fontAlgn="base"/>
                      <a:r>
                        <a:rPr lang="es-ES_tradnl" sz="1400" b="1" dirty="0">
                          <a:solidFill>
                            <a:schemeClr val="bg1"/>
                          </a:solidFill>
                          <a:effectLst/>
                          <a:latin typeface="Arial Rounded MT Bold" charset="0"/>
                          <a:ea typeface="Arial Rounded MT Bold" charset="0"/>
                          <a:cs typeface="Arial Rounded MT Bold" charset="0"/>
                        </a:rPr>
                        <a:t>Neumonía radiológicamente confirmada</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hMerge="1">
                  <a:txBody>
                    <a:bodyPr/>
                    <a:lstStyle/>
                    <a:p>
                      <a:endParaRPr lang="es-ES_tradnl"/>
                    </a:p>
                  </a:txBody>
                  <a:tcPr/>
                </a:tc>
                <a:tc hMerge="1">
                  <a:txBody>
                    <a:bodyPr/>
                    <a:lstStyle/>
                    <a:p>
                      <a:endParaRPr lang="es-ES_tradnl"/>
                    </a:p>
                  </a:txBody>
                  <a:tcPr/>
                </a:tc>
                <a:tc hMerge="1">
                  <a:txBody>
                    <a:bodyPr/>
                    <a:lstStyle/>
                    <a:p>
                      <a:endParaRPr lang="es-ES_tradnl"/>
                    </a:p>
                  </a:txBody>
                  <a:tcPr/>
                </a:tc>
                <a:extLst>
                  <a:ext uri="{0D108BD9-81ED-4DB2-BD59-A6C34878D82A}">
                    <a16:rowId xmlns:a16="http://schemas.microsoft.com/office/drawing/2014/main" val="10000"/>
                  </a:ext>
                </a:extLst>
              </a:tr>
              <a:tr h="358233">
                <a:tc vMerge="1">
                  <a:txBody>
                    <a:bodyPr/>
                    <a:lstStyle/>
                    <a:p>
                      <a:endParaRPr lang="es-ES_tradnl"/>
                    </a:p>
                  </a:txBody>
                  <a:tcPr/>
                </a:tc>
                <a:tc gridSpan="2">
                  <a:txBody>
                    <a:bodyPr/>
                    <a:lstStyle/>
                    <a:p>
                      <a:pPr algn="ctr" fontAlgn="base"/>
                      <a:r>
                        <a:rPr lang="es-ES_tradnl" sz="1400" b="1" dirty="0">
                          <a:solidFill>
                            <a:schemeClr val="bg1"/>
                          </a:solidFill>
                          <a:effectLst/>
                          <a:latin typeface="Arial Rounded MT Bold" charset="0"/>
                          <a:ea typeface="Arial Rounded MT Bold" charset="0"/>
                          <a:cs typeface="Arial Rounded MT Bold" charset="0"/>
                        </a:rPr>
                        <a:t>Análisis </a:t>
                      </a:r>
                      <a:r>
                        <a:rPr lang="es-ES_tradnl" sz="1400" b="1" dirty="0" err="1">
                          <a:solidFill>
                            <a:schemeClr val="bg1"/>
                          </a:solidFill>
                          <a:effectLst/>
                          <a:latin typeface="Arial Rounded MT Bold" charset="0"/>
                          <a:ea typeface="Arial Rounded MT Bold" charset="0"/>
                          <a:cs typeface="Arial Rounded MT Bold" charset="0"/>
                        </a:rPr>
                        <a:t>Univariado</a:t>
                      </a:r>
                      <a:r>
                        <a:rPr lang="es-ES_tradnl" sz="1400" b="1" dirty="0">
                          <a:solidFill>
                            <a:schemeClr val="bg1"/>
                          </a:solidFill>
                          <a:effectLst/>
                          <a:latin typeface="Arial Rounded MT Bold" charset="0"/>
                          <a:ea typeface="Arial Rounded MT Bold" charset="0"/>
                          <a:cs typeface="Arial Rounded MT Bold" charset="0"/>
                        </a:rPr>
                        <a:t> (</a:t>
                      </a:r>
                      <a:r>
                        <a:rPr lang="es-ES_tradnl" sz="1400" b="1" i="1" dirty="0">
                          <a:solidFill>
                            <a:schemeClr val="bg1"/>
                          </a:solidFill>
                          <a:effectLst/>
                          <a:latin typeface="Arial Rounded MT Bold" charset="0"/>
                          <a:ea typeface="Arial Rounded MT Bold" charset="0"/>
                          <a:cs typeface="Arial Rounded MT Bold" charset="0"/>
                        </a:rPr>
                        <a:t>n</a:t>
                      </a:r>
                      <a:r>
                        <a:rPr lang="es-ES_tradnl" sz="1400" b="1" dirty="0">
                          <a:solidFill>
                            <a:schemeClr val="bg1"/>
                          </a:solidFill>
                          <a:effectLst/>
                          <a:latin typeface="Arial Rounded MT Bold" charset="0"/>
                          <a:ea typeface="Arial Rounded MT Bold" charset="0"/>
                          <a:cs typeface="Arial Rounded MT Bold" charset="0"/>
                        </a:rPr>
                        <a:t> = 1510)</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hMerge="1">
                  <a:txBody>
                    <a:bodyPr/>
                    <a:lstStyle/>
                    <a:p>
                      <a:endParaRPr lang="es-ES_tradnl"/>
                    </a:p>
                  </a:txBody>
                  <a:tcPr/>
                </a:tc>
                <a:tc gridSpan="2">
                  <a:txBody>
                    <a:bodyPr/>
                    <a:lstStyle/>
                    <a:p>
                      <a:pPr algn="ctr" fontAlgn="base"/>
                      <a:r>
                        <a:rPr lang="es-ES_tradnl" sz="1400" b="1" dirty="0">
                          <a:solidFill>
                            <a:schemeClr val="bg1"/>
                          </a:solidFill>
                          <a:effectLst/>
                          <a:latin typeface="Arial Rounded MT Bold" charset="0"/>
                          <a:ea typeface="Arial Rounded MT Bold" charset="0"/>
                          <a:cs typeface="Arial Rounded MT Bold" charset="0"/>
                        </a:rPr>
                        <a:t>Análisis Multivariado (</a:t>
                      </a:r>
                      <a:r>
                        <a:rPr lang="es-ES_tradnl" sz="1400" b="1" i="1" dirty="0">
                          <a:solidFill>
                            <a:schemeClr val="bg1"/>
                          </a:solidFill>
                          <a:effectLst/>
                          <a:latin typeface="Arial Rounded MT Bold" charset="0"/>
                          <a:ea typeface="Arial Rounded MT Bold" charset="0"/>
                          <a:cs typeface="Arial Rounded MT Bold" charset="0"/>
                        </a:rPr>
                        <a:t>n</a:t>
                      </a:r>
                      <a:r>
                        <a:rPr lang="es-ES_tradnl" sz="1400" b="1" dirty="0">
                          <a:solidFill>
                            <a:schemeClr val="bg1"/>
                          </a:solidFill>
                          <a:effectLst/>
                          <a:latin typeface="Arial Rounded MT Bold" charset="0"/>
                          <a:ea typeface="Arial Rounded MT Bold" charset="0"/>
                          <a:cs typeface="Arial Rounded MT Bold" charset="0"/>
                        </a:rPr>
                        <a:t> = 1510)</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hMerge="1">
                  <a:txBody>
                    <a:bodyPr/>
                    <a:lstStyle/>
                    <a:p>
                      <a:endParaRPr lang="es-ES_tradnl"/>
                    </a:p>
                  </a:txBody>
                  <a:tcPr/>
                </a:tc>
                <a:extLst>
                  <a:ext uri="{0D108BD9-81ED-4DB2-BD59-A6C34878D82A}">
                    <a16:rowId xmlns:a16="http://schemas.microsoft.com/office/drawing/2014/main" val="10001"/>
                  </a:ext>
                </a:extLst>
              </a:tr>
              <a:tr h="358233">
                <a:tc vMerge="1">
                  <a:txBody>
                    <a:bodyPr/>
                    <a:lstStyle/>
                    <a:p>
                      <a:endParaRPr lang="es-ES_tradnl"/>
                    </a:p>
                  </a:txBody>
                  <a:tcPr/>
                </a:tc>
                <a:tc>
                  <a:txBody>
                    <a:bodyPr/>
                    <a:lstStyle/>
                    <a:p>
                      <a:pPr algn="ctr" fontAlgn="base"/>
                      <a:r>
                        <a:rPr lang="es-ES" sz="1400" b="1" dirty="0">
                          <a:solidFill>
                            <a:schemeClr val="bg1"/>
                          </a:solidFill>
                          <a:effectLst/>
                          <a:latin typeface="Arial Rounded MT Bold" charset="0"/>
                          <a:ea typeface="Arial Rounded MT Bold" charset="0"/>
                          <a:cs typeface="Arial Rounded MT Bold" charset="0"/>
                        </a:rPr>
                        <a:t>RM</a:t>
                      </a:r>
                      <a:r>
                        <a:rPr lang="mr-IN" sz="1400" b="1" dirty="0">
                          <a:solidFill>
                            <a:schemeClr val="bg1"/>
                          </a:solidFill>
                          <a:effectLst/>
                          <a:latin typeface="Arial Rounded MT Bold" charset="0"/>
                          <a:ea typeface="Arial Rounded MT Bold" charset="0"/>
                          <a:cs typeface="Arial Rounded MT Bold" charset="0"/>
                        </a:rPr>
                        <a:t> (</a:t>
                      </a:r>
                      <a:r>
                        <a:rPr lang="es-ES" sz="1400" b="1" dirty="0">
                          <a:solidFill>
                            <a:schemeClr val="bg1"/>
                          </a:solidFill>
                          <a:effectLst/>
                          <a:latin typeface="Arial Rounded MT Bold" charset="0"/>
                          <a:ea typeface="Arial Rounded MT Bold" charset="0"/>
                          <a:cs typeface="Arial Rounded MT Bold" charset="0"/>
                        </a:rPr>
                        <a:t>IC </a:t>
                      </a:r>
                      <a:r>
                        <a:rPr lang="mr-IN" sz="1400" b="1" dirty="0">
                          <a:solidFill>
                            <a:schemeClr val="bg1"/>
                          </a:solidFill>
                          <a:effectLst/>
                          <a:latin typeface="Arial Rounded MT Bold" charset="0"/>
                          <a:ea typeface="Arial Rounded MT Bold" charset="0"/>
                          <a:cs typeface="Arial Rounded MT Bold" charset="0"/>
                        </a:rPr>
                        <a:t>95%)</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base"/>
                      <a:r>
                        <a:rPr lang="es-ES_tradnl" sz="1400" b="1" i="1">
                          <a:solidFill>
                            <a:schemeClr val="bg1"/>
                          </a:solidFill>
                          <a:effectLst/>
                          <a:latin typeface="Arial Rounded MT Bold" charset="0"/>
                          <a:ea typeface="Arial Rounded MT Bold" charset="0"/>
                          <a:cs typeface="Arial Rounded MT Bold" charset="0"/>
                        </a:rPr>
                        <a:t>P</a:t>
                      </a:r>
                      <a:endParaRPr lang="es-ES_tradnl" sz="1400" b="1">
                        <a:solidFill>
                          <a:schemeClr val="bg1"/>
                        </a:solidFill>
                        <a:effectLst/>
                        <a:latin typeface="Arial Rounded MT Bold" charset="0"/>
                        <a:ea typeface="Arial Rounded MT Bold" charset="0"/>
                        <a:cs typeface="Arial Rounded MT Bold" charset="0"/>
                      </a:endParaRP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base"/>
                      <a:r>
                        <a:rPr lang="es-ES" sz="1400" b="1" dirty="0">
                          <a:solidFill>
                            <a:schemeClr val="bg1"/>
                          </a:solidFill>
                          <a:effectLst/>
                          <a:latin typeface="Arial Rounded MT Bold" charset="0"/>
                          <a:ea typeface="Arial Rounded MT Bold" charset="0"/>
                          <a:cs typeface="Arial Rounded MT Bold" charset="0"/>
                        </a:rPr>
                        <a:t>RM</a:t>
                      </a:r>
                      <a:r>
                        <a:rPr lang="mr-IN" sz="1400" b="1" dirty="0">
                          <a:solidFill>
                            <a:schemeClr val="bg1"/>
                          </a:solidFill>
                          <a:effectLst/>
                          <a:latin typeface="Arial Rounded MT Bold" charset="0"/>
                          <a:ea typeface="Arial Rounded MT Bold" charset="0"/>
                          <a:cs typeface="Arial Rounded MT Bold" charset="0"/>
                        </a:rPr>
                        <a:t> (</a:t>
                      </a:r>
                      <a:r>
                        <a:rPr lang="es-ES" sz="1400" b="1" dirty="0">
                          <a:solidFill>
                            <a:schemeClr val="bg1"/>
                          </a:solidFill>
                          <a:effectLst/>
                          <a:latin typeface="Arial Rounded MT Bold" charset="0"/>
                          <a:ea typeface="Arial Rounded MT Bold" charset="0"/>
                          <a:cs typeface="Arial Rounded MT Bold" charset="0"/>
                        </a:rPr>
                        <a:t>IC </a:t>
                      </a:r>
                      <a:r>
                        <a:rPr lang="mr-IN" sz="1400" b="1" dirty="0">
                          <a:solidFill>
                            <a:schemeClr val="bg1"/>
                          </a:solidFill>
                          <a:effectLst/>
                          <a:latin typeface="Arial Rounded MT Bold" charset="0"/>
                          <a:ea typeface="Arial Rounded MT Bold" charset="0"/>
                          <a:cs typeface="Arial Rounded MT Bold" charset="0"/>
                        </a:rPr>
                        <a:t>95%)</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fontAlgn="base"/>
                      <a:r>
                        <a:rPr lang="es-ES_tradnl" sz="1400" b="1" i="1" dirty="0">
                          <a:solidFill>
                            <a:schemeClr val="bg1"/>
                          </a:solidFill>
                          <a:effectLst/>
                          <a:latin typeface="Arial Rounded MT Bold" charset="0"/>
                          <a:ea typeface="Arial Rounded MT Bold" charset="0"/>
                          <a:cs typeface="Arial Rounded MT Bold" charset="0"/>
                        </a:rPr>
                        <a:t>P</a:t>
                      </a:r>
                      <a:endParaRPr lang="es-ES_tradnl" sz="1400" b="1" dirty="0">
                        <a:solidFill>
                          <a:schemeClr val="bg1"/>
                        </a:solidFill>
                        <a:effectLst/>
                        <a:latin typeface="Arial Rounded MT Bold" charset="0"/>
                        <a:ea typeface="Arial Rounded MT Bold" charset="0"/>
                        <a:cs typeface="Arial Rounded MT Bold" charset="0"/>
                      </a:endParaRP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2"/>
                  </a:ext>
                </a:extLst>
              </a:tr>
              <a:tr h="358233">
                <a:tc>
                  <a:txBody>
                    <a:bodyPr/>
                    <a:lstStyle/>
                    <a:p>
                      <a:pPr algn="l" fontAlgn="base"/>
                      <a:r>
                        <a:rPr lang="es-ES_tradnl" sz="1200" dirty="0">
                          <a:solidFill>
                            <a:schemeClr val="tx1"/>
                          </a:solidFill>
                          <a:effectLst/>
                          <a:latin typeface="Arial Rounded MT Bold" charset="0"/>
                          <a:ea typeface="Arial Rounded MT Bold" charset="0"/>
                          <a:cs typeface="Arial Rounded MT Bold" charset="0"/>
                        </a:rPr>
                        <a:t>Niños</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ase"/>
                      <a:r>
                        <a:rPr lang="mr-IN" sz="1200">
                          <a:solidFill>
                            <a:schemeClr val="tx1"/>
                          </a:solidFill>
                          <a:effectLst/>
                          <a:latin typeface="Arial Rounded MT Bold" charset="0"/>
                          <a:ea typeface="Arial Rounded MT Bold" charset="0"/>
                          <a:cs typeface="Arial Rounded MT Bold" charset="0"/>
                        </a:rPr>
                        <a:t>0.94 (0.74–1.20)</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ase"/>
                      <a:r>
                        <a:rPr lang="is-IS" sz="1200">
                          <a:solidFill>
                            <a:schemeClr val="tx1"/>
                          </a:solidFill>
                          <a:effectLst/>
                          <a:latin typeface="Arial Rounded MT Bold" charset="0"/>
                          <a:ea typeface="Arial Rounded MT Bold" charset="0"/>
                          <a:cs typeface="Arial Rounded MT Bold" charset="0"/>
                        </a:rPr>
                        <a:t>.63</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ase"/>
                      <a:r>
                        <a:rPr lang="en-US" sz="1200">
                          <a:solidFill>
                            <a:schemeClr val="tx1"/>
                          </a:solidFill>
                          <a:effectLst/>
                          <a:latin typeface="Arial Rounded MT Bold" charset="0"/>
                          <a:ea typeface="Arial Rounded MT Bold" charset="0"/>
                          <a:cs typeface="Arial Rounded MT Bold" charset="0"/>
                        </a:rPr>
                        <a:t>—</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ase"/>
                      <a:r>
                        <a:rPr lang="en-US" sz="1200">
                          <a:solidFill>
                            <a:schemeClr val="tx1"/>
                          </a:solidFill>
                          <a:effectLst/>
                          <a:latin typeface="Arial Rounded MT Bold" charset="0"/>
                          <a:ea typeface="Arial Rounded MT Bold" charset="0"/>
                          <a:cs typeface="Arial Rounded MT Bold" charset="0"/>
                        </a:rPr>
                        <a:t>—</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358233">
                <a:tc>
                  <a:txBody>
                    <a:bodyPr/>
                    <a:lstStyle/>
                    <a:p>
                      <a:pPr algn="l" fontAlgn="base"/>
                      <a:r>
                        <a:rPr lang="es-ES_tradnl" sz="1200" dirty="0">
                          <a:solidFill>
                            <a:schemeClr val="tx1"/>
                          </a:solidFill>
                          <a:effectLst/>
                          <a:latin typeface="Arial Rounded MT Bold" charset="0"/>
                          <a:ea typeface="Arial Rounded MT Bold" charset="0"/>
                          <a:cs typeface="Arial Rounded MT Bold" charset="0"/>
                        </a:rPr>
                        <a:t>Edad (años)</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ase"/>
                      <a:r>
                        <a:rPr lang="mr-IN" sz="1200">
                          <a:solidFill>
                            <a:schemeClr val="tx1"/>
                          </a:solidFill>
                          <a:effectLst/>
                          <a:latin typeface="Arial Rounded MT Bold" charset="0"/>
                          <a:ea typeface="Arial Rounded MT Bold" charset="0"/>
                          <a:cs typeface="Arial Rounded MT Bold" charset="0"/>
                        </a:rPr>
                        <a:t>0.98 (0.95–1.01)</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ase"/>
                      <a:r>
                        <a:rPr lang="is-IS" sz="1200">
                          <a:solidFill>
                            <a:schemeClr val="tx1"/>
                          </a:solidFill>
                          <a:effectLst/>
                          <a:latin typeface="Arial Rounded MT Bold" charset="0"/>
                          <a:ea typeface="Arial Rounded MT Bold" charset="0"/>
                          <a:cs typeface="Arial Rounded MT Bold" charset="0"/>
                        </a:rPr>
                        <a:t>.13</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ase"/>
                      <a:r>
                        <a:rPr lang="en-US" sz="1200">
                          <a:solidFill>
                            <a:schemeClr val="tx1"/>
                          </a:solidFill>
                          <a:effectLst/>
                          <a:latin typeface="Arial Rounded MT Bold" charset="0"/>
                          <a:ea typeface="Arial Rounded MT Bold" charset="0"/>
                          <a:cs typeface="Arial Rounded MT Bold" charset="0"/>
                        </a:rPr>
                        <a:t>—</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ase"/>
                      <a:r>
                        <a:rPr lang="en-US" sz="1200">
                          <a:solidFill>
                            <a:schemeClr val="tx1"/>
                          </a:solidFill>
                          <a:effectLst/>
                          <a:latin typeface="Arial Rounded MT Bold" charset="0"/>
                          <a:ea typeface="Arial Rounded MT Bold" charset="0"/>
                          <a:cs typeface="Arial Rounded MT Bold" charset="0"/>
                        </a:rPr>
                        <a:t>—</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260954">
                <a:tc>
                  <a:txBody>
                    <a:bodyPr/>
                    <a:lstStyle/>
                    <a:p>
                      <a:pPr algn="l" fontAlgn="base"/>
                      <a:r>
                        <a:rPr lang="es-ES_tradnl" sz="1200" dirty="0">
                          <a:solidFill>
                            <a:schemeClr val="tx1"/>
                          </a:solidFill>
                          <a:effectLst/>
                          <a:latin typeface="Arial Rounded MT Bold" charset="0"/>
                          <a:ea typeface="Arial Rounded MT Bold" charset="0"/>
                          <a:cs typeface="Arial Rounded MT Bold" charset="0"/>
                        </a:rPr>
                        <a:t>Grupo de edad</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ase"/>
                      <a:endParaRPr lang="es-ES_tradnl" sz="1200">
                        <a:solidFill>
                          <a:schemeClr val="tx1"/>
                        </a:solidFill>
                        <a:effectLst/>
                        <a:latin typeface="Arial Rounded MT Bold" charset="0"/>
                        <a:ea typeface="Arial Rounded MT Bold" charset="0"/>
                        <a:cs typeface="Arial Rounded MT Bold" charset="0"/>
                      </a:endParaRP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ase"/>
                      <a:r>
                        <a:rPr lang="mr-IN" sz="1200">
                          <a:solidFill>
                            <a:schemeClr val="tx1"/>
                          </a:solidFill>
                          <a:effectLst/>
                          <a:latin typeface="Arial Rounded MT Bold" charset="0"/>
                          <a:ea typeface="Arial Rounded MT Bold" charset="0"/>
                          <a:cs typeface="Arial Rounded MT Bold" charset="0"/>
                        </a:rPr>
                        <a:t>&lt;.0001</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ase"/>
                      <a:endParaRPr lang="es-ES_tradnl" sz="1200" dirty="0">
                        <a:solidFill>
                          <a:schemeClr val="tx1"/>
                        </a:solidFill>
                        <a:effectLst/>
                        <a:latin typeface="Arial Rounded MT Bold" charset="0"/>
                        <a:ea typeface="Arial Rounded MT Bold" charset="0"/>
                        <a:cs typeface="Arial Rounded MT Bold" charset="0"/>
                      </a:endParaRP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ase"/>
                      <a:r>
                        <a:rPr lang="mr-IN" sz="1200">
                          <a:solidFill>
                            <a:schemeClr val="tx1"/>
                          </a:solidFill>
                          <a:effectLst/>
                          <a:latin typeface="Arial Rounded MT Bold" charset="0"/>
                          <a:ea typeface="Arial Rounded MT Bold" charset="0"/>
                          <a:cs typeface="Arial Rounded MT Bold" charset="0"/>
                        </a:rPr>
                        <a:t>&lt;.0001</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260954">
                <a:tc>
                  <a:txBody>
                    <a:bodyPr/>
                    <a:lstStyle/>
                    <a:p>
                      <a:pPr algn="l" fontAlgn="base"/>
                      <a:r>
                        <a:rPr lang="mr-IN" sz="1200" dirty="0">
                          <a:solidFill>
                            <a:schemeClr val="tx1"/>
                          </a:solidFill>
                          <a:effectLst/>
                          <a:latin typeface="Arial Rounded MT Bold" charset="0"/>
                          <a:ea typeface="Arial Rounded MT Bold" charset="0"/>
                          <a:cs typeface="Arial Rounded MT Bold" charset="0"/>
                        </a:rPr>
                        <a:t> 0–5 </a:t>
                      </a:r>
                      <a:r>
                        <a:rPr lang="es-ES" sz="1200" dirty="0">
                          <a:solidFill>
                            <a:schemeClr val="tx1"/>
                          </a:solidFill>
                          <a:effectLst/>
                          <a:latin typeface="Arial Rounded MT Bold" charset="0"/>
                          <a:ea typeface="Arial Rounded MT Bold" charset="0"/>
                          <a:cs typeface="Arial Rounded MT Bold" charset="0"/>
                        </a:rPr>
                        <a:t>meses</a:t>
                      </a:r>
                      <a:endParaRPr lang="mr-IN" sz="1200" dirty="0">
                        <a:solidFill>
                          <a:schemeClr val="tx1"/>
                        </a:solidFill>
                        <a:effectLst/>
                        <a:latin typeface="Arial Rounded MT Bold" charset="0"/>
                        <a:ea typeface="Arial Rounded MT Bold" charset="0"/>
                        <a:cs typeface="Arial Rounded MT Bold" charset="0"/>
                      </a:endParaRP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chemeClr val="tx1"/>
                          </a:solidFill>
                          <a:effectLst/>
                          <a:latin typeface="Arial Rounded MT Bold" charset="0"/>
                          <a:ea typeface="Arial Rounded MT Bold" charset="0"/>
                          <a:cs typeface="Arial Rounded MT Bold" charset="0"/>
                        </a:rPr>
                        <a:t>Referencia</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l" fontAlgn="base"/>
                      <a:endParaRPr lang="es-ES_tradnl" sz="1200" dirty="0">
                        <a:solidFill>
                          <a:schemeClr val="tx1"/>
                        </a:solidFill>
                        <a:effectLst/>
                        <a:latin typeface="Arial Rounded MT Bold" charset="0"/>
                        <a:ea typeface="Arial Rounded MT Bold" charset="0"/>
                        <a:cs typeface="Arial Rounded MT Bold" charset="0"/>
                      </a:endParaRP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es-ES_tradnl" sz="1200" dirty="0">
                          <a:solidFill>
                            <a:schemeClr val="tx1"/>
                          </a:solidFill>
                          <a:effectLst/>
                          <a:latin typeface="Arial Rounded MT Bold" charset="0"/>
                          <a:ea typeface="Arial Rounded MT Bold" charset="0"/>
                          <a:cs typeface="Arial Rounded MT Bold" charset="0"/>
                        </a:rPr>
                        <a:t>Referencia</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l" fontAlgn="base"/>
                      <a:endParaRPr lang="es-ES_tradnl" sz="1200">
                        <a:solidFill>
                          <a:schemeClr val="tx1"/>
                        </a:solidFill>
                        <a:effectLst/>
                        <a:latin typeface="Arial Rounded MT Bold" charset="0"/>
                        <a:ea typeface="Arial Rounded MT Bold" charset="0"/>
                        <a:cs typeface="Arial Rounded MT Bold" charset="0"/>
                      </a:endParaRP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val="10006"/>
                  </a:ext>
                </a:extLst>
              </a:tr>
              <a:tr h="358233">
                <a:tc>
                  <a:txBody>
                    <a:bodyPr/>
                    <a:lstStyle/>
                    <a:p>
                      <a:pPr algn="l" fontAlgn="base"/>
                      <a:r>
                        <a:rPr lang="mr-IN" sz="1200" dirty="0">
                          <a:solidFill>
                            <a:schemeClr val="tx1"/>
                          </a:solidFill>
                          <a:effectLst/>
                          <a:latin typeface="Arial Rounded MT Bold" charset="0"/>
                          <a:ea typeface="Arial Rounded MT Bold" charset="0"/>
                          <a:cs typeface="Arial Rounded MT Bold" charset="0"/>
                        </a:rPr>
                        <a:t> 6–23 </a:t>
                      </a:r>
                      <a:r>
                        <a:rPr lang="es-ES" sz="1200" dirty="0">
                          <a:solidFill>
                            <a:schemeClr val="tx1"/>
                          </a:solidFill>
                          <a:effectLst/>
                          <a:latin typeface="Arial Rounded MT Bold" charset="0"/>
                          <a:ea typeface="Arial Rounded MT Bold" charset="0"/>
                          <a:cs typeface="Arial Rounded MT Bold" charset="0"/>
                        </a:rPr>
                        <a:t>meses</a:t>
                      </a:r>
                      <a:endParaRPr lang="mr-IN" sz="1200" dirty="0">
                        <a:solidFill>
                          <a:schemeClr val="tx1"/>
                        </a:solidFill>
                        <a:effectLst/>
                        <a:latin typeface="Arial Rounded MT Bold" charset="0"/>
                        <a:ea typeface="Arial Rounded MT Bold" charset="0"/>
                        <a:cs typeface="Arial Rounded MT Bold" charset="0"/>
                      </a:endParaRP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is-IS" sz="1200" dirty="0">
                          <a:solidFill>
                            <a:schemeClr val="tx1"/>
                          </a:solidFill>
                          <a:effectLst/>
                          <a:latin typeface="Arial Rounded MT Bold" charset="0"/>
                          <a:ea typeface="Arial Rounded MT Bold" charset="0"/>
                          <a:cs typeface="Arial Rounded MT Bold" charset="0"/>
                        </a:rPr>
                        <a:t>3.29 (1.94–5.57)</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mr-IN" sz="1200" dirty="0">
                          <a:solidFill>
                            <a:schemeClr val="tx1"/>
                          </a:solidFill>
                          <a:effectLst/>
                          <a:latin typeface="Arial Rounded MT Bold" charset="0"/>
                          <a:ea typeface="Arial Rounded MT Bold" charset="0"/>
                          <a:cs typeface="Arial Rounded MT Bold" charset="0"/>
                        </a:rPr>
                        <a:t>&lt;.0001</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mr-IN" sz="1200" dirty="0">
                          <a:solidFill>
                            <a:schemeClr val="tx1"/>
                          </a:solidFill>
                          <a:effectLst/>
                          <a:latin typeface="Arial Rounded MT Bold" charset="0"/>
                          <a:ea typeface="Arial Rounded MT Bold" charset="0"/>
                          <a:cs typeface="Arial Rounded MT Bold" charset="0"/>
                        </a:rPr>
                        <a:t>2.88 (1.69–4.91)</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mr-IN" sz="1200">
                          <a:solidFill>
                            <a:schemeClr val="tx1"/>
                          </a:solidFill>
                          <a:effectLst/>
                          <a:latin typeface="Arial Rounded MT Bold" charset="0"/>
                          <a:ea typeface="Arial Rounded MT Bold" charset="0"/>
                          <a:cs typeface="Arial Rounded MT Bold" charset="0"/>
                        </a:rPr>
                        <a:t>&lt;.0001</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val="10007"/>
                  </a:ext>
                </a:extLst>
              </a:tr>
              <a:tr h="358233">
                <a:tc>
                  <a:txBody>
                    <a:bodyPr/>
                    <a:lstStyle/>
                    <a:p>
                      <a:pPr algn="l" fontAlgn="base"/>
                      <a:r>
                        <a:rPr lang="fi-FI" sz="1200" dirty="0">
                          <a:solidFill>
                            <a:schemeClr val="tx1"/>
                          </a:solidFill>
                          <a:effectLst/>
                          <a:latin typeface="Arial Rounded MT Bold" charset="0"/>
                          <a:ea typeface="Arial Rounded MT Bold" charset="0"/>
                          <a:cs typeface="Arial Rounded MT Bold" charset="0"/>
                        </a:rPr>
                        <a:t> 24–59 </a:t>
                      </a:r>
                      <a:r>
                        <a:rPr lang="fi-FI" sz="1200" dirty="0" err="1">
                          <a:solidFill>
                            <a:schemeClr val="tx1"/>
                          </a:solidFill>
                          <a:effectLst/>
                          <a:latin typeface="Arial Rounded MT Bold" charset="0"/>
                          <a:ea typeface="Arial Rounded MT Bold" charset="0"/>
                          <a:cs typeface="Arial Rounded MT Bold" charset="0"/>
                        </a:rPr>
                        <a:t>meses</a:t>
                      </a:r>
                      <a:endParaRPr lang="fi-FI" sz="1200" dirty="0">
                        <a:solidFill>
                          <a:schemeClr val="tx1"/>
                        </a:solidFill>
                        <a:effectLst/>
                        <a:latin typeface="Arial Rounded MT Bold" charset="0"/>
                        <a:ea typeface="Arial Rounded MT Bold" charset="0"/>
                        <a:cs typeface="Arial Rounded MT Bold" charset="0"/>
                      </a:endParaRP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mr-IN" sz="1200" dirty="0">
                          <a:solidFill>
                            <a:schemeClr val="tx1"/>
                          </a:solidFill>
                          <a:effectLst/>
                          <a:latin typeface="Arial Rounded MT Bold" charset="0"/>
                          <a:ea typeface="Arial Rounded MT Bold" charset="0"/>
                          <a:cs typeface="Arial Rounded MT Bold" charset="0"/>
                        </a:rPr>
                        <a:t>3.33 (2.00–5.54)</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mr-IN" sz="1200" dirty="0">
                          <a:solidFill>
                            <a:schemeClr val="tx1"/>
                          </a:solidFill>
                          <a:effectLst/>
                          <a:latin typeface="Arial Rounded MT Bold" charset="0"/>
                          <a:ea typeface="Arial Rounded MT Bold" charset="0"/>
                          <a:cs typeface="Arial Rounded MT Bold" charset="0"/>
                        </a:rPr>
                        <a:t>&lt;.0001</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mr-IN" sz="1200" dirty="0">
                          <a:solidFill>
                            <a:schemeClr val="tx1"/>
                          </a:solidFill>
                          <a:effectLst/>
                          <a:latin typeface="Arial Rounded MT Bold" charset="0"/>
                          <a:ea typeface="Arial Rounded MT Bold" charset="0"/>
                          <a:cs typeface="Arial Rounded MT Bold" charset="0"/>
                        </a:rPr>
                        <a:t>2.66 (1.58–4.47)</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is-IS" sz="1200" dirty="0">
                          <a:solidFill>
                            <a:schemeClr val="tx1"/>
                          </a:solidFill>
                          <a:effectLst/>
                          <a:latin typeface="Arial Rounded MT Bold" charset="0"/>
                          <a:ea typeface="Arial Rounded MT Bold" charset="0"/>
                          <a:cs typeface="Arial Rounded MT Bold" charset="0"/>
                        </a:rPr>
                        <a:t>.0002</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val="10008"/>
                  </a:ext>
                </a:extLst>
              </a:tr>
              <a:tr h="358233">
                <a:tc>
                  <a:txBody>
                    <a:bodyPr/>
                    <a:lstStyle/>
                    <a:p>
                      <a:pPr algn="l" fontAlgn="base"/>
                      <a:r>
                        <a:rPr lang="fi-FI" sz="1200" dirty="0">
                          <a:solidFill>
                            <a:schemeClr val="tx1"/>
                          </a:solidFill>
                          <a:effectLst/>
                          <a:latin typeface="Arial Rounded MT Bold" charset="0"/>
                          <a:ea typeface="Arial Rounded MT Bold" charset="0"/>
                          <a:cs typeface="Arial Rounded MT Bold" charset="0"/>
                        </a:rPr>
                        <a:t> 5–9 </a:t>
                      </a:r>
                      <a:r>
                        <a:rPr lang="fi-FI" sz="1200" dirty="0" err="1">
                          <a:solidFill>
                            <a:schemeClr val="tx1"/>
                          </a:solidFill>
                          <a:effectLst/>
                          <a:latin typeface="Arial Rounded MT Bold" charset="0"/>
                          <a:ea typeface="Arial Rounded MT Bold" charset="0"/>
                          <a:cs typeface="Arial Rounded MT Bold" charset="0"/>
                        </a:rPr>
                        <a:t>años</a:t>
                      </a:r>
                      <a:endParaRPr lang="fi-FI" sz="1200" dirty="0">
                        <a:solidFill>
                          <a:schemeClr val="tx1"/>
                        </a:solidFill>
                        <a:effectLst/>
                        <a:latin typeface="Arial Rounded MT Bold" charset="0"/>
                        <a:ea typeface="Arial Rounded MT Bold" charset="0"/>
                        <a:cs typeface="Arial Rounded MT Bold" charset="0"/>
                      </a:endParaRP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ase"/>
                      <a:r>
                        <a:rPr lang="mr-IN" sz="1200">
                          <a:solidFill>
                            <a:schemeClr val="tx1"/>
                          </a:solidFill>
                          <a:effectLst/>
                          <a:latin typeface="Arial Rounded MT Bold" charset="0"/>
                          <a:ea typeface="Arial Rounded MT Bold" charset="0"/>
                          <a:cs typeface="Arial Rounded MT Bold" charset="0"/>
                        </a:rPr>
                        <a:t>1.75 (1.03–2.98)</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ase"/>
                      <a:r>
                        <a:rPr lang="is-IS" sz="1200" dirty="0">
                          <a:solidFill>
                            <a:schemeClr val="tx1"/>
                          </a:solidFill>
                          <a:effectLst/>
                          <a:latin typeface="Arial Rounded MT Bold" charset="0"/>
                          <a:ea typeface="Arial Rounded MT Bold" charset="0"/>
                          <a:cs typeface="Arial Rounded MT Bold" charset="0"/>
                        </a:rPr>
                        <a:t>.04</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ase"/>
                      <a:r>
                        <a:rPr lang="mr-IN" sz="1200" dirty="0">
                          <a:solidFill>
                            <a:schemeClr val="tx1"/>
                          </a:solidFill>
                          <a:effectLst/>
                          <a:latin typeface="Arial Rounded MT Bold" charset="0"/>
                          <a:ea typeface="Arial Rounded MT Bold" charset="0"/>
                          <a:cs typeface="Arial Rounded MT Bold" charset="0"/>
                        </a:rPr>
                        <a:t>1.40 (0.82–2.40)</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ase"/>
                      <a:r>
                        <a:rPr lang="is-IS" sz="1200">
                          <a:solidFill>
                            <a:schemeClr val="tx1"/>
                          </a:solidFill>
                          <a:effectLst/>
                          <a:latin typeface="Arial Rounded MT Bold" charset="0"/>
                          <a:ea typeface="Arial Rounded MT Bold" charset="0"/>
                          <a:cs typeface="Arial Rounded MT Bold" charset="0"/>
                        </a:rPr>
                        <a:t>.22</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r h="358233">
                <a:tc>
                  <a:txBody>
                    <a:bodyPr/>
                    <a:lstStyle/>
                    <a:p>
                      <a:pPr algn="l" fontAlgn="base"/>
                      <a:r>
                        <a:rPr lang="tr-TR" sz="1200" dirty="0">
                          <a:solidFill>
                            <a:schemeClr val="tx1"/>
                          </a:solidFill>
                          <a:effectLst/>
                          <a:latin typeface="Arial Rounded MT Bold" charset="0"/>
                          <a:ea typeface="Arial Rounded MT Bold" charset="0"/>
                          <a:cs typeface="Arial Rounded MT Bold" charset="0"/>
                        </a:rPr>
                        <a:t> ≥10 </a:t>
                      </a:r>
                      <a:r>
                        <a:rPr lang="tr-TR" sz="1200" dirty="0" err="1">
                          <a:solidFill>
                            <a:schemeClr val="tx1"/>
                          </a:solidFill>
                          <a:effectLst/>
                          <a:latin typeface="Arial Rounded MT Bold" charset="0"/>
                          <a:ea typeface="Arial Rounded MT Bold" charset="0"/>
                          <a:cs typeface="Arial Rounded MT Bold" charset="0"/>
                        </a:rPr>
                        <a:t>años</a:t>
                      </a:r>
                      <a:endParaRPr lang="tr-TR" sz="1200" dirty="0">
                        <a:solidFill>
                          <a:schemeClr val="tx1"/>
                        </a:solidFill>
                        <a:effectLst/>
                        <a:latin typeface="Arial Rounded MT Bold" charset="0"/>
                        <a:ea typeface="Arial Rounded MT Bold" charset="0"/>
                        <a:cs typeface="Arial Rounded MT Bold" charset="0"/>
                      </a:endParaRP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ase"/>
                      <a:r>
                        <a:rPr lang="mr-IN" sz="1200">
                          <a:solidFill>
                            <a:schemeClr val="tx1"/>
                          </a:solidFill>
                          <a:effectLst/>
                          <a:latin typeface="Arial Rounded MT Bold" charset="0"/>
                          <a:ea typeface="Arial Rounded MT Bold" charset="0"/>
                          <a:cs typeface="Arial Rounded MT Bold" charset="0"/>
                        </a:rPr>
                        <a:t>2.03 (1.15–3.60)</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ase"/>
                      <a:r>
                        <a:rPr lang="is-IS" sz="1200">
                          <a:solidFill>
                            <a:schemeClr val="tx1"/>
                          </a:solidFill>
                          <a:effectLst/>
                          <a:latin typeface="Arial Rounded MT Bold" charset="0"/>
                          <a:ea typeface="Arial Rounded MT Bold" charset="0"/>
                          <a:cs typeface="Arial Rounded MT Bold" charset="0"/>
                        </a:rPr>
                        <a:t>.01</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ase"/>
                      <a:r>
                        <a:rPr lang="mr-IN" sz="1200">
                          <a:solidFill>
                            <a:schemeClr val="tx1"/>
                          </a:solidFill>
                          <a:effectLst/>
                          <a:latin typeface="Arial Rounded MT Bold" charset="0"/>
                          <a:ea typeface="Arial Rounded MT Bold" charset="0"/>
                          <a:cs typeface="Arial Rounded MT Bold" charset="0"/>
                        </a:rPr>
                        <a:t>1.48 (0.82–2.66)</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ase"/>
                      <a:r>
                        <a:rPr lang="es-ES_tradnl" sz="1200">
                          <a:solidFill>
                            <a:schemeClr val="tx1"/>
                          </a:solidFill>
                          <a:effectLst/>
                          <a:latin typeface="Arial Rounded MT Bold" charset="0"/>
                          <a:ea typeface="Arial Rounded MT Bold" charset="0"/>
                          <a:cs typeface="Arial Rounded MT Bold" charset="0"/>
                        </a:rPr>
                        <a:t>.19</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r h="260954">
                <a:tc>
                  <a:txBody>
                    <a:bodyPr/>
                    <a:lstStyle/>
                    <a:p>
                      <a:pPr algn="l" fontAlgn="base"/>
                      <a:r>
                        <a:rPr lang="es-ES_tradnl" sz="1200" dirty="0">
                          <a:solidFill>
                            <a:schemeClr val="tx1"/>
                          </a:solidFill>
                          <a:effectLst/>
                          <a:latin typeface="Arial Rounded MT Bold" charset="0"/>
                          <a:ea typeface="Arial Rounded MT Bold" charset="0"/>
                          <a:cs typeface="Arial Rounded MT Bold" charset="0"/>
                        </a:rPr>
                        <a:t>Estado</a:t>
                      </a:r>
                      <a:r>
                        <a:rPr lang="es-ES_tradnl" sz="1200" baseline="0" dirty="0">
                          <a:solidFill>
                            <a:schemeClr val="tx1"/>
                          </a:solidFill>
                          <a:effectLst/>
                          <a:latin typeface="Arial Rounded MT Bold" charset="0"/>
                          <a:ea typeface="Arial Rounded MT Bold" charset="0"/>
                          <a:cs typeface="Arial Rounded MT Bold" charset="0"/>
                        </a:rPr>
                        <a:t> de salud</a:t>
                      </a:r>
                      <a:endParaRPr lang="es-ES_tradnl" sz="1200" dirty="0">
                        <a:solidFill>
                          <a:schemeClr val="tx1"/>
                        </a:solidFill>
                        <a:effectLst/>
                        <a:latin typeface="Arial Rounded MT Bold" charset="0"/>
                        <a:ea typeface="Arial Rounded MT Bold" charset="0"/>
                        <a:cs typeface="Arial Rounded MT Bold" charset="0"/>
                      </a:endParaRP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ase"/>
                      <a:endParaRPr lang="es-ES_tradnl" sz="1200">
                        <a:solidFill>
                          <a:schemeClr val="tx1"/>
                        </a:solidFill>
                        <a:effectLst/>
                        <a:latin typeface="Arial Rounded MT Bold" charset="0"/>
                        <a:ea typeface="Arial Rounded MT Bold" charset="0"/>
                        <a:cs typeface="Arial Rounded MT Bold" charset="0"/>
                      </a:endParaRP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ase"/>
                      <a:r>
                        <a:rPr lang="mr-IN" sz="1200">
                          <a:solidFill>
                            <a:schemeClr val="tx1"/>
                          </a:solidFill>
                          <a:effectLst/>
                          <a:latin typeface="Arial Rounded MT Bold" charset="0"/>
                          <a:ea typeface="Arial Rounded MT Bold" charset="0"/>
                          <a:cs typeface="Arial Rounded MT Bold" charset="0"/>
                        </a:rPr>
                        <a:t>&lt;.0001</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ase"/>
                      <a:endParaRPr lang="es-ES_tradnl" sz="1200">
                        <a:solidFill>
                          <a:schemeClr val="tx1"/>
                        </a:solidFill>
                        <a:effectLst/>
                        <a:latin typeface="Arial Rounded MT Bold" charset="0"/>
                        <a:ea typeface="Arial Rounded MT Bold" charset="0"/>
                        <a:cs typeface="Arial Rounded MT Bold" charset="0"/>
                      </a:endParaRP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ase"/>
                      <a:r>
                        <a:rPr lang="mr-IN" sz="1200">
                          <a:solidFill>
                            <a:schemeClr val="tx1"/>
                          </a:solidFill>
                          <a:effectLst/>
                          <a:latin typeface="Arial Rounded MT Bold" charset="0"/>
                          <a:ea typeface="Arial Rounded MT Bold" charset="0"/>
                          <a:cs typeface="Arial Rounded MT Bold" charset="0"/>
                        </a:rPr>
                        <a:t>&lt;.0001</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1"/>
                  </a:ext>
                </a:extLst>
              </a:tr>
              <a:tr h="358233">
                <a:tc>
                  <a:txBody>
                    <a:bodyPr/>
                    <a:lstStyle/>
                    <a:p>
                      <a:pPr algn="l" fontAlgn="base"/>
                      <a:r>
                        <a:rPr lang="es-ES_tradnl" sz="1200" dirty="0">
                          <a:solidFill>
                            <a:schemeClr val="tx1"/>
                          </a:solidFill>
                          <a:effectLst/>
                          <a:latin typeface="Arial Rounded MT Bold" charset="0"/>
                          <a:ea typeface="Arial Rounded MT Bold" charset="0"/>
                          <a:cs typeface="Arial Rounded MT Bold" charset="0"/>
                        </a:rPr>
                        <a:t> Sin condición subyacente</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ase"/>
                      <a:r>
                        <a:rPr lang="es-ES_tradnl" sz="1200" dirty="0">
                          <a:solidFill>
                            <a:schemeClr val="tx1"/>
                          </a:solidFill>
                          <a:effectLst/>
                          <a:latin typeface="Arial Rounded MT Bold" charset="0"/>
                          <a:ea typeface="Arial Rounded MT Bold" charset="0"/>
                          <a:cs typeface="Arial Rounded MT Bold" charset="0"/>
                        </a:rPr>
                        <a:t>Referencia</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ase"/>
                      <a:endParaRPr lang="es-ES_tradnl" sz="1200">
                        <a:solidFill>
                          <a:schemeClr val="tx1"/>
                        </a:solidFill>
                        <a:effectLst/>
                        <a:latin typeface="Arial Rounded MT Bold" charset="0"/>
                        <a:ea typeface="Arial Rounded MT Bold" charset="0"/>
                        <a:cs typeface="Arial Rounded MT Bold" charset="0"/>
                      </a:endParaRP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ase"/>
                      <a:r>
                        <a:rPr lang="es-ES_tradnl" sz="1200" dirty="0">
                          <a:solidFill>
                            <a:schemeClr val="tx1"/>
                          </a:solidFill>
                          <a:effectLst/>
                          <a:latin typeface="Arial Rounded MT Bold" charset="0"/>
                          <a:ea typeface="Arial Rounded MT Bold" charset="0"/>
                          <a:cs typeface="Arial Rounded MT Bold" charset="0"/>
                        </a:rPr>
                        <a:t>Referencia</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ase"/>
                      <a:endParaRPr lang="es-ES_tradnl" sz="1200">
                        <a:solidFill>
                          <a:schemeClr val="tx1"/>
                        </a:solidFill>
                        <a:effectLst/>
                        <a:latin typeface="Arial Rounded MT Bold" charset="0"/>
                        <a:ea typeface="Arial Rounded MT Bold" charset="0"/>
                        <a:cs typeface="Arial Rounded MT Bold" charset="0"/>
                      </a:endParaRP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2"/>
                  </a:ext>
                </a:extLst>
              </a:tr>
              <a:tr h="358233">
                <a:tc>
                  <a:txBody>
                    <a:bodyPr/>
                    <a:lstStyle/>
                    <a:p>
                      <a:pPr algn="l" fontAlgn="base"/>
                      <a:r>
                        <a:rPr lang="es-ES_tradnl" sz="1200" dirty="0">
                          <a:solidFill>
                            <a:schemeClr val="tx1"/>
                          </a:solidFill>
                          <a:effectLst/>
                          <a:latin typeface="Arial Rounded MT Bold" charset="0"/>
                          <a:ea typeface="Arial Rounded MT Bold" charset="0"/>
                          <a:cs typeface="Arial Rounded MT Bold" charset="0"/>
                        </a:rPr>
                        <a:t> Condición riesgo</a:t>
                      </a:r>
                      <a:r>
                        <a:rPr lang="es-ES_tradnl" sz="1200" baseline="0" dirty="0">
                          <a:solidFill>
                            <a:schemeClr val="tx1"/>
                          </a:solidFill>
                          <a:effectLst/>
                          <a:latin typeface="Arial Rounded MT Bold" charset="0"/>
                          <a:ea typeface="Arial Rounded MT Bold" charset="0"/>
                          <a:cs typeface="Arial Rounded MT Bold" charset="0"/>
                        </a:rPr>
                        <a:t> vacuna</a:t>
                      </a:r>
                      <a:endParaRPr lang="es-ES_tradnl" sz="1200" dirty="0">
                        <a:solidFill>
                          <a:schemeClr val="tx1"/>
                        </a:solidFill>
                        <a:effectLst/>
                        <a:latin typeface="Arial Rounded MT Bold" charset="0"/>
                        <a:ea typeface="Arial Rounded MT Bold" charset="0"/>
                        <a:cs typeface="Arial Rounded MT Bold" charset="0"/>
                      </a:endParaRP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is-IS" sz="1200" dirty="0">
                          <a:solidFill>
                            <a:schemeClr val="tx1"/>
                          </a:solidFill>
                          <a:effectLst/>
                          <a:latin typeface="Arial Rounded MT Bold" charset="0"/>
                          <a:ea typeface="Arial Rounded MT Bold" charset="0"/>
                          <a:cs typeface="Arial Rounded MT Bold" charset="0"/>
                        </a:rPr>
                        <a:t>1.95 (1.51–2.52)</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mr-IN" sz="1200" dirty="0">
                          <a:solidFill>
                            <a:schemeClr val="tx1"/>
                          </a:solidFill>
                          <a:effectLst/>
                          <a:latin typeface="Arial Rounded MT Bold" charset="0"/>
                          <a:ea typeface="Arial Rounded MT Bold" charset="0"/>
                          <a:cs typeface="Arial Rounded MT Bold" charset="0"/>
                        </a:rPr>
                        <a:t>&lt;.0001</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mr-IN" sz="1200" dirty="0">
                          <a:solidFill>
                            <a:schemeClr val="tx1"/>
                          </a:solidFill>
                          <a:effectLst/>
                          <a:latin typeface="Arial Rounded MT Bold" charset="0"/>
                          <a:ea typeface="Arial Rounded MT Bold" charset="0"/>
                          <a:cs typeface="Arial Rounded MT Bold" charset="0"/>
                        </a:rPr>
                        <a:t>1.93 (1.47–2.51)</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ase"/>
                      <a:r>
                        <a:rPr lang="mr-IN" sz="1200" dirty="0">
                          <a:solidFill>
                            <a:schemeClr val="tx1"/>
                          </a:solidFill>
                          <a:effectLst/>
                          <a:latin typeface="Arial Rounded MT Bold" charset="0"/>
                          <a:ea typeface="Arial Rounded MT Bold" charset="0"/>
                          <a:cs typeface="Arial Rounded MT Bold" charset="0"/>
                        </a:rPr>
                        <a:t>&lt;.0001</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val="10013"/>
                  </a:ext>
                </a:extLst>
              </a:tr>
              <a:tr h="442908">
                <a:tc>
                  <a:txBody>
                    <a:bodyPr/>
                    <a:lstStyle/>
                    <a:p>
                      <a:pPr algn="l" fontAlgn="base"/>
                      <a:r>
                        <a:rPr lang="es-ES_tradnl" sz="1200" dirty="0">
                          <a:solidFill>
                            <a:schemeClr val="tx1"/>
                          </a:solidFill>
                          <a:effectLst/>
                          <a:latin typeface="Arial Rounded MT Bold" charset="0"/>
                          <a:ea typeface="Arial Rounded MT Bold" charset="0"/>
                          <a:cs typeface="Arial Rounded MT Bold" charset="0"/>
                        </a:rPr>
                        <a:t> Otra condición subyacente</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ase"/>
                      <a:r>
                        <a:rPr lang="mr-IN" sz="1200">
                          <a:solidFill>
                            <a:schemeClr val="tx1"/>
                          </a:solidFill>
                          <a:effectLst/>
                          <a:latin typeface="Arial Rounded MT Bold" charset="0"/>
                          <a:ea typeface="Arial Rounded MT Bold" charset="0"/>
                          <a:cs typeface="Arial Rounded MT Bold" charset="0"/>
                        </a:rPr>
                        <a:t>1.27 (0.85–1.90)</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ase"/>
                      <a:r>
                        <a:rPr lang="is-IS" sz="1200">
                          <a:solidFill>
                            <a:schemeClr val="tx1"/>
                          </a:solidFill>
                          <a:effectLst/>
                          <a:latin typeface="Arial Rounded MT Bold" charset="0"/>
                          <a:ea typeface="Arial Rounded MT Bold" charset="0"/>
                          <a:cs typeface="Arial Rounded MT Bold" charset="0"/>
                        </a:rPr>
                        <a:t>.25</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ase"/>
                      <a:r>
                        <a:rPr lang="mr-IN" sz="1200">
                          <a:solidFill>
                            <a:schemeClr val="tx1"/>
                          </a:solidFill>
                          <a:effectLst/>
                          <a:latin typeface="Arial Rounded MT Bold" charset="0"/>
                          <a:ea typeface="Arial Rounded MT Bold" charset="0"/>
                          <a:cs typeface="Arial Rounded MT Bold" charset="0"/>
                        </a:rPr>
                        <a:t>1.25 (0.83–1.89)</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ase"/>
                      <a:r>
                        <a:rPr lang="is-IS" sz="1200" dirty="0">
                          <a:solidFill>
                            <a:schemeClr val="tx1"/>
                          </a:solidFill>
                          <a:effectLst/>
                          <a:latin typeface="Arial Rounded MT Bold" charset="0"/>
                          <a:ea typeface="Arial Rounded MT Bold" charset="0"/>
                          <a:cs typeface="Arial Rounded MT Bold" charset="0"/>
                        </a:rPr>
                        <a:t>.28</a:t>
                      </a:r>
                    </a:p>
                  </a:txBody>
                  <a:tcPr marL="50882" marR="50882" marT="31801" marB="318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4"/>
                  </a:ext>
                </a:extLst>
              </a:tr>
            </a:tbl>
          </a:graphicData>
        </a:graphic>
      </p:graphicFrame>
      <p:sp>
        <p:nvSpPr>
          <p:cNvPr id="8" name="Rectángulo 7">
            <a:extLst>
              <a:ext uri="{FF2B5EF4-FFF2-40B4-BE49-F238E27FC236}">
                <a16:creationId xmlns:a16="http://schemas.microsoft.com/office/drawing/2014/main" id="{47E96C7C-923B-0147-9BEE-29FE87C34FCB}"/>
              </a:ext>
            </a:extLst>
          </p:cNvPr>
          <p:cNvSpPr/>
          <p:nvPr/>
        </p:nvSpPr>
        <p:spPr>
          <a:xfrm>
            <a:off x="6625771" y="6488668"/>
            <a:ext cx="5566229" cy="369332"/>
          </a:xfrm>
          <a:prstGeom prst="rect">
            <a:avLst/>
          </a:prstGeom>
        </p:spPr>
        <p:txBody>
          <a:bodyPr wrap="square">
            <a:spAutoFit/>
          </a:bodyPr>
          <a:lstStyle/>
          <a:p>
            <a:pPr algn="ctr"/>
            <a:r>
              <a:rPr lang="fi-FI" sz="1800" i="1" dirty="0" err="1">
                <a:solidFill>
                  <a:srgbClr val="000000"/>
                </a:solidFill>
                <a:latin typeface="Arial Unicode MS" charset="0"/>
                <a:ea typeface="Arial Unicode MS" charset="0"/>
                <a:cs typeface="Arial Unicode MS" charset="0"/>
              </a:rPr>
              <a:t>Tran</a:t>
            </a:r>
            <a:r>
              <a:rPr lang="fi-FI" sz="1800" i="1" dirty="0">
                <a:solidFill>
                  <a:srgbClr val="000000"/>
                </a:solidFill>
                <a:latin typeface="Arial Unicode MS" charset="0"/>
                <a:ea typeface="Arial Unicode MS" charset="0"/>
                <a:cs typeface="Arial Unicode MS" charset="0"/>
              </a:rPr>
              <a:t> D et al. </a:t>
            </a:r>
            <a:r>
              <a:rPr lang="fi-FI" sz="1800" dirty="0" err="1">
                <a:solidFill>
                  <a:srgbClr val="000000"/>
                </a:solidFill>
                <a:latin typeface="Arial Rounded MT Bold" charset="0"/>
                <a:ea typeface="Arial Rounded MT Bold" charset="0"/>
                <a:cs typeface="Arial Rounded MT Bold" charset="0"/>
              </a:rPr>
              <a:t>Pediatrics</a:t>
            </a:r>
            <a:r>
              <a:rPr lang="fi-FI" sz="1800" dirty="0">
                <a:solidFill>
                  <a:srgbClr val="000000"/>
                </a:solidFill>
                <a:latin typeface="Arial Rounded MT Bold" charset="0"/>
                <a:ea typeface="Arial Rounded MT Bold" charset="0"/>
                <a:cs typeface="Arial Rounded MT Bold" charset="0"/>
              </a:rPr>
              <a:t> 2016;138 pii: e20154643.</a:t>
            </a:r>
            <a:endParaRPr lang="es-ES_tradnl" sz="1800" dirty="0">
              <a:latin typeface="Arial Rounded MT Bold" charset="0"/>
              <a:ea typeface="Arial Rounded MT Bold" charset="0"/>
              <a:cs typeface="Arial Rounded MT Bold" charset="0"/>
            </a:endParaRPr>
          </a:p>
        </p:txBody>
      </p:sp>
      <p:pic>
        <p:nvPicPr>
          <p:cNvPr id="10" name="Imagen 4">
            <a:extLst>
              <a:ext uri="{FF2B5EF4-FFF2-40B4-BE49-F238E27FC236}">
                <a16:creationId xmlns:a16="http://schemas.microsoft.com/office/drawing/2014/main" id="{A2DAA13E-4528-2B42-8932-DF3467C9D7F3}"/>
              </a:ext>
            </a:extLst>
          </p:cNvPr>
          <p:cNvPicPr>
            <a:picLocks noChangeAspect="1"/>
          </p:cNvPicPr>
          <p:nvPr/>
        </p:nvPicPr>
        <p:blipFill>
          <a:blip r:embed="rId2">
            <a:extLst>
              <a:ext uri="{28A0092B-C50C-407E-A947-70E740481C1C}">
                <a14:useLocalDpi xmlns:a14="http://schemas.microsoft.com/office/drawing/2010/main" val="0"/>
              </a:ext>
            </a:extLst>
          </a:blip>
          <a:srcRect r="28624" b="10980"/>
          <a:stretch>
            <a:fillRect/>
          </a:stretch>
        </p:blipFill>
        <p:spPr bwMode="auto">
          <a:xfrm>
            <a:off x="77296" y="6431152"/>
            <a:ext cx="2055813"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ítulo 1">
            <a:extLst>
              <a:ext uri="{FF2B5EF4-FFF2-40B4-BE49-F238E27FC236}">
                <a16:creationId xmlns:a16="http://schemas.microsoft.com/office/drawing/2014/main" id="{AF303E5C-2E36-3C4F-9032-46C15E80AE67}"/>
              </a:ext>
            </a:extLst>
          </p:cNvPr>
          <p:cNvSpPr>
            <a:spLocks noGrp="1"/>
          </p:cNvSpPr>
          <p:nvPr>
            <p:ph type="title"/>
          </p:nvPr>
        </p:nvSpPr>
        <p:spPr>
          <a:xfrm>
            <a:off x="0" y="26505"/>
            <a:ext cx="12192000" cy="522513"/>
          </a:xfrm>
          <a:noFill/>
        </p:spPr>
        <p:txBody>
          <a:bodyPr>
            <a:noAutofit/>
          </a:bodyPr>
          <a:lstStyle/>
          <a:p>
            <a:r>
              <a:rPr lang="es-ES_tradnl" sz="2400" dirty="0">
                <a:latin typeface="Arial Rounded MT Bold"/>
                <a:ea typeface="+mn-ea"/>
                <a:cs typeface="Arial Rounded MT Bold"/>
              </a:rPr>
              <a:t>INFLUENZA A VS. INFLUENZA B</a:t>
            </a:r>
          </a:p>
        </p:txBody>
      </p:sp>
      <p:pic>
        <p:nvPicPr>
          <p:cNvPr id="13" name="Imagen 12">
            <a:extLst>
              <a:ext uri="{FF2B5EF4-FFF2-40B4-BE49-F238E27FC236}">
                <a16:creationId xmlns:a16="http://schemas.microsoft.com/office/drawing/2014/main" id="{D23A4764-CC75-3045-A791-27CD515AD263}"/>
              </a:ext>
            </a:extLst>
          </p:cNvPr>
          <p:cNvPicPr>
            <a:picLocks noChangeAspect="1"/>
          </p:cNvPicPr>
          <p:nvPr/>
        </p:nvPicPr>
        <p:blipFill>
          <a:blip r:embed="rId3"/>
          <a:stretch>
            <a:fillRect/>
          </a:stretch>
        </p:blipFill>
        <p:spPr>
          <a:xfrm>
            <a:off x="11372154" y="585137"/>
            <a:ext cx="678425" cy="339213"/>
          </a:xfrm>
          <a:prstGeom prst="rect">
            <a:avLst/>
          </a:prstGeom>
        </p:spPr>
      </p:pic>
      <p:sp>
        <p:nvSpPr>
          <p:cNvPr id="2" name="Marcador de número de diapositiva 1">
            <a:extLst>
              <a:ext uri="{FF2B5EF4-FFF2-40B4-BE49-F238E27FC236}">
                <a16:creationId xmlns:a16="http://schemas.microsoft.com/office/drawing/2014/main" id="{FB9AA740-C1D0-4AD1-B7D4-98675EB5BE19}"/>
              </a:ext>
            </a:extLst>
          </p:cNvPr>
          <p:cNvSpPr>
            <a:spLocks noGrp="1"/>
          </p:cNvSpPr>
          <p:nvPr>
            <p:ph type="sldNum" sz="quarter" idx="12"/>
          </p:nvPr>
        </p:nvSpPr>
        <p:spPr/>
        <p:txBody>
          <a:bodyPr/>
          <a:lstStyle/>
          <a:p>
            <a:fld id="{9E5CC33B-6D32-4E71-A670-E73D1130EB17}" type="slidenum">
              <a:rPr lang="es-MX" smtClean="0"/>
              <a:t>12</a:t>
            </a:fld>
            <a:endParaRPr lang="es-MX"/>
          </a:p>
        </p:txBody>
      </p:sp>
    </p:spTree>
    <p:extLst>
      <p:ext uri="{BB962C8B-B14F-4D97-AF65-F5344CB8AC3E}">
        <p14:creationId xmlns:p14="http://schemas.microsoft.com/office/powerpoint/2010/main" val="23108806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54722" y="706913"/>
            <a:ext cx="11037277" cy="624840"/>
          </a:xfrm>
          <a:noFill/>
        </p:spPr>
        <p:txBody>
          <a:bodyPr>
            <a:normAutofit/>
          </a:bodyPr>
          <a:lstStyle/>
          <a:p>
            <a:r>
              <a:rPr lang="es-ES_tradnl" sz="2800" dirty="0">
                <a:latin typeface="Arial Rounded MT Bold" charset="0"/>
                <a:ea typeface="Arial Rounded MT Bold" charset="0"/>
                <a:cs typeface="Arial Rounded MT Bold" charset="0"/>
              </a:rPr>
              <a:t>CARGA DE ENFERMEDAD EN ESCOLARES</a:t>
            </a:r>
          </a:p>
        </p:txBody>
      </p:sp>
      <p:sp>
        <p:nvSpPr>
          <p:cNvPr id="3" name="Marcador de contenido 2"/>
          <p:cNvSpPr>
            <a:spLocks noGrp="1"/>
          </p:cNvSpPr>
          <p:nvPr>
            <p:ph idx="1"/>
          </p:nvPr>
        </p:nvSpPr>
        <p:spPr>
          <a:xfrm>
            <a:off x="1154723" y="1570320"/>
            <a:ext cx="7811289" cy="3842659"/>
          </a:xfrm>
        </p:spPr>
        <p:txBody>
          <a:bodyPr>
            <a:normAutofit fontScale="92500"/>
          </a:bodyPr>
          <a:lstStyle/>
          <a:p>
            <a:pPr>
              <a:lnSpc>
                <a:spcPct val="150000"/>
              </a:lnSpc>
              <a:buClr>
                <a:srgbClr val="FF0000"/>
              </a:buClr>
            </a:pPr>
            <a:r>
              <a:rPr lang="es-ES_tradnl" sz="2400" dirty="0">
                <a:latin typeface="Arial Unicode MS" charset="0"/>
                <a:ea typeface="Arial Unicode MS" charset="0"/>
                <a:cs typeface="Arial Unicode MS" charset="0"/>
              </a:rPr>
              <a:t>CE lactantes y ancianos muy conocida</a:t>
            </a:r>
          </a:p>
          <a:p>
            <a:pPr>
              <a:lnSpc>
                <a:spcPct val="150000"/>
              </a:lnSpc>
              <a:buClr>
                <a:srgbClr val="FF0000"/>
              </a:buClr>
            </a:pPr>
            <a:r>
              <a:rPr lang="es-ES_tradnl" sz="2400" dirty="0">
                <a:solidFill>
                  <a:srgbClr val="0432FF"/>
                </a:solidFill>
                <a:latin typeface="Arial Unicode MS" charset="0"/>
                <a:ea typeface="Arial Unicode MS" charset="0"/>
                <a:cs typeface="Arial Unicode MS" charset="0"/>
              </a:rPr>
              <a:t>CE escolares poco reconocida</a:t>
            </a:r>
          </a:p>
          <a:p>
            <a:pPr>
              <a:lnSpc>
                <a:spcPct val="150000"/>
              </a:lnSpc>
              <a:buClr>
                <a:srgbClr val="FF0000"/>
              </a:buClr>
            </a:pPr>
            <a:r>
              <a:rPr lang="es-ES_tradnl" sz="2400" dirty="0">
                <a:latin typeface="Arial Unicode MS" charset="0"/>
                <a:ea typeface="Arial Unicode MS" charset="0"/>
                <a:cs typeface="Arial Unicode MS" charset="0"/>
              </a:rPr>
              <a:t>EU: 10% niños 5–17 años de edad</a:t>
            </a:r>
          </a:p>
          <a:p>
            <a:pPr lvl="1">
              <a:lnSpc>
                <a:spcPct val="150000"/>
              </a:lnSpc>
              <a:buClr>
                <a:srgbClr val="0432FF"/>
              </a:buClr>
              <a:buFont typeface="Arial" charset="0"/>
              <a:buChar char="•"/>
            </a:pPr>
            <a:r>
              <a:rPr lang="es-ES_tradnl" sz="2400" dirty="0">
                <a:solidFill>
                  <a:srgbClr val="FF0000"/>
                </a:solidFill>
                <a:latin typeface="Arial Unicode MS" charset="0"/>
                <a:ea typeface="Arial Unicode MS" charset="0"/>
                <a:cs typeface="Arial Unicode MS" charset="0"/>
              </a:rPr>
              <a:t>22,000</a:t>
            </a:r>
            <a:r>
              <a:rPr lang="es-ES_tradnl" sz="2400" dirty="0">
                <a:latin typeface="Arial Unicode MS" charset="0"/>
                <a:ea typeface="Arial Unicode MS" charset="0"/>
                <a:cs typeface="Arial Unicode MS" charset="0"/>
              </a:rPr>
              <a:t> días hospitalización </a:t>
            </a:r>
          </a:p>
          <a:p>
            <a:pPr lvl="1">
              <a:lnSpc>
                <a:spcPct val="150000"/>
              </a:lnSpc>
              <a:buClr>
                <a:srgbClr val="0432FF"/>
              </a:buClr>
              <a:buFont typeface="Arial" charset="0"/>
              <a:buChar char="•"/>
            </a:pPr>
            <a:r>
              <a:rPr lang="es-ES_tradnl" sz="2400" dirty="0">
                <a:solidFill>
                  <a:srgbClr val="FF0000"/>
                </a:solidFill>
                <a:latin typeface="Arial Unicode MS" charset="0"/>
                <a:ea typeface="Arial Unicode MS" charset="0"/>
                <a:cs typeface="Arial Unicode MS" charset="0"/>
              </a:rPr>
              <a:t>≈ 4 millones </a:t>
            </a:r>
            <a:r>
              <a:rPr lang="es-ES_tradnl" sz="2400" dirty="0">
                <a:latin typeface="Arial Unicode MS" charset="0"/>
                <a:ea typeface="Arial Unicode MS" charset="0"/>
                <a:cs typeface="Arial Unicode MS" charset="0"/>
              </a:rPr>
              <a:t>de consultas anuales</a:t>
            </a:r>
          </a:p>
          <a:p>
            <a:pPr>
              <a:lnSpc>
                <a:spcPct val="150000"/>
              </a:lnSpc>
              <a:buClr>
                <a:srgbClr val="FF0000"/>
              </a:buClr>
            </a:pPr>
            <a:r>
              <a:rPr lang="es-ES_tradnl" sz="2400" dirty="0">
                <a:latin typeface="Arial Unicode MS" charset="0"/>
                <a:ea typeface="Arial Unicode MS" charset="0"/>
                <a:cs typeface="Arial Unicode MS" charset="0"/>
              </a:rPr>
              <a:t>Carga económica ≈ </a:t>
            </a:r>
            <a:r>
              <a:rPr lang="es-ES_tradnl" sz="2400" dirty="0">
                <a:solidFill>
                  <a:srgbClr val="0432FF"/>
                </a:solidFill>
                <a:latin typeface="Arial Unicode MS" charset="0"/>
                <a:ea typeface="Arial Unicode MS" charset="0"/>
                <a:cs typeface="Arial Unicode MS" charset="0"/>
              </a:rPr>
              <a:t>US $1.5 billones</a:t>
            </a:r>
          </a:p>
          <a:p>
            <a:pPr>
              <a:lnSpc>
                <a:spcPct val="150000"/>
              </a:lnSpc>
              <a:buClr>
                <a:srgbClr val="FF0000"/>
              </a:buClr>
            </a:pPr>
            <a:endParaRPr lang="es-ES_tradnl" sz="2400" dirty="0">
              <a:latin typeface="Arial Unicode MS" charset="0"/>
              <a:ea typeface="Arial Unicode MS" charset="0"/>
              <a:cs typeface="Arial Unicode MS" charset="0"/>
            </a:endParaRPr>
          </a:p>
        </p:txBody>
      </p:sp>
      <p:sp>
        <p:nvSpPr>
          <p:cNvPr id="4" name="Rectángulo 3"/>
          <p:cNvSpPr/>
          <p:nvPr/>
        </p:nvSpPr>
        <p:spPr>
          <a:xfrm>
            <a:off x="5950548" y="6488668"/>
            <a:ext cx="6241452" cy="369332"/>
          </a:xfrm>
          <a:prstGeom prst="rect">
            <a:avLst/>
          </a:prstGeom>
        </p:spPr>
        <p:txBody>
          <a:bodyPr wrap="none">
            <a:spAutoFit/>
          </a:bodyPr>
          <a:lstStyle/>
          <a:p>
            <a:r>
              <a:rPr lang="es-ES_tradnl" sz="1800" i="1" dirty="0" err="1">
                <a:latin typeface="Arial Unicode MS" charset="0"/>
                <a:ea typeface="Arial Unicode MS" charset="0"/>
                <a:cs typeface="Arial Unicode MS" charset="0"/>
              </a:rPr>
              <a:t>Coelingh</a:t>
            </a:r>
            <a:r>
              <a:rPr lang="es-ES_tradnl" sz="1800" i="1" dirty="0">
                <a:latin typeface="Arial Unicode MS" charset="0"/>
                <a:ea typeface="Arial Unicode MS" charset="0"/>
                <a:cs typeface="Arial Unicode MS" charset="0"/>
              </a:rPr>
              <a:t> K et al.</a:t>
            </a:r>
            <a:r>
              <a:rPr lang="es-ES_tradnl" sz="1800" dirty="0">
                <a:latin typeface="Arial Rounded MT Bold" charset="0"/>
                <a:ea typeface="Arial Rounded MT Bold" charset="0"/>
                <a:cs typeface="Arial Rounded MT Bold" charset="0"/>
              </a:rPr>
              <a:t> </a:t>
            </a:r>
            <a:r>
              <a:rPr lang="es-ES_tradnl" sz="1800" dirty="0" err="1">
                <a:latin typeface="Arial Rounded MT Bold" charset="0"/>
                <a:ea typeface="Arial Rounded MT Bold" charset="0"/>
                <a:cs typeface="Arial Rounded MT Bold" charset="0"/>
              </a:rPr>
              <a:t>Expert</a:t>
            </a:r>
            <a:r>
              <a:rPr lang="es-ES_tradnl" sz="1800" dirty="0">
                <a:latin typeface="Arial Rounded MT Bold" charset="0"/>
                <a:ea typeface="Arial Rounded MT Bold" charset="0"/>
                <a:cs typeface="Arial Rounded MT Bold" charset="0"/>
              </a:rPr>
              <a:t> </a:t>
            </a:r>
            <a:r>
              <a:rPr lang="es-ES_tradnl" sz="1800" dirty="0" err="1">
                <a:latin typeface="Arial Rounded MT Bold" charset="0"/>
                <a:ea typeface="Arial Rounded MT Bold" charset="0"/>
                <a:cs typeface="Arial Rounded MT Bold" charset="0"/>
              </a:rPr>
              <a:t>Rev</a:t>
            </a:r>
            <a:r>
              <a:rPr lang="es-ES_tradnl" sz="1800" dirty="0">
                <a:latin typeface="Arial Rounded MT Bold" charset="0"/>
                <a:ea typeface="Arial Rounded MT Bold" charset="0"/>
                <a:cs typeface="Arial Rounded MT Bold" charset="0"/>
              </a:rPr>
              <a:t> </a:t>
            </a:r>
            <a:r>
              <a:rPr lang="es-ES_tradnl" sz="1800" dirty="0" err="1">
                <a:latin typeface="Arial Rounded MT Bold" charset="0"/>
                <a:ea typeface="Arial Rounded MT Bold" charset="0"/>
                <a:cs typeface="Arial Rounded MT Bold" charset="0"/>
              </a:rPr>
              <a:t>Vaccines</a:t>
            </a:r>
            <a:r>
              <a:rPr lang="es-ES_tradnl" sz="1800" dirty="0">
                <a:latin typeface="Arial Rounded MT Bold" charset="0"/>
                <a:ea typeface="Arial Rounded MT Bold" charset="0"/>
                <a:cs typeface="Arial Rounded MT Bold" charset="0"/>
              </a:rPr>
              <a:t> 2015;14:1331-46.</a:t>
            </a:r>
          </a:p>
        </p:txBody>
      </p:sp>
      <p:pic>
        <p:nvPicPr>
          <p:cNvPr id="6" name="Imagen 5"/>
          <p:cNvPicPr>
            <a:picLocks noChangeAspect="1"/>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Lst>
          </a:blip>
          <a:srcRect l="1770" t="14359" r="60596" b="60410"/>
          <a:stretch/>
        </p:blipFill>
        <p:spPr>
          <a:xfrm>
            <a:off x="141849" y="5928009"/>
            <a:ext cx="1012874" cy="877349"/>
          </a:xfrm>
          <a:prstGeom prst="rect">
            <a:avLst/>
          </a:prstGeom>
        </p:spPr>
      </p:pic>
      <p:sp>
        <p:nvSpPr>
          <p:cNvPr id="5" name="Marcador de número de diapositiva 4">
            <a:extLst>
              <a:ext uri="{FF2B5EF4-FFF2-40B4-BE49-F238E27FC236}">
                <a16:creationId xmlns:a16="http://schemas.microsoft.com/office/drawing/2014/main" id="{58B28EC7-49A9-4590-B2C6-F42EEBD5C622}"/>
              </a:ext>
            </a:extLst>
          </p:cNvPr>
          <p:cNvSpPr>
            <a:spLocks noGrp="1"/>
          </p:cNvSpPr>
          <p:nvPr>
            <p:ph type="sldNum" sz="quarter" idx="12"/>
          </p:nvPr>
        </p:nvSpPr>
        <p:spPr/>
        <p:txBody>
          <a:bodyPr/>
          <a:lstStyle/>
          <a:p>
            <a:fld id="{9E5CC33B-6D32-4E71-A670-E73D1130EB17}" type="slidenum">
              <a:rPr lang="es-MX" smtClean="0"/>
              <a:t>13</a:t>
            </a:fld>
            <a:endParaRPr lang="es-MX"/>
          </a:p>
        </p:txBody>
      </p:sp>
    </p:spTree>
    <p:extLst>
      <p:ext uri="{BB962C8B-B14F-4D97-AF65-F5344CB8AC3E}">
        <p14:creationId xmlns:p14="http://schemas.microsoft.com/office/powerpoint/2010/main" val="23147563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32960" y="498512"/>
            <a:ext cx="12085320" cy="548641"/>
          </a:xfrm>
          <a:noFill/>
        </p:spPr>
        <p:txBody>
          <a:bodyPr>
            <a:normAutofit/>
          </a:bodyPr>
          <a:lstStyle/>
          <a:p>
            <a:r>
              <a:rPr lang="es-ES_tradnl" sz="3200" dirty="0">
                <a:latin typeface="Arial Rounded MT Bold" charset="0"/>
                <a:ea typeface="Arial Rounded MT Bold" charset="0"/>
                <a:cs typeface="Arial Rounded MT Bold" charset="0"/>
              </a:rPr>
              <a:t>INFLUENZA EN ESCOLARES</a:t>
            </a:r>
          </a:p>
        </p:txBody>
      </p:sp>
      <p:sp>
        <p:nvSpPr>
          <p:cNvPr id="3" name="Marcador de contenido 2"/>
          <p:cNvSpPr>
            <a:spLocks noGrp="1"/>
          </p:cNvSpPr>
          <p:nvPr>
            <p:ph idx="1"/>
          </p:nvPr>
        </p:nvSpPr>
        <p:spPr>
          <a:xfrm>
            <a:off x="1199627" y="1788878"/>
            <a:ext cx="9544574" cy="4131846"/>
          </a:xfrm>
        </p:spPr>
        <p:txBody>
          <a:bodyPr>
            <a:normAutofit fontScale="92500"/>
          </a:bodyPr>
          <a:lstStyle/>
          <a:p>
            <a:pPr>
              <a:lnSpc>
                <a:spcPct val="120000"/>
              </a:lnSpc>
              <a:buClr>
                <a:srgbClr val="FF0000"/>
              </a:buClr>
            </a:pPr>
            <a:r>
              <a:rPr lang="es-ES_tradnl" sz="2000" dirty="0">
                <a:latin typeface="Arial Unicode MS" charset="0"/>
                <a:ea typeface="Arial Unicode MS" charset="0"/>
                <a:cs typeface="Arial Unicode MS" charset="0"/>
              </a:rPr>
              <a:t>Escolares: </a:t>
            </a:r>
            <a:r>
              <a:rPr lang="es-ES_tradnl" sz="2000" dirty="0">
                <a:solidFill>
                  <a:srgbClr val="0432FF"/>
                </a:solidFill>
                <a:latin typeface="Arial Unicode MS" charset="0"/>
                <a:ea typeface="Arial Unicode MS" charset="0"/>
                <a:cs typeface="Arial Unicode MS" charset="0"/>
              </a:rPr>
              <a:t>vector mas importante</a:t>
            </a:r>
            <a:r>
              <a:rPr lang="es-ES_tradnl" sz="2000" dirty="0">
                <a:latin typeface="Arial Unicode MS" charset="0"/>
                <a:ea typeface="Arial Unicode MS" charset="0"/>
                <a:cs typeface="Arial Unicode MS" charset="0"/>
              </a:rPr>
              <a:t> para </a:t>
            </a:r>
            <a:r>
              <a:rPr lang="es-ES_tradnl" sz="2000" dirty="0">
                <a:solidFill>
                  <a:srgbClr val="FF0000"/>
                </a:solidFill>
                <a:latin typeface="Arial Unicode MS" charset="0"/>
                <a:ea typeface="Arial Unicode MS" charset="0"/>
                <a:cs typeface="Arial Unicode MS" charset="0"/>
              </a:rPr>
              <a:t>transmisión comunitaria</a:t>
            </a:r>
            <a:r>
              <a:rPr lang="es-ES_tradnl" sz="2000" dirty="0">
                <a:latin typeface="Arial Unicode MS" charset="0"/>
                <a:ea typeface="Arial Unicode MS" charset="0"/>
                <a:cs typeface="Arial Unicode MS" charset="0"/>
              </a:rPr>
              <a:t> de influenza </a:t>
            </a:r>
          </a:p>
          <a:p>
            <a:pPr>
              <a:lnSpc>
                <a:spcPct val="120000"/>
              </a:lnSpc>
              <a:buClr>
                <a:srgbClr val="FF0000"/>
              </a:buClr>
            </a:pPr>
            <a:r>
              <a:rPr lang="es-ES_tradnl" sz="2000" dirty="0">
                <a:latin typeface="Arial Unicode MS" charset="0"/>
                <a:ea typeface="Arial Unicode MS" charset="0"/>
                <a:cs typeface="Arial Unicode MS" charset="0"/>
              </a:rPr>
              <a:t>Niños de </a:t>
            </a:r>
            <a:r>
              <a:rPr lang="es-ES_tradnl" sz="2000" dirty="0">
                <a:solidFill>
                  <a:srgbClr val="0432FF"/>
                </a:solidFill>
                <a:latin typeface="Arial Unicode MS" charset="0"/>
                <a:ea typeface="Arial Unicode MS" charset="0"/>
                <a:cs typeface="Arial Unicode MS" charset="0"/>
              </a:rPr>
              <a:t>5–18 años: </a:t>
            </a:r>
            <a:r>
              <a:rPr lang="es-ES_tradnl" sz="2000" dirty="0">
                <a:solidFill>
                  <a:srgbClr val="FF0000"/>
                </a:solidFill>
                <a:latin typeface="Arial Unicode MS" charset="0"/>
                <a:ea typeface="Arial Unicode MS" charset="0"/>
                <a:cs typeface="Arial Unicode MS" charset="0"/>
              </a:rPr>
              <a:t>tasa de ataque 30%–50%</a:t>
            </a:r>
          </a:p>
          <a:p>
            <a:pPr lvl="1">
              <a:lnSpc>
                <a:spcPct val="120000"/>
              </a:lnSpc>
              <a:buClr>
                <a:srgbClr val="0432FF"/>
              </a:buClr>
              <a:buFont typeface="Arial" charset="0"/>
              <a:buChar char="•"/>
            </a:pPr>
            <a:r>
              <a:rPr lang="es-ES_tradnl" sz="2000" dirty="0">
                <a:latin typeface="Arial Unicode MS" charset="0"/>
                <a:ea typeface="Arial Unicode MS" charset="0"/>
                <a:cs typeface="Arial Unicode MS" charset="0"/>
              </a:rPr>
              <a:t>El </a:t>
            </a:r>
            <a:r>
              <a:rPr lang="es-ES_tradnl" sz="2000" dirty="0">
                <a:solidFill>
                  <a:srgbClr val="0432FF"/>
                </a:solidFill>
                <a:latin typeface="Arial Unicode MS" charset="0"/>
                <a:ea typeface="Arial Unicode MS" charset="0"/>
                <a:cs typeface="Arial Unicode MS" charset="0"/>
              </a:rPr>
              <a:t>mas alto </a:t>
            </a:r>
            <a:r>
              <a:rPr lang="es-ES_tradnl" sz="2000" dirty="0">
                <a:latin typeface="Arial Unicode MS" charset="0"/>
                <a:ea typeface="Arial Unicode MS" charset="0"/>
                <a:cs typeface="Arial Unicode MS" charset="0"/>
              </a:rPr>
              <a:t>en cualquier grupo de edad</a:t>
            </a:r>
          </a:p>
          <a:p>
            <a:pPr>
              <a:lnSpc>
                <a:spcPct val="120000"/>
              </a:lnSpc>
              <a:buClr>
                <a:srgbClr val="FF0000"/>
              </a:buClr>
            </a:pPr>
            <a:r>
              <a:rPr lang="es-ES_tradnl" sz="2000" dirty="0">
                <a:latin typeface="Arial Unicode MS" charset="0"/>
                <a:ea typeface="Arial Unicode MS" charset="0"/>
                <a:cs typeface="Arial Unicode MS" charset="0"/>
              </a:rPr>
              <a:t>Excretan virus en </a:t>
            </a:r>
            <a:r>
              <a:rPr lang="es-ES_tradnl" sz="2000" dirty="0">
                <a:solidFill>
                  <a:srgbClr val="FF0000"/>
                </a:solidFill>
                <a:latin typeface="Arial Unicode MS" charset="0"/>
                <a:ea typeface="Arial Unicode MS" charset="0"/>
                <a:cs typeface="Arial Unicode MS" charset="0"/>
              </a:rPr>
              <a:t>mayor cantidad </a:t>
            </a:r>
            <a:r>
              <a:rPr lang="es-ES_tradnl" sz="2000" dirty="0">
                <a:latin typeface="Arial Unicode MS" charset="0"/>
                <a:ea typeface="Arial Unicode MS" charset="0"/>
                <a:cs typeface="Arial Unicode MS" charset="0"/>
              </a:rPr>
              <a:t>y </a:t>
            </a:r>
            <a:r>
              <a:rPr lang="es-ES_tradnl" sz="2000" dirty="0">
                <a:solidFill>
                  <a:srgbClr val="0432FF"/>
                </a:solidFill>
                <a:latin typeface="Arial Unicode MS" charset="0"/>
                <a:ea typeface="Arial Unicode MS" charset="0"/>
                <a:cs typeface="Arial Unicode MS" charset="0"/>
              </a:rPr>
              <a:t>periodos mas prolongados</a:t>
            </a:r>
            <a:r>
              <a:rPr lang="es-ES_tradnl" sz="2000" dirty="0">
                <a:latin typeface="Arial Unicode MS" charset="0"/>
                <a:ea typeface="Arial Unicode MS" charset="0"/>
                <a:cs typeface="Arial Unicode MS" charset="0"/>
              </a:rPr>
              <a:t> que los adultos</a:t>
            </a:r>
          </a:p>
          <a:p>
            <a:pPr>
              <a:lnSpc>
                <a:spcPct val="120000"/>
              </a:lnSpc>
              <a:buClr>
                <a:srgbClr val="FF0000"/>
              </a:buClr>
            </a:pPr>
            <a:r>
              <a:rPr lang="es-ES_tradnl" sz="2000" dirty="0">
                <a:latin typeface="Arial Unicode MS" charset="0"/>
                <a:ea typeface="Arial Unicode MS" charset="0"/>
                <a:cs typeface="Arial Unicode MS" charset="0"/>
              </a:rPr>
              <a:t>Forma perfecta de </a:t>
            </a:r>
            <a:r>
              <a:rPr lang="es-ES_tradnl" sz="2000" dirty="0">
                <a:solidFill>
                  <a:srgbClr val="FF0000"/>
                </a:solidFill>
                <a:latin typeface="Arial Unicode MS" charset="0"/>
                <a:ea typeface="Arial Unicode MS" charset="0"/>
                <a:cs typeface="Arial Unicode MS" charset="0"/>
              </a:rPr>
              <a:t>inicio y amplificación del esparcimiento</a:t>
            </a:r>
            <a:r>
              <a:rPr lang="es-ES_tradnl" sz="2000" dirty="0">
                <a:latin typeface="Arial Unicode MS" charset="0"/>
                <a:ea typeface="Arial Unicode MS" charset="0"/>
                <a:cs typeface="Arial Unicode MS" charset="0"/>
              </a:rPr>
              <a:t> de influenza en la comunidad</a:t>
            </a:r>
          </a:p>
          <a:p>
            <a:pPr lvl="1">
              <a:lnSpc>
                <a:spcPct val="120000"/>
              </a:lnSpc>
              <a:buClr>
                <a:srgbClr val="0432FF"/>
              </a:buClr>
              <a:buFont typeface="Arial" charset="0"/>
              <a:buChar char="•"/>
            </a:pPr>
            <a:r>
              <a:rPr lang="es-ES_tradnl" sz="2000" dirty="0">
                <a:latin typeface="Arial Unicode MS" charset="0"/>
                <a:ea typeface="Arial Unicode MS" charset="0"/>
                <a:cs typeface="Arial Unicode MS" charset="0"/>
              </a:rPr>
              <a:t>Se infectan al </a:t>
            </a:r>
            <a:r>
              <a:rPr lang="es-ES_tradnl" sz="2000" dirty="0">
                <a:solidFill>
                  <a:srgbClr val="0432FF"/>
                </a:solidFill>
                <a:latin typeface="Arial Unicode MS" charset="0"/>
                <a:ea typeface="Arial Unicode MS" charset="0"/>
                <a:cs typeface="Arial Unicode MS" charset="0"/>
              </a:rPr>
              <a:t>inicio de la temporada </a:t>
            </a:r>
          </a:p>
          <a:p>
            <a:pPr lvl="1">
              <a:lnSpc>
                <a:spcPct val="120000"/>
              </a:lnSpc>
              <a:buClr>
                <a:srgbClr val="0432FF"/>
              </a:buClr>
              <a:buFont typeface="Arial" charset="0"/>
              <a:buChar char="•"/>
            </a:pPr>
            <a:r>
              <a:rPr lang="es-ES_tradnl" sz="2000" dirty="0">
                <a:latin typeface="Arial Unicode MS" charset="0"/>
                <a:ea typeface="Arial Unicode MS" charset="0"/>
                <a:cs typeface="Arial Unicode MS" charset="0"/>
              </a:rPr>
              <a:t>Contacto social </a:t>
            </a:r>
            <a:r>
              <a:rPr lang="es-ES_tradnl" sz="2000" dirty="0">
                <a:solidFill>
                  <a:srgbClr val="FF0000"/>
                </a:solidFill>
                <a:latin typeface="Arial Unicode MS" charset="0"/>
                <a:ea typeface="Arial Unicode MS" charset="0"/>
                <a:cs typeface="Arial Unicode MS" charset="0"/>
              </a:rPr>
              <a:t>de alta intensidad </a:t>
            </a:r>
          </a:p>
          <a:p>
            <a:pPr marL="457206" lvl="1" indent="0">
              <a:lnSpc>
                <a:spcPct val="120000"/>
              </a:lnSpc>
              <a:buClr>
                <a:srgbClr val="0432FF"/>
              </a:buClr>
              <a:buNone/>
            </a:pPr>
            <a:endParaRPr lang="es-ES_tradnl" sz="1000" dirty="0">
              <a:solidFill>
                <a:srgbClr val="FF0000"/>
              </a:solidFill>
              <a:latin typeface="Arial Unicode MS" charset="0"/>
              <a:ea typeface="Arial Unicode MS" charset="0"/>
              <a:cs typeface="Arial Unicode MS" charset="0"/>
            </a:endParaRPr>
          </a:p>
          <a:p>
            <a:pPr marL="0" indent="0" algn="ctr">
              <a:lnSpc>
                <a:spcPct val="120000"/>
              </a:lnSpc>
              <a:buClr>
                <a:srgbClr val="FF0000"/>
              </a:buClr>
              <a:buNone/>
            </a:pPr>
            <a:r>
              <a:rPr lang="es-ES_tradnl" sz="2000" dirty="0">
                <a:latin typeface="Arial Rounded MT Bold" charset="0"/>
                <a:ea typeface="Arial Rounded MT Bold" charset="0"/>
                <a:cs typeface="Arial Rounded MT Bold" charset="0"/>
              </a:rPr>
              <a:t>OBJETIVO CRUCIAL DE VACUNACIÓN</a:t>
            </a:r>
          </a:p>
        </p:txBody>
      </p:sp>
      <p:sp>
        <p:nvSpPr>
          <p:cNvPr id="4" name="Rectángulo 3"/>
          <p:cNvSpPr/>
          <p:nvPr/>
        </p:nvSpPr>
        <p:spPr>
          <a:xfrm>
            <a:off x="6809499" y="6060816"/>
            <a:ext cx="5321900" cy="738664"/>
          </a:xfrm>
          <a:prstGeom prst="rect">
            <a:avLst/>
          </a:prstGeom>
        </p:spPr>
        <p:txBody>
          <a:bodyPr wrap="square">
            <a:spAutoFit/>
          </a:bodyPr>
          <a:lstStyle/>
          <a:p>
            <a:r>
              <a:rPr lang="es-ES_tradnl" sz="1400" i="1" dirty="0">
                <a:latin typeface="Arial Unicode MS" charset="0"/>
                <a:ea typeface="Arial Unicode MS" charset="0"/>
                <a:cs typeface="Arial Unicode MS" charset="0"/>
              </a:rPr>
              <a:t>Frank AL et al. </a:t>
            </a:r>
            <a:r>
              <a:rPr lang="es-ES_tradnl" sz="1400" dirty="0">
                <a:latin typeface="Arial Rounded MT Bold" charset="0"/>
                <a:ea typeface="Arial Rounded MT Bold" charset="0"/>
                <a:cs typeface="Arial Rounded MT Bold" charset="0"/>
              </a:rPr>
              <a:t>J </a:t>
            </a:r>
            <a:r>
              <a:rPr lang="es-ES_tradnl" sz="1400" dirty="0" err="1">
                <a:latin typeface="Arial Rounded MT Bold" charset="0"/>
                <a:ea typeface="Arial Rounded MT Bold" charset="0"/>
                <a:cs typeface="Arial Rounded MT Bold" charset="0"/>
              </a:rPr>
              <a:t>Infect</a:t>
            </a:r>
            <a:r>
              <a:rPr lang="es-ES_tradnl" sz="1400" dirty="0">
                <a:latin typeface="Arial Rounded MT Bold" charset="0"/>
                <a:ea typeface="Arial Rounded MT Bold" charset="0"/>
                <a:cs typeface="Arial Rounded MT Bold" charset="0"/>
              </a:rPr>
              <a:t> </a:t>
            </a:r>
            <a:r>
              <a:rPr lang="es-ES_tradnl" sz="1400" dirty="0" err="1">
                <a:latin typeface="Arial Rounded MT Bold" charset="0"/>
                <a:ea typeface="Arial Rounded MT Bold" charset="0"/>
                <a:cs typeface="Arial Rounded MT Bold" charset="0"/>
              </a:rPr>
              <a:t>Dis</a:t>
            </a:r>
            <a:r>
              <a:rPr lang="es-ES_tradnl" sz="1400" dirty="0">
                <a:latin typeface="Arial Rounded MT Bold" charset="0"/>
                <a:ea typeface="Arial Rounded MT Bold" charset="0"/>
                <a:cs typeface="Arial Rounded MT Bold" charset="0"/>
              </a:rPr>
              <a:t> 1981;144:433–41.</a:t>
            </a:r>
          </a:p>
          <a:p>
            <a:r>
              <a:rPr lang="es-ES_tradnl" sz="1400" i="1" dirty="0" err="1">
                <a:latin typeface="Arial Unicode MS" charset="0"/>
                <a:ea typeface="Arial Unicode MS" charset="0"/>
                <a:cs typeface="Arial Unicode MS" charset="0"/>
              </a:rPr>
              <a:t>Mossong</a:t>
            </a:r>
            <a:r>
              <a:rPr lang="es-ES_tradnl" sz="1400" i="1" dirty="0">
                <a:latin typeface="Arial Unicode MS" charset="0"/>
                <a:ea typeface="Arial Unicode MS" charset="0"/>
                <a:cs typeface="Arial Unicode MS" charset="0"/>
              </a:rPr>
              <a:t> J et al. </a:t>
            </a:r>
            <a:r>
              <a:rPr lang="es-ES_tradnl" sz="1400" dirty="0" err="1">
                <a:latin typeface="Arial Rounded MT Bold" charset="0"/>
                <a:ea typeface="Arial Rounded MT Bold" charset="0"/>
                <a:cs typeface="Arial Rounded MT Bold" charset="0"/>
              </a:rPr>
              <a:t>PLoS</a:t>
            </a:r>
            <a:r>
              <a:rPr lang="es-ES_tradnl" sz="1400" dirty="0">
                <a:latin typeface="Arial Rounded MT Bold" charset="0"/>
                <a:ea typeface="Arial Rounded MT Bold" charset="0"/>
                <a:cs typeface="Arial Rounded MT Bold" charset="0"/>
              </a:rPr>
              <a:t> </a:t>
            </a:r>
            <a:r>
              <a:rPr lang="es-ES_tradnl" sz="1400" dirty="0" err="1">
                <a:latin typeface="Arial Rounded MT Bold" charset="0"/>
                <a:ea typeface="Arial Rounded MT Bold" charset="0"/>
                <a:cs typeface="Arial Rounded MT Bold" charset="0"/>
              </a:rPr>
              <a:t>Med</a:t>
            </a:r>
            <a:r>
              <a:rPr lang="es-ES_tradnl" sz="1400" dirty="0">
                <a:latin typeface="Arial Rounded MT Bold" charset="0"/>
                <a:ea typeface="Arial Rounded MT Bold" charset="0"/>
                <a:cs typeface="Arial Rounded MT Bold" charset="0"/>
              </a:rPr>
              <a:t> 2008;5:e74.</a:t>
            </a:r>
          </a:p>
          <a:p>
            <a:r>
              <a:rPr lang="es-ES_tradnl" sz="1400" i="1" dirty="0" err="1">
                <a:latin typeface="Arial Unicode MS" charset="0"/>
                <a:ea typeface="Arial Unicode MS" charset="0"/>
                <a:cs typeface="Arial Unicode MS" charset="0"/>
              </a:rPr>
              <a:t>Neuzil</a:t>
            </a:r>
            <a:r>
              <a:rPr lang="es-ES_tradnl" sz="1400" i="1" dirty="0">
                <a:latin typeface="Arial Unicode MS" charset="0"/>
                <a:ea typeface="Arial Unicode MS" charset="0"/>
                <a:cs typeface="Arial Unicode MS" charset="0"/>
              </a:rPr>
              <a:t> KM et al. </a:t>
            </a:r>
            <a:r>
              <a:rPr lang="es-ES_tradnl" sz="1400" dirty="0" err="1">
                <a:latin typeface="Arial Rounded MT Bold" charset="0"/>
                <a:ea typeface="Arial Rounded MT Bold" charset="0"/>
                <a:cs typeface="Arial Rounded MT Bold" charset="0"/>
              </a:rPr>
              <a:t>Arch</a:t>
            </a:r>
            <a:r>
              <a:rPr lang="es-ES_tradnl" sz="1400" dirty="0">
                <a:latin typeface="Arial Rounded MT Bold" charset="0"/>
                <a:ea typeface="Arial Rounded MT Bold" charset="0"/>
                <a:cs typeface="Arial Rounded MT Bold" charset="0"/>
              </a:rPr>
              <a:t> </a:t>
            </a:r>
            <a:r>
              <a:rPr lang="es-ES_tradnl" sz="1400" dirty="0" err="1">
                <a:latin typeface="Arial Rounded MT Bold" charset="0"/>
                <a:ea typeface="Arial Rounded MT Bold" charset="0"/>
                <a:cs typeface="Arial Rounded MT Bold" charset="0"/>
              </a:rPr>
              <a:t>Pediatr</a:t>
            </a:r>
            <a:r>
              <a:rPr lang="es-ES_tradnl" sz="1400" dirty="0">
                <a:latin typeface="Arial Rounded MT Bold" charset="0"/>
                <a:ea typeface="Arial Rounded MT Bold" charset="0"/>
                <a:cs typeface="Arial Rounded MT Bold" charset="0"/>
              </a:rPr>
              <a:t> </a:t>
            </a:r>
            <a:r>
              <a:rPr lang="es-ES_tradnl" sz="1400" dirty="0" err="1">
                <a:latin typeface="Arial Rounded MT Bold" charset="0"/>
                <a:ea typeface="Arial Rounded MT Bold" charset="0"/>
                <a:cs typeface="Arial Rounded MT Bold" charset="0"/>
              </a:rPr>
              <a:t>Adolesc</a:t>
            </a:r>
            <a:r>
              <a:rPr lang="es-ES_tradnl" sz="1400" dirty="0">
                <a:latin typeface="Arial Rounded MT Bold" charset="0"/>
                <a:ea typeface="Arial Rounded MT Bold" charset="0"/>
                <a:cs typeface="Arial Rounded MT Bold" charset="0"/>
              </a:rPr>
              <a:t> </a:t>
            </a:r>
            <a:r>
              <a:rPr lang="es-ES_tradnl" sz="1400" dirty="0" err="1">
                <a:latin typeface="Arial Rounded MT Bold" charset="0"/>
                <a:ea typeface="Arial Rounded MT Bold" charset="0"/>
                <a:cs typeface="Arial Rounded MT Bold" charset="0"/>
              </a:rPr>
              <a:t>Med</a:t>
            </a:r>
            <a:r>
              <a:rPr lang="es-ES_tradnl" sz="1400" dirty="0">
                <a:latin typeface="Arial Rounded MT Bold" charset="0"/>
                <a:ea typeface="Arial Rounded MT Bold" charset="0"/>
                <a:cs typeface="Arial Rounded MT Bold" charset="0"/>
              </a:rPr>
              <a:t> 2002;156:986–91.</a:t>
            </a:r>
          </a:p>
        </p:txBody>
      </p:sp>
      <p:pic>
        <p:nvPicPr>
          <p:cNvPr id="5" name="Picture 8" descr="JI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309" y="5878296"/>
            <a:ext cx="1684800" cy="481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n 5"/>
          <p:cNvPicPr>
            <a:picLocks noChangeAspect="1"/>
          </p:cNvPicPr>
          <p:nvPr/>
        </p:nvPicPr>
        <p:blipFill rotWithShape="1">
          <a:blip r:embed="rId3">
            <a:extLst>
              <a:ext uri="{BEBA8EAE-BF5A-486C-A8C5-ECC9F3942E4B}">
                <a14:imgProps xmlns:a14="http://schemas.microsoft.com/office/drawing/2010/main">
                  <a14:imgLayer r:embed="rId4">
                    <a14:imgEffect>
                      <a14:sharpenSoften amount="50000"/>
                    </a14:imgEffect>
                  </a14:imgLayer>
                </a14:imgProps>
              </a:ext>
            </a:extLst>
          </a:blip>
          <a:srcRect l="7539" t="5842" r="7169" b="68666"/>
          <a:stretch/>
        </p:blipFill>
        <p:spPr>
          <a:xfrm>
            <a:off x="56273" y="6377754"/>
            <a:ext cx="1056664" cy="424249"/>
          </a:xfrm>
          <a:prstGeom prst="rect">
            <a:avLst/>
          </a:prstGeom>
        </p:spPr>
      </p:pic>
      <p:pic>
        <p:nvPicPr>
          <p:cNvPr id="7" name="Imagen 6"/>
          <p:cNvPicPr>
            <a:picLocks noChangeAspect="1"/>
          </p:cNvPicPr>
          <p:nvPr/>
        </p:nvPicPr>
        <p:blipFill rotWithShape="1">
          <a:blip r:embed="rId5">
            <a:extLst>
              <a:ext uri="{BEBA8EAE-BF5A-486C-A8C5-ECC9F3942E4B}">
                <a14:imgProps xmlns:a14="http://schemas.microsoft.com/office/drawing/2010/main">
                  <a14:imgLayer r:embed="rId6">
                    <a14:imgEffect>
                      <a14:sharpenSoften amount="50000"/>
                    </a14:imgEffect>
                  </a14:imgLayer>
                </a14:imgProps>
              </a:ext>
            </a:extLst>
          </a:blip>
          <a:srcRect l="15293" t="12384" r="30800" b="28539"/>
          <a:stretch/>
        </p:blipFill>
        <p:spPr>
          <a:xfrm>
            <a:off x="1132960" y="6384428"/>
            <a:ext cx="983444" cy="431099"/>
          </a:xfrm>
          <a:prstGeom prst="rect">
            <a:avLst/>
          </a:prstGeom>
        </p:spPr>
      </p:pic>
      <p:sp>
        <p:nvSpPr>
          <p:cNvPr id="8" name="Marcador de número de diapositiva 7">
            <a:extLst>
              <a:ext uri="{FF2B5EF4-FFF2-40B4-BE49-F238E27FC236}">
                <a16:creationId xmlns:a16="http://schemas.microsoft.com/office/drawing/2014/main" id="{AEB83C39-465F-4609-8F96-20539AEA3BA1}"/>
              </a:ext>
            </a:extLst>
          </p:cNvPr>
          <p:cNvSpPr>
            <a:spLocks noGrp="1"/>
          </p:cNvSpPr>
          <p:nvPr>
            <p:ph type="sldNum" sz="quarter" idx="12"/>
          </p:nvPr>
        </p:nvSpPr>
        <p:spPr/>
        <p:txBody>
          <a:bodyPr/>
          <a:lstStyle/>
          <a:p>
            <a:fld id="{9E5CC33B-6D32-4E71-A670-E73D1130EB17}" type="slidenum">
              <a:rPr lang="es-MX" smtClean="0"/>
              <a:t>14</a:t>
            </a:fld>
            <a:endParaRPr lang="es-MX"/>
          </a:p>
        </p:txBody>
      </p:sp>
    </p:spTree>
    <p:extLst>
      <p:ext uri="{BB962C8B-B14F-4D97-AF65-F5344CB8AC3E}">
        <p14:creationId xmlns:p14="http://schemas.microsoft.com/office/powerpoint/2010/main" val="17116195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BC83214E-1D54-4228-B17E-9AD4173ABBB0}"/>
              </a:ext>
            </a:extLst>
          </p:cNvPr>
          <p:cNvSpPr>
            <a:spLocks noGrp="1"/>
          </p:cNvSpPr>
          <p:nvPr>
            <p:ph type="title"/>
          </p:nvPr>
        </p:nvSpPr>
        <p:spPr/>
        <p:txBody>
          <a:bodyPr/>
          <a:lstStyle/>
          <a:p>
            <a:r>
              <a:rPr lang="es-MX" dirty="0"/>
              <a:t>Impacto de influenza en niños</a:t>
            </a:r>
          </a:p>
        </p:txBody>
      </p:sp>
      <p:sp>
        <p:nvSpPr>
          <p:cNvPr id="4" name="Marcador de texto 3">
            <a:extLst>
              <a:ext uri="{FF2B5EF4-FFF2-40B4-BE49-F238E27FC236}">
                <a16:creationId xmlns:a16="http://schemas.microsoft.com/office/drawing/2014/main" id="{D7550393-F527-4373-8ED1-5CB44A05D85B}"/>
              </a:ext>
            </a:extLst>
          </p:cNvPr>
          <p:cNvSpPr>
            <a:spLocks noGrp="1"/>
          </p:cNvSpPr>
          <p:nvPr>
            <p:ph type="body" idx="1"/>
          </p:nvPr>
        </p:nvSpPr>
        <p:spPr/>
        <p:txBody>
          <a:bodyPr/>
          <a:lstStyle/>
          <a:p>
            <a:endParaRPr lang="es-MX"/>
          </a:p>
        </p:txBody>
      </p:sp>
      <p:sp>
        <p:nvSpPr>
          <p:cNvPr id="2" name="Marcador de número de diapositiva 1">
            <a:extLst>
              <a:ext uri="{FF2B5EF4-FFF2-40B4-BE49-F238E27FC236}">
                <a16:creationId xmlns:a16="http://schemas.microsoft.com/office/drawing/2014/main" id="{8342F3DF-DADF-4999-82C7-32691F7239B3}"/>
              </a:ext>
            </a:extLst>
          </p:cNvPr>
          <p:cNvSpPr>
            <a:spLocks noGrp="1"/>
          </p:cNvSpPr>
          <p:nvPr>
            <p:ph type="sldNum" sz="quarter" idx="12"/>
          </p:nvPr>
        </p:nvSpPr>
        <p:spPr/>
        <p:txBody>
          <a:bodyPr/>
          <a:lstStyle/>
          <a:p>
            <a:fld id="{9E5CC33B-6D32-4E71-A670-E73D1130EB17}" type="slidenum">
              <a:rPr lang="es-MX" smtClean="0"/>
              <a:t>15</a:t>
            </a:fld>
            <a:endParaRPr lang="es-MX"/>
          </a:p>
        </p:txBody>
      </p:sp>
    </p:spTree>
    <p:extLst>
      <p:ext uri="{BB962C8B-B14F-4D97-AF65-F5344CB8AC3E}">
        <p14:creationId xmlns:p14="http://schemas.microsoft.com/office/powerpoint/2010/main" val="14098768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60960" y="120981"/>
            <a:ext cx="12070080" cy="717143"/>
          </a:xfrm>
          <a:prstGeom prst="rect">
            <a:avLst/>
          </a:prstGeom>
          <a:noFill/>
        </p:spPr>
        <p:txBody>
          <a:bodyPr>
            <a:noAutofit/>
          </a:bodyPr>
          <a:lstStyle/>
          <a:p>
            <a:pPr algn="ctr">
              <a:spcBef>
                <a:spcPct val="0"/>
              </a:spcBef>
            </a:pPr>
            <a:r>
              <a:rPr lang="es-ES_tradnl" sz="2000" dirty="0">
                <a:latin typeface="Arial Rounded MT Bold"/>
                <a:cs typeface="Arial Rounded MT Bold"/>
              </a:rPr>
              <a:t>PROPORCIÓN DEL TOTAL DE HOSPITALIZACIONES ATRIBUIBLES A INFLUENZA Y VSR POR TEMPORADA EN EU DURANTE 1997–2009</a:t>
            </a:r>
          </a:p>
        </p:txBody>
      </p:sp>
      <p:sp>
        <p:nvSpPr>
          <p:cNvPr id="4" name="Rectángulo 3"/>
          <p:cNvSpPr/>
          <p:nvPr/>
        </p:nvSpPr>
        <p:spPr>
          <a:xfrm>
            <a:off x="6617233" y="6437983"/>
            <a:ext cx="5457135" cy="369332"/>
          </a:xfrm>
          <a:prstGeom prst="rect">
            <a:avLst/>
          </a:prstGeom>
        </p:spPr>
        <p:txBody>
          <a:bodyPr wrap="none">
            <a:spAutoFit/>
          </a:bodyPr>
          <a:lstStyle/>
          <a:p>
            <a:r>
              <a:rPr lang="en-US" sz="1800" i="1" dirty="0" err="1">
                <a:latin typeface="Arial Unicode MS" charset="0"/>
                <a:ea typeface="Arial Unicode MS" charset="0"/>
                <a:cs typeface="Arial Unicode MS" charset="0"/>
              </a:rPr>
              <a:t>Matías</a:t>
            </a:r>
            <a:r>
              <a:rPr lang="en-US" sz="1800" i="1" dirty="0">
                <a:latin typeface="Arial Unicode MS" charset="0"/>
                <a:ea typeface="Arial Unicode MS" charset="0"/>
                <a:cs typeface="Arial Unicode MS" charset="0"/>
              </a:rPr>
              <a:t> G et al. </a:t>
            </a:r>
            <a:r>
              <a:rPr lang="en-US" sz="1800" dirty="0">
                <a:latin typeface="Arial Rounded MT Bold" charset="0"/>
                <a:ea typeface="Arial Rounded MT Bold" charset="0"/>
                <a:cs typeface="Arial Rounded MT Bold" charset="0"/>
              </a:rPr>
              <a:t>BMC Public Health 2017; 17: 271.</a:t>
            </a:r>
            <a:endParaRPr lang="es-ES_tradnl" sz="1800" dirty="0">
              <a:latin typeface="Arial Rounded MT Bold" charset="0"/>
              <a:ea typeface="Arial Rounded MT Bold" charset="0"/>
              <a:cs typeface="Arial Rounded MT Bold" charset="0"/>
            </a:endParaRPr>
          </a:p>
        </p:txBody>
      </p:sp>
      <p:pic>
        <p:nvPicPr>
          <p:cNvPr id="6" name="Imagen 5"/>
          <p:cNvPicPr>
            <a:picLocks noChangeAspect="1"/>
          </p:cNvPicPr>
          <p:nvPr/>
        </p:nvPicPr>
        <p:blipFill rotWithShape="1">
          <a:blip r:embed="rId2"/>
          <a:srcRect l="8361" t="18439" r="12393" b="51018"/>
          <a:stretch/>
        </p:blipFill>
        <p:spPr>
          <a:xfrm>
            <a:off x="60960" y="6103761"/>
            <a:ext cx="1325745" cy="668444"/>
          </a:xfrm>
          <a:prstGeom prst="rect">
            <a:avLst/>
          </a:prstGeom>
        </p:spPr>
      </p:pic>
      <p:sp>
        <p:nvSpPr>
          <p:cNvPr id="20" name="CuadroTexto 19"/>
          <p:cNvSpPr txBox="1"/>
          <p:nvPr/>
        </p:nvSpPr>
        <p:spPr>
          <a:xfrm>
            <a:off x="15162002" y="5239673"/>
            <a:ext cx="343043" cy="215444"/>
          </a:xfrm>
          <a:prstGeom prst="rect">
            <a:avLst/>
          </a:prstGeom>
          <a:solidFill>
            <a:schemeClr val="bg1"/>
          </a:solidFill>
        </p:spPr>
        <p:txBody>
          <a:bodyPr wrap="none" lIns="0" tIns="0" rIns="0" bIns="0" rtlCol="0" anchor="ctr">
            <a:spAutoFit/>
          </a:bodyPr>
          <a:lstStyle/>
          <a:p>
            <a:pPr algn="ctr"/>
            <a:r>
              <a:rPr lang="es-ES_tradnl" sz="1400" b="1" dirty="0">
                <a:latin typeface="Arial Narrow" charset="0"/>
                <a:ea typeface="Arial Narrow" charset="0"/>
                <a:cs typeface="Arial Narrow" charset="0"/>
              </a:rPr>
              <a:t>años</a:t>
            </a:r>
          </a:p>
        </p:txBody>
      </p:sp>
      <p:grpSp>
        <p:nvGrpSpPr>
          <p:cNvPr id="7" name="Agrupar 6"/>
          <p:cNvGrpSpPr/>
          <p:nvPr/>
        </p:nvGrpSpPr>
        <p:grpSpPr>
          <a:xfrm>
            <a:off x="1930426" y="2247023"/>
            <a:ext cx="8373295" cy="3187316"/>
            <a:chOff x="164378" y="2004977"/>
            <a:chExt cx="8373295" cy="3187315"/>
          </a:xfrm>
        </p:grpSpPr>
        <p:sp>
          <p:nvSpPr>
            <p:cNvPr id="5" name="CuadroTexto 4"/>
            <p:cNvSpPr txBox="1"/>
            <p:nvPr/>
          </p:nvSpPr>
          <p:spPr>
            <a:xfrm>
              <a:off x="164378" y="2049419"/>
              <a:ext cx="615553" cy="2689412"/>
            </a:xfrm>
            <a:prstGeom prst="rect">
              <a:avLst/>
            </a:prstGeom>
            <a:noFill/>
          </p:spPr>
          <p:txBody>
            <a:bodyPr vert="vert270" wrap="square" rtlCol="0">
              <a:spAutoFit/>
            </a:bodyPr>
            <a:lstStyle/>
            <a:p>
              <a:pPr algn="ctr"/>
              <a:r>
                <a:rPr lang="es-ES_tradnl" sz="1400" dirty="0">
                  <a:latin typeface="Arial Rounded MT Bold" charset="0"/>
                  <a:ea typeface="Arial Rounded MT Bold" charset="0"/>
                  <a:cs typeface="Arial Rounded MT Bold" charset="0"/>
                </a:rPr>
                <a:t>Hospitalizaciones atribuibles </a:t>
              </a:r>
              <a:r>
                <a:rPr lang="es-ES_tradnl" sz="1400">
                  <a:latin typeface="Arial Rounded MT Bold" charset="0"/>
                  <a:ea typeface="Arial Rounded MT Bold" charset="0"/>
                  <a:cs typeface="Arial Rounded MT Bold" charset="0"/>
                </a:rPr>
                <a:t>por cada patógeno (%)</a:t>
              </a:r>
              <a:endParaRPr lang="es-ES_tradnl" sz="1400" dirty="0">
                <a:latin typeface="Arial Rounded MT Bold" charset="0"/>
                <a:ea typeface="Arial Rounded MT Bold" charset="0"/>
                <a:cs typeface="Arial Rounded MT Bold" charset="0"/>
              </a:endParaRPr>
            </a:p>
          </p:txBody>
        </p:sp>
        <p:pic>
          <p:nvPicPr>
            <p:cNvPr id="12" name="Imagen 11"/>
            <p:cNvPicPr>
              <a:picLocks noChangeAspect="1"/>
            </p:cNvPicPr>
            <p:nvPr/>
          </p:nvPicPr>
          <p:blipFill rotWithShape="1">
            <a:blip r:embed="rId3">
              <a:extLst>
                <a:ext uri="{BEBA8EAE-BF5A-486C-A8C5-ECC9F3942E4B}">
                  <a14:imgProps xmlns:a14="http://schemas.microsoft.com/office/drawing/2010/main">
                    <a14:imgLayer r:embed="rId4">
                      <a14:imgEffect>
                        <a14:sharpenSoften amount="50000"/>
                      </a14:imgEffect>
                    </a14:imgLayer>
                  </a14:imgProps>
                </a:ext>
              </a:extLst>
            </a:blip>
            <a:srcRect l="4524"/>
            <a:stretch/>
          </p:blipFill>
          <p:spPr>
            <a:xfrm>
              <a:off x="684591" y="2004977"/>
              <a:ext cx="7853082" cy="3133382"/>
            </a:xfrm>
            <a:prstGeom prst="rect">
              <a:avLst/>
            </a:prstGeom>
          </p:spPr>
        </p:pic>
        <p:sp>
          <p:nvSpPr>
            <p:cNvPr id="10" name="CuadroTexto 9"/>
            <p:cNvSpPr txBox="1"/>
            <p:nvPr/>
          </p:nvSpPr>
          <p:spPr>
            <a:xfrm>
              <a:off x="7709649" y="4724794"/>
              <a:ext cx="679673" cy="215444"/>
            </a:xfrm>
            <a:prstGeom prst="rect">
              <a:avLst/>
            </a:prstGeom>
            <a:solidFill>
              <a:schemeClr val="bg1"/>
            </a:solidFill>
          </p:spPr>
          <p:txBody>
            <a:bodyPr wrap="none" lIns="0" tIns="0" rIns="0" bIns="0" rtlCol="0" anchor="ctr">
              <a:spAutoFit/>
            </a:bodyPr>
            <a:lstStyle/>
            <a:p>
              <a:r>
                <a:rPr lang="es-ES_tradnl" sz="1400" b="1" dirty="0">
                  <a:latin typeface="Arial Narrow" charset="0"/>
                  <a:ea typeface="Arial Narrow" charset="0"/>
                  <a:cs typeface="Arial Narrow" charset="0"/>
                </a:rPr>
                <a:t>Promedio</a:t>
              </a:r>
            </a:p>
          </p:txBody>
        </p:sp>
        <p:sp>
          <p:nvSpPr>
            <p:cNvPr id="9" name="CuadroTexto 8"/>
            <p:cNvSpPr txBox="1"/>
            <p:nvPr/>
          </p:nvSpPr>
          <p:spPr>
            <a:xfrm>
              <a:off x="6400803" y="4976848"/>
              <a:ext cx="359073" cy="215444"/>
            </a:xfrm>
            <a:prstGeom prst="rect">
              <a:avLst/>
            </a:prstGeom>
            <a:solidFill>
              <a:schemeClr val="bg1"/>
            </a:solidFill>
          </p:spPr>
          <p:txBody>
            <a:bodyPr wrap="none" lIns="0" tIns="0" rIns="0" bIns="0" rtlCol="0" anchor="ctr">
              <a:spAutoFit/>
            </a:bodyPr>
            <a:lstStyle/>
            <a:p>
              <a:r>
                <a:rPr lang="es-ES_tradnl" sz="1400" b="1">
                  <a:latin typeface="Times" charset="0"/>
                  <a:ea typeface="Times" charset="0"/>
                  <a:cs typeface="Times" charset="0"/>
                </a:rPr>
                <a:t>VSR</a:t>
              </a:r>
            </a:p>
          </p:txBody>
        </p:sp>
        <p:sp>
          <p:nvSpPr>
            <p:cNvPr id="2" name="CuadroTexto 1"/>
            <p:cNvSpPr txBox="1"/>
            <p:nvPr/>
          </p:nvSpPr>
          <p:spPr>
            <a:xfrm>
              <a:off x="1638744" y="4724794"/>
              <a:ext cx="343044" cy="215444"/>
            </a:xfrm>
            <a:prstGeom prst="rect">
              <a:avLst/>
            </a:prstGeom>
            <a:solidFill>
              <a:schemeClr val="bg1"/>
            </a:solidFill>
          </p:spPr>
          <p:txBody>
            <a:bodyPr wrap="none" lIns="0" tIns="0" rIns="0" bIns="0" rtlCol="0" anchor="ctr">
              <a:spAutoFit/>
            </a:bodyPr>
            <a:lstStyle/>
            <a:p>
              <a:pPr algn="ctr"/>
              <a:r>
                <a:rPr lang="es-ES_tradnl" sz="1400" b="1" dirty="0">
                  <a:latin typeface="Arial Narrow" charset="0"/>
                  <a:ea typeface="Arial Narrow" charset="0"/>
                  <a:cs typeface="Arial Narrow" charset="0"/>
                </a:rPr>
                <a:t>años</a:t>
              </a:r>
            </a:p>
          </p:txBody>
        </p:sp>
        <p:sp>
          <p:nvSpPr>
            <p:cNvPr id="18" name="CuadroTexto 17"/>
            <p:cNvSpPr txBox="1"/>
            <p:nvPr/>
          </p:nvSpPr>
          <p:spPr>
            <a:xfrm>
              <a:off x="2745881" y="4724794"/>
              <a:ext cx="343044" cy="215444"/>
            </a:xfrm>
            <a:prstGeom prst="rect">
              <a:avLst/>
            </a:prstGeom>
            <a:solidFill>
              <a:schemeClr val="bg1"/>
            </a:solidFill>
          </p:spPr>
          <p:txBody>
            <a:bodyPr wrap="none" lIns="0" tIns="0" rIns="0" bIns="0" rtlCol="0" anchor="ctr">
              <a:spAutoFit/>
            </a:bodyPr>
            <a:lstStyle/>
            <a:p>
              <a:pPr algn="ctr"/>
              <a:r>
                <a:rPr lang="es-ES_tradnl" sz="1400" b="1" dirty="0">
                  <a:latin typeface="Arial Narrow" charset="0"/>
                  <a:ea typeface="Arial Narrow" charset="0"/>
                  <a:cs typeface="Arial Narrow" charset="0"/>
                </a:rPr>
                <a:t>años</a:t>
              </a:r>
            </a:p>
          </p:txBody>
        </p:sp>
        <p:sp>
          <p:nvSpPr>
            <p:cNvPr id="19" name="CuadroTexto 18"/>
            <p:cNvSpPr txBox="1"/>
            <p:nvPr/>
          </p:nvSpPr>
          <p:spPr>
            <a:xfrm>
              <a:off x="4874993" y="4724794"/>
              <a:ext cx="343044" cy="215444"/>
            </a:xfrm>
            <a:prstGeom prst="rect">
              <a:avLst/>
            </a:prstGeom>
            <a:solidFill>
              <a:schemeClr val="bg1"/>
            </a:solidFill>
          </p:spPr>
          <p:txBody>
            <a:bodyPr wrap="none" lIns="0" tIns="0" rIns="0" bIns="0" rtlCol="0" anchor="ctr">
              <a:spAutoFit/>
            </a:bodyPr>
            <a:lstStyle/>
            <a:p>
              <a:pPr algn="ctr"/>
              <a:r>
                <a:rPr lang="es-ES_tradnl" sz="1400" b="1" dirty="0">
                  <a:latin typeface="Arial Narrow" charset="0"/>
                  <a:ea typeface="Arial Narrow" charset="0"/>
                  <a:cs typeface="Arial Narrow" charset="0"/>
                </a:rPr>
                <a:t>años</a:t>
              </a:r>
            </a:p>
          </p:txBody>
        </p:sp>
        <p:sp>
          <p:nvSpPr>
            <p:cNvPr id="21" name="CuadroTexto 20"/>
            <p:cNvSpPr txBox="1"/>
            <p:nvPr/>
          </p:nvSpPr>
          <p:spPr>
            <a:xfrm>
              <a:off x="5919379" y="4724794"/>
              <a:ext cx="343044" cy="215444"/>
            </a:xfrm>
            <a:prstGeom prst="rect">
              <a:avLst/>
            </a:prstGeom>
            <a:solidFill>
              <a:schemeClr val="bg1"/>
            </a:solidFill>
          </p:spPr>
          <p:txBody>
            <a:bodyPr wrap="none" lIns="0" tIns="0" rIns="0" bIns="0" rtlCol="0" anchor="ctr">
              <a:spAutoFit/>
            </a:bodyPr>
            <a:lstStyle/>
            <a:p>
              <a:pPr algn="ctr"/>
              <a:r>
                <a:rPr lang="es-ES_tradnl" sz="1400" b="1" dirty="0">
                  <a:latin typeface="Arial Narrow" charset="0"/>
                  <a:ea typeface="Arial Narrow" charset="0"/>
                  <a:cs typeface="Arial Narrow" charset="0"/>
                </a:rPr>
                <a:t>años</a:t>
              </a:r>
            </a:p>
          </p:txBody>
        </p:sp>
        <p:sp>
          <p:nvSpPr>
            <p:cNvPr id="22" name="CuadroTexto 21"/>
            <p:cNvSpPr txBox="1"/>
            <p:nvPr/>
          </p:nvSpPr>
          <p:spPr>
            <a:xfrm>
              <a:off x="6598709" y="4724794"/>
              <a:ext cx="687689" cy="215444"/>
            </a:xfrm>
            <a:prstGeom prst="rect">
              <a:avLst/>
            </a:prstGeom>
            <a:solidFill>
              <a:schemeClr val="bg1"/>
            </a:solidFill>
          </p:spPr>
          <p:txBody>
            <a:bodyPr wrap="none" lIns="0" tIns="0" rIns="0" bIns="0" rtlCol="0" anchor="ctr">
              <a:spAutoFit/>
            </a:bodyPr>
            <a:lstStyle/>
            <a:p>
              <a:pPr algn="ctr"/>
              <a:r>
                <a:rPr lang="es-ES_tradnl" sz="1400" b="1">
                  <a:latin typeface="Arial Narrow" charset="0"/>
                  <a:ea typeface="Arial Narrow" charset="0"/>
                  <a:cs typeface="Arial Narrow" charset="0"/>
                </a:rPr>
                <a:t>≥ 75 años</a:t>
              </a:r>
              <a:endParaRPr lang="es-ES_tradnl" sz="1400" b="1" dirty="0">
                <a:latin typeface="Arial Narrow" charset="0"/>
                <a:ea typeface="Arial Narrow" charset="0"/>
                <a:cs typeface="Arial Narrow" charset="0"/>
              </a:endParaRPr>
            </a:p>
          </p:txBody>
        </p:sp>
        <p:sp>
          <p:nvSpPr>
            <p:cNvPr id="23" name="CuadroTexto 22"/>
            <p:cNvSpPr txBox="1"/>
            <p:nvPr/>
          </p:nvSpPr>
          <p:spPr>
            <a:xfrm>
              <a:off x="3826124" y="4724794"/>
              <a:ext cx="343044" cy="215444"/>
            </a:xfrm>
            <a:prstGeom prst="rect">
              <a:avLst/>
            </a:prstGeom>
            <a:solidFill>
              <a:schemeClr val="bg1"/>
            </a:solidFill>
          </p:spPr>
          <p:txBody>
            <a:bodyPr wrap="none" lIns="0" tIns="0" rIns="0" bIns="0" rtlCol="0" anchor="ctr">
              <a:spAutoFit/>
            </a:bodyPr>
            <a:lstStyle/>
            <a:p>
              <a:pPr algn="ctr"/>
              <a:r>
                <a:rPr lang="es-ES_tradnl" sz="1400" b="1" dirty="0">
                  <a:latin typeface="Arial Narrow" charset="0"/>
                  <a:ea typeface="Arial Narrow" charset="0"/>
                  <a:cs typeface="Arial Narrow" charset="0"/>
                </a:rPr>
                <a:t>años</a:t>
              </a:r>
            </a:p>
          </p:txBody>
        </p:sp>
      </p:grpSp>
      <p:pic>
        <p:nvPicPr>
          <p:cNvPr id="17" name="Imagen 16"/>
          <p:cNvPicPr>
            <a:picLocks noChangeAspect="1"/>
          </p:cNvPicPr>
          <p:nvPr/>
        </p:nvPicPr>
        <p:blipFill>
          <a:blip r:embed="rId5"/>
          <a:stretch>
            <a:fillRect/>
          </a:stretch>
        </p:blipFill>
        <p:spPr>
          <a:xfrm>
            <a:off x="11419706" y="885989"/>
            <a:ext cx="654662" cy="344516"/>
          </a:xfrm>
          <a:prstGeom prst="rect">
            <a:avLst/>
          </a:prstGeom>
        </p:spPr>
      </p:pic>
      <p:sp>
        <p:nvSpPr>
          <p:cNvPr id="8" name="Marcador de número de diapositiva 7">
            <a:extLst>
              <a:ext uri="{FF2B5EF4-FFF2-40B4-BE49-F238E27FC236}">
                <a16:creationId xmlns:a16="http://schemas.microsoft.com/office/drawing/2014/main" id="{61DE631F-7961-4E0B-8A92-D45BF195CD1F}"/>
              </a:ext>
            </a:extLst>
          </p:cNvPr>
          <p:cNvSpPr>
            <a:spLocks noGrp="1"/>
          </p:cNvSpPr>
          <p:nvPr>
            <p:ph type="sldNum" sz="quarter" idx="12"/>
          </p:nvPr>
        </p:nvSpPr>
        <p:spPr/>
        <p:txBody>
          <a:bodyPr/>
          <a:lstStyle/>
          <a:p>
            <a:fld id="{9E5CC33B-6D32-4E71-A670-E73D1130EB17}" type="slidenum">
              <a:rPr lang="es-MX" smtClean="0"/>
              <a:t>16</a:t>
            </a:fld>
            <a:endParaRPr lang="es-MX"/>
          </a:p>
        </p:txBody>
      </p:sp>
    </p:spTree>
    <p:extLst>
      <p:ext uri="{BB962C8B-B14F-4D97-AF65-F5344CB8AC3E}">
        <p14:creationId xmlns:p14="http://schemas.microsoft.com/office/powerpoint/2010/main" val="6715109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Imagen 18">
            <a:extLst>
              <a:ext uri="{FF2B5EF4-FFF2-40B4-BE49-F238E27FC236}">
                <a16:creationId xmlns:a16="http://schemas.microsoft.com/office/drawing/2014/main" id="{458CA7A1-E2C7-E04E-81CB-FB08EEC78028}"/>
              </a:ext>
            </a:extLst>
          </p:cNvPr>
          <p:cNvPicPr>
            <a:picLocks noChangeAspect="1"/>
          </p:cNvPicPr>
          <p:nvPr/>
        </p:nvPicPr>
        <p:blipFill>
          <a:blip r:embed="rId2">
            <a:extLst>
              <a:ext uri="{BEBA8EAE-BF5A-486C-A8C5-ECC9F3942E4B}">
                <a14:imgProps xmlns:a14="http://schemas.microsoft.com/office/drawing/2010/main">
                  <a14:imgLayer>
                    <a14:imgEffect>
                      <a14:sharpenSoften amount="50000"/>
                    </a14:imgEffect>
                  </a14:imgLayer>
                </a14:imgProps>
              </a:ext>
            </a:extLst>
          </a:blip>
          <a:stretch>
            <a:fillRect/>
          </a:stretch>
        </p:blipFill>
        <p:spPr>
          <a:xfrm>
            <a:off x="2045778" y="553935"/>
            <a:ext cx="8265184" cy="5865615"/>
          </a:xfrm>
          <a:prstGeom prst="rect">
            <a:avLst/>
          </a:prstGeom>
        </p:spPr>
      </p:pic>
      <p:sp>
        <p:nvSpPr>
          <p:cNvPr id="13" name="Rectángulo 12"/>
          <p:cNvSpPr/>
          <p:nvPr/>
        </p:nvSpPr>
        <p:spPr>
          <a:xfrm>
            <a:off x="4277666" y="6435048"/>
            <a:ext cx="7843108" cy="369332"/>
          </a:xfrm>
          <a:prstGeom prst="rect">
            <a:avLst/>
          </a:prstGeom>
        </p:spPr>
        <p:txBody>
          <a:bodyPr wrap="none">
            <a:spAutoFit/>
          </a:bodyPr>
          <a:lstStyle/>
          <a:p>
            <a:pPr algn="ctr"/>
            <a:r>
              <a:rPr lang="en-US" sz="1800" i="1" dirty="0">
                <a:latin typeface="Arial"/>
                <a:cs typeface="Arial"/>
              </a:rPr>
              <a:t>AAP </a:t>
            </a:r>
            <a:r>
              <a:rPr lang="en-US" sz="1800" i="1" dirty="0" err="1">
                <a:latin typeface="Arial"/>
                <a:cs typeface="Arial"/>
              </a:rPr>
              <a:t>Comitee</a:t>
            </a:r>
            <a:r>
              <a:rPr lang="en-US" sz="1800" i="1" dirty="0">
                <a:latin typeface="Arial"/>
                <a:cs typeface="Arial"/>
              </a:rPr>
              <a:t> of Infectious Diseases </a:t>
            </a:r>
            <a:r>
              <a:rPr lang="pt-BR" sz="1800" dirty="0" err="1">
                <a:latin typeface="Arial Rounded MT Bold" charset="0"/>
                <a:ea typeface="Arial Rounded MT Bold" charset="0"/>
                <a:cs typeface="Arial Rounded MT Bold" charset="0"/>
              </a:rPr>
              <a:t>Pediatrics</a:t>
            </a:r>
            <a:r>
              <a:rPr lang="pt-BR" sz="1800" dirty="0">
                <a:latin typeface="Arial Rounded MT Bold" charset="0"/>
                <a:ea typeface="Arial Rounded MT Bold" charset="0"/>
                <a:cs typeface="Arial Rounded MT Bold" charset="0"/>
              </a:rPr>
              <a:t> </a:t>
            </a:r>
            <a:r>
              <a:rPr lang="es-MX" sz="1800" dirty="0">
                <a:latin typeface="Arial Rounded MT Bold" charset="0"/>
              </a:rPr>
              <a:t>2018;142(4):e20182367 </a:t>
            </a:r>
          </a:p>
        </p:txBody>
      </p:sp>
      <p:pic>
        <p:nvPicPr>
          <p:cNvPr id="14" name="Picture 9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429" y="6106333"/>
            <a:ext cx="1889190" cy="65177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9" name="Imagen 8"/>
          <p:cNvPicPr>
            <a:picLocks noChangeAspect="1"/>
          </p:cNvPicPr>
          <p:nvPr/>
        </p:nvPicPr>
        <p:blipFill>
          <a:blip r:embed="rId4"/>
          <a:stretch>
            <a:fillRect/>
          </a:stretch>
        </p:blipFill>
        <p:spPr>
          <a:xfrm>
            <a:off x="11000290" y="638965"/>
            <a:ext cx="654662" cy="344516"/>
          </a:xfrm>
          <a:prstGeom prst="rect">
            <a:avLst/>
          </a:prstGeom>
        </p:spPr>
      </p:pic>
      <p:sp>
        <p:nvSpPr>
          <p:cNvPr id="16" name="CuadroTexto 15">
            <a:extLst>
              <a:ext uri="{FF2B5EF4-FFF2-40B4-BE49-F238E27FC236}">
                <a16:creationId xmlns:a16="http://schemas.microsoft.com/office/drawing/2014/main" id="{E05955A9-200F-B546-BF9F-81D5F59C6A77}"/>
              </a:ext>
            </a:extLst>
          </p:cNvPr>
          <p:cNvSpPr txBox="1"/>
          <p:nvPr/>
        </p:nvSpPr>
        <p:spPr>
          <a:xfrm>
            <a:off x="8489338" y="2262888"/>
            <a:ext cx="2510952" cy="1169551"/>
          </a:xfrm>
          <a:prstGeom prst="rect">
            <a:avLst/>
          </a:prstGeom>
          <a:noFill/>
        </p:spPr>
        <p:txBody>
          <a:bodyPr wrap="square" rtlCol="0">
            <a:spAutoFit/>
          </a:bodyPr>
          <a:lstStyle/>
          <a:p>
            <a:pPr algn="ctr"/>
            <a:r>
              <a:rPr lang="es-ES_tradnl" sz="1400" dirty="0">
                <a:latin typeface="Arial Rounded MT Bold" panose="020F0704030504030204" pitchFamily="34" charset="77"/>
                <a:ea typeface="Arial Unicode MS" panose="020B0604020202020204" pitchFamily="34" charset="-128"/>
                <a:cs typeface="Arial Unicode MS" panose="020B0604020202020204" pitchFamily="34" charset="-128"/>
              </a:rPr>
              <a:t>Hospitalizaciones por Influenza corroboradas por laboratorio. </a:t>
            </a:r>
          </a:p>
          <a:p>
            <a:pPr algn="ctr"/>
            <a:r>
              <a:rPr lang="es-ES_tradnl" sz="1400" dirty="0">
                <a:latin typeface="Arial Rounded MT Bold" panose="020F0704030504030204" pitchFamily="34" charset="77"/>
                <a:ea typeface="Arial Unicode MS" panose="020B0604020202020204" pitchFamily="34" charset="-128"/>
                <a:cs typeface="Arial Unicode MS" panose="020B0604020202020204" pitchFamily="34" charset="-128"/>
              </a:rPr>
              <a:t>Datos preliminares.</a:t>
            </a:r>
          </a:p>
          <a:p>
            <a:pPr algn="ctr"/>
            <a:r>
              <a:rPr lang="es-ES_tradnl" sz="1400" dirty="0">
                <a:latin typeface="Arial Rounded MT Bold" panose="020F0704030504030204" pitchFamily="34" charset="77"/>
                <a:ea typeface="Arial Unicode MS" panose="020B0604020202020204" pitchFamily="34" charset="-128"/>
                <a:cs typeface="Arial Unicode MS" panose="020B0604020202020204" pitchFamily="34" charset="-128"/>
              </a:rPr>
              <a:t>18 de agosto de 2018.</a:t>
            </a:r>
          </a:p>
        </p:txBody>
      </p:sp>
      <p:sp>
        <p:nvSpPr>
          <p:cNvPr id="8" name="Rectangle 2">
            <a:extLst>
              <a:ext uri="{FF2B5EF4-FFF2-40B4-BE49-F238E27FC236}">
                <a16:creationId xmlns:a16="http://schemas.microsoft.com/office/drawing/2014/main" id="{5D5EEE87-A921-924F-A138-BA9B193A32BC}"/>
              </a:ext>
            </a:extLst>
          </p:cNvPr>
          <p:cNvSpPr txBox="1">
            <a:spLocks noChangeArrowheads="1"/>
          </p:cNvSpPr>
          <p:nvPr/>
        </p:nvSpPr>
        <p:spPr>
          <a:xfrm>
            <a:off x="1760923" y="54061"/>
            <a:ext cx="8712968" cy="417974"/>
          </a:xfrm>
          <a:prstGeom prst="rect">
            <a:avLst/>
          </a:prstGeom>
          <a:noFill/>
        </p:spPr>
        <p:txBody>
          <a:bodyPr vert="horz" lIns="91440" tIns="45720" rIns="91440" bIns="45720" rtlCol="0" anchor="ctr">
            <a:normAutofit/>
          </a:bodyPr>
          <a:lstStyle>
            <a:defPPr>
              <a:defRPr lang="es-ES"/>
            </a:defPPr>
            <a:lvl1pPr algn="ctr" defTabSz="914400">
              <a:spcBef>
                <a:spcPct val="0"/>
              </a:spcBef>
              <a:buNone/>
              <a:defRPr sz="2800">
                <a:solidFill>
                  <a:schemeClr val="bg1"/>
                </a:solidFill>
                <a:latin typeface="Arial Rounded MT Bold"/>
                <a:ea typeface="+mj-ea"/>
                <a:cs typeface="Arial Rounded MT Bold"/>
              </a:defRPr>
            </a:lvl1pPr>
          </a:lstStyle>
          <a:p>
            <a:r>
              <a:rPr lang="es-MX" sz="2000" dirty="0">
                <a:solidFill>
                  <a:schemeClr val="tx1"/>
                </a:solidFill>
              </a:rPr>
              <a:t>Influenza y factores de riesgo en pediatría Temporada 2016-2017 EU</a:t>
            </a:r>
          </a:p>
        </p:txBody>
      </p:sp>
      <p:sp>
        <p:nvSpPr>
          <p:cNvPr id="2" name="Marcador de número de diapositiva 1">
            <a:extLst>
              <a:ext uri="{FF2B5EF4-FFF2-40B4-BE49-F238E27FC236}">
                <a16:creationId xmlns:a16="http://schemas.microsoft.com/office/drawing/2014/main" id="{63D392E2-5A81-4A5F-9C26-CA320413E5CA}"/>
              </a:ext>
            </a:extLst>
          </p:cNvPr>
          <p:cNvSpPr>
            <a:spLocks noGrp="1"/>
          </p:cNvSpPr>
          <p:nvPr>
            <p:ph type="sldNum" sz="quarter" idx="12"/>
          </p:nvPr>
        </p:nvSpPr>
        <p:spPr/>
        <p:txBody>
          <a:bodyPr/>
          <a:lstStyle/>
          <a:p>
            <a:fld id="{9E5CC33B-6D32-4E71-A670-E73D1130EB17}" type="slidenum">
              <a:rPr lang="es-MX" smtClean="0"/>
              <a:t>17</a:t>
            </a:fld>
            <a:endParaRPr lang="es-MX"/>
          </a:p>
        </p:txBody>
      </p:sp>
    </p:spTree>
    <p:extLst>
      <p:ext uri="{BB962C8B-B14F-4D97-AF65-F5344CB8AC3E}">
        <p14:creationId xmlns:p14="http://schemas.microsoft.com/office/powerpoint/2010/main" val="4143684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a:t> </a:t>
            </a:r>
            <a:endParaRPr lang="es-ES" dirty="0"/>
          </a:p>
        </p:txBody>
      </p:sp>
      <p:pic>
        <p:nvPicPr>
          <p:cNvPr id="8" name="Marcador de contenido 7"/>
          <p:cNvPicPr>
            <a:picLocks noGrp="1" noChangeAspect="1"/>
          </p:cNvPicPr>
          <p:nvPr>
            <p:ph idx="1"/>
          </p:nvPr>
        </p:nvPicPr>
        <p:blipFill>
          <a:blip r:embed="rId2"/>
          <a:stretch>
            <a:fillRect/>
          </a:stretch>
        </p:blipFill>
        <p:spPr>
          <a:xfrm>
            <a:off x="1153554" y="1296215"/>
            <a:ext cx="9945856" cy="5004150"/>
          </a:xfrm>
          <a:prstGeom prst="rect">
            <a:avLst/>
          </a:prstGeom>
        </p:spPr>
      </p:pic>
      <p:sp>
        <p:nvSpPr>
          <p:cNvPr id="9" name="CuadroTexto 8"/>
          <p:cNvSpPr txBox="1"/>
          <p:nvPr/>
        </p:nvSpPr>
        <p:spPr>
          <a:xfrm rot="16200000">
            <a:off x="-122568" y="3664919"/>
            <a:ext cx="3863056" cy="707886"/>
          </a:xfrm>
          <a:prstGeom prst="rect">
            <a:avLst/>
          </a:prstGeom>
          <a:noFill/>
        </p:spPr>
        <p:txBody>
          <a:bodyPr wrap="square" rtlCol="0">
            <a:spAutoFit/>
          </a:bodyPr>
          <a:lstStyle/>
          <a:p>
            <a:pPr algn="ctr"/>
            <a:r>
              <a:rPr lang="es-ES" sz="2000" b="1" dirty="0"/>
              <a:t>Tasa de hospitalización por 100,000 lactantes</a:t>
            </a:r>
          </a:p>
        </p:txBody>
      </p:sp>
      <p:sp>
        <p:nvSpPr>
          <p:cNvPr id="10" name="CuadroTexto 9"/>
          <p:cNvSpPr txBox="1"/>
          <p:nvPr/>
        </p:nvSpPr>
        <p:spPr>
          <a:xfrm>
            <a:off x="1153553" y="295939"/>
            <a:ext cx="10522631" cy="769441"/>
          </a:xfrm>
          <a:prstGeom prst="rect">
            <a:avLst/>
          </a:prstGeom>
          <a:noFill/>
        </p:spPr>
        <p:txBody>
          <a:bodyPr wrap="square" rtlCol="0">
            <a:spAutoFit/>
          </a:bodyPr>
          <a:lstStyle/>
          <a:p>
            <a:r>
              <a:rPr lang="es-ES" sz="4400" dirty="0"/>
              <a:t>Hospitalizaciones por influenza en niños EUA</a:t>
            </a:r>
          </a:p>
        </p:txBody>
      </p:sp>
      <p:sp>
        <p:nvSpPr>
          <p:cNvPr id="11" name="Rectángulo 10"/>
          <p:cNvSpPr/>
          <p:nvPr/>
        </p:nvSpPr>
        <p:spPr>
          <a:xfrm>
            <a:off x="7656562" y="6423629"/>
            <a:ext cx="3743910" cy="369332"/>
          </a:xfrm>
          <a:prstGeom prst="rect">
            <a:avLst/>
          </a:prstGeom>
        </p:spPr>
        <p:txBody>
          <a:bodyPr wrap="none">
            <a:spAutoFit/>
          </a:bodyPr>
          <a:lstStyle/>
          <a:p>
            <a:r>
              <a:rPr lang="es-ES" dirty="0" err="1"/>
              <a:t>Pediatr</a:t>
            </a:r>
            <a:r>
              <a:rPr lang="es-ES" dirty="0"/>
              <a:t> </a:t>
            </a:r>
            <a:r>
              <a:rPr lang="es-ES" dirty="0" err="1"/>
              <a:t>Infect</a:t>
            </a:r>
            <a:r>
              <a:rPr lang="es-ES" dirty="0"/>
              <a:t> </a:t>
            </a:r>
            <a:r>
              <a:rPr lang="es-ES" dirty="0" err="1"/>
              <a:t>Dis</a:t>
            </a:r>
            <a:r>
              <a:rPr lang="es-ES" dirty="0"/>
              <a:t> J 2014;33:912–919</a:t>
            </a:r>
          </a:p>
        </p:txBody>
      </p:sp>
      <p:sp>
        <p:nvSpPr>
          <p:cNvPr id="3" name="Marcador de número de diapositiva 2">
            <a:extLst>
              <a:ext uri="{FF2B5EF4-FFF2-40B4-BE49-F238E27FC236}">
                <a16:creationId xmlns:a16="http://schemas.microsoft.com/office/drawing/2014/main" id="{4DFE0792-6B18-4FDD-9692-C0FDF2F7F75A}"/>
              </a:ext>
            </a:extLst>
          </p:cNvPr>
          <p:cNvSpPr>
            <a:spLocks noGrp="1"/>
          </p:cNvSpPr>
          <p:nvPr>
            <p:ph type="sldNum" sz="quarter" idx="12"/>
          </p:nvPr>
        </p:nvSpPr>
        <p:spPr/>
        <p:txBody>
          <a:bodyPr/>
          <a:lstStyle/>
          <a:p>
            <a:fld id="{9E5CC33B-6D32-4E71-A670-E73D1130EB17}" type="slidenum">
              <a:rPr lang="es-MX" smtClean="0"/>
              <a:t>18</a:t>
            </a:fld>
            <a:endParaRPr lang="es-MX"/>
          </a:p>
        </p:txBody>
      </p:sp>
    </p:spTree>
    <p:extLst>
      <p:ext uri="{BB962C8B-B14F-4D97-AF65-F5344CB8AC3E}">
        <p14:creationId xmlns:p14="http://schemas.microsoft.com/office/powerpoint/2010/main" val="27005366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1124816" y="1556555"/>
            <a:ext cx="9144599" cy="4548823"/>
          </a:xfrm>
          <a:prstGeom prst="rect">
            <a:avLst/>
          </a:prstGeom>
        </p:spPr>
      </p:pic>
      <p:pic>
        <p:nvPicPr>
          <p:cNvPr id="5" name="Imagen 4"/>
          <p:cNvPicPr>
            <a:picLocks noChangeAspect="1"/>
          </p:cNvPicPr>
          <p:nvPr/>
        </p:nvPicPr>
        <p:blipFill>
          <a:blip r:embed="rId3"/>
          <a:stretch>
            <a:fillRect/>
          </a:stretch>
        </p:blipFill>
        <p:spPr>
          <a:xfrm>
            <a:off x="682283" y="235107"/>
            <a:ext cx="10827434" cy="1182727"/>
          </a:xfrm>
          <a:prstGeom prst="rect">
            <a:avLst/>
          </a:prstGeom>
        </p:spPr>
      </p:pic>
      <p:sp>
        <p:nvSpPr>
          <p:cNvPr id="6" name="CuadroTexto 5"/>
          <p:cNvSpPr txBox="1"/>
          <p:nvPr/>
        </p:nvSpPr>
        <p:spPr>
          <a:xfrm>
            <a:off x="7315200" y="6288258"/>
            <a:ext cx="3743910" cy="369332"/>
          </a:xfrm>
          <a:prstGeom prst="rect">
            <a:avLst/>
          </a:prstGeom>
          <a:noFill/>
        </p:spPr>
        <p:txBody>
          <a:bodyPr wrap="none" rtlCol="0">
            <a:spAutoFit/>
          </a:bodyPr>
          <a:lstStyle/>
          <a:p>
            <a:r>
              <a:rPr lang="es-ES" dirty="0" err="1"/>
              <a:t>Pediatr</a:t>
            </a:r>
            <a:r>
              <a:rPr lang="es-ES" dirty="0"/>
              <a:t> </a:t>
            </a:r>
            <a:r>
              <a:rPr lang="es-ES" dirty="0" err="1"/>
              <a:t>Infect</a:t>
            </a:r>
            <a:r>
              <a:rPr lang="es-ES" dirty="0"/>
              <a:t> </a:t>
            </a:r>
            <a:r>
              <a:rPr lang="es-ES" dirty="0" err="1"/>
              <a:t>Dis</a:t>
            </a:r>
            <a:r>
              <a:rPr lang="es-ES" dirty="0"/>
              <a:t> J 2014;33:912–919</a:t>
            </a:r>
          </a:p>
        </p:txBody>
      </p:sp>
      <p:sp>
        <p:nvSpPr>
          <p:cNvPr id="2" name="Marcador de número de diapositiva 1">
            <a:extLst>
              <a:ext uri="{FF2B5EF4-FFF2-40B4-BE49-F238E27FC236}">
                <a16:creationId xmlns:a16="http://schemas.microsoft.com/office/drawing/2014/main" id="{D0AF8071-99CB-405E-929E-A4AF4F964A44}"/>
              </a:ext>
            </a:extLst>
          </p:cNvPr>
          <p:cNvSpPr>
            <a:spLocks noGrp="1"/>
          </p:cNvSpPr>
          <p:nvPr>
            <p:ph type="sldNum" sz="quarter" idx="12"/>
          </p:nvPr>
        </p:nvSpPr>
        <p:spPr/>
        <p:txBody>
          <a:bodyPr/>
          <a:lstStyle/>
          <a:p>
            <a:fld id="{9E5CC33B-6D32-4E71-A670-E73D1130EB17}" type="slidenum">
              <a:rPr lang="es-MX" smtClean="0"/>
              <a:t>19</a:t>
            </a:fld>
            <a:endParaRPr lang="es-MX"/>
          </a:p>
        </p:txBody>
      </p:sp>
    </p:spTree>
    <p:extLst>
      <p:ext uri="{BB962C8B-B14F-4D97-AF65-F5344CB8AC3E}">
        <p14:creationId xmlns:p14="http://schemas.microsoft.com/office/powerpoint/2010/main" val="33912284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1 Título"/>
          <p:cNvSpPr>
            <a:spLocks noGrp="1"/>
          </p:cNvSpPr>
          <p:nvPr>
            <p:ph type="title"/>
          </p:nvPr>
        </p:nvSpPr>
        <p:spPr bwMode="auto">
          <a:xfrm>
            <a:off x="4724410" y="654052"/>
            <a:ext cx="5846763"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rtlCol="0" anchor="t" anchorCtr="0" compatLnSpc="1">
            <a:prstTxWarp prst="textNoShape">
              <a:avLst/>
            </a:prstTxWarp>
            <a:normAutofit/>
          </a:bodyPr>
          <a:lstStyle/>
          <a:p>
            <a:pPr eaLnBrk="1" hangingPunct="1"/>
            <a:r>
              <a:rPr lang="es-MX" dirty="0">
                <a:solidFill>
                  <a:srgbClr val="558ED5"/>
                </a:solidFill>
                <a:latin typeface="Arial Narrow" charset="0"/>
                <a:cs typeface="Arial Narrow" charset="0"/>
              </a:rPr>
              <a:t>Contenido</a:t>
            </a:r>
          </a:p>
        </p:txBody>
      </p:sp>
      <p:sp>
        <p:nvSpPr>
          <p:cNvPr id="35842" name="2 Marcador de contenido"/>
          <p:cNvSpPr>
            <a:spLocks noGrp="1"/>
          </p:cNvSpPr>
          <p:nvPr>
            <p:ph idx="1"/>
          </p:nvPr>
        </p:nvSpPr>
        <p:spPr bwMode="auto">
          <a:xfrm>
            <a:off x="1086678" y="1979618"/>
            <a:ext cx="10098157"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rtlCol="0" anchor="t" anchorCtr="0" compatLnSpc="1">
            <a:prstTxWarp prst="textNoShape">
              <a:avLst/>
            </a:prstTxWarp>
            <a:normAutofit/>
          </a:bodyPr>
          <a:lstStyle/>
          <a:p>
            <a:r>
              <a:rPr lang="es-MX" sz="2800" dirty="0">
                <a:latin typeface="Arial Narrow" charset="0"/>
                <a:cs typeface="Arial Narrow" charset="0"/>
              </a:rPr>
              <a:t>Abordaje Clínico y Tratamiento en el Primer Nivel de atención</a:t>
            </a:r>
          </a:p>
          <a:p>
            <a:r>
              <a:rPr lang="es-MX" sz="2800" dirty="0">
                <a:latin typeface="Arial Narrow" charset="0"/>
                <a:cs typeface="Arial Narrow" charset="0"/>
              </a:rPr>
              <a:t>	a) Características clínicas de la enfermedad por influenza </a:t>
            </a:r>
          </a:p>
          <a:p>
            <a:r>
              <a:rPr lang="es-MX" sz="2800" dirty="0">
                <a:latin typeface="Arial Narrow" charset="0"/>
                <a:cs typeface="Arial Narrow" charset="0"/>
              </a:rPr>
              <a:t>	b) Grupos de riesgo:</a:t>
            </a:r>
          </a:p>
          <a:p>
            <a:r>
              <a:rPr lang="es-MX" sz="2800" dirty="0">
                <a:latin typeface="Arial Narrow" charset="0"/>
                <a:cs typeface="Arial Narrow" charset="0"/>
              </a:rPr>
              <a:t>	hospitalización y tratamiento </a:t>
            </a:r>
          </a:p>
          <a:p>
            <a:endParaRPr lang="es-MX" sz="2800" dirty="0">
              <a:latin typeface="Arial Narrow" charset="0"/>
              <a:cs typeface="Arial Narrow" charset="0"/>
            </a:endParaRPr>
          </a:p>
          <a:p>
            <a:r>
              <a:rPr lang="es-MX" sz="2800" dirty="0">
                <a:latin typeface="Arial Narrow" charset="0"/>
                <a:cs typeface="Arial Narrow" charset="0"/>
              </a:rPr>
              <a:t>Tratamiento</a:t>
            </a:r>
          </a:p>
          <a:p>
            <a:r>
              <a:rPr lang="es-MX" sz="2800" dirty="0">
                <a:latin typeface="Arial Narrow" charset="0"/>
                <a:cs typeface="Arial Narrow" charset="0"/>
              </a:rPr>
              <a:t>	</a:t>
            </a:r>
            <a:endParaRPr lang="es-MX" dirty="0">
              <a:latin typeface="Arial Narrow" charset="0"/>
              <a:cs typeface="Arial Narrow" charset="0"/>
            </a:endParaRPr>
          </a:p>
          <a:p>
            <a:pPr marL="514306" indent="-514306">
              <a:buFont typeface="Calibri" charset="0"/>
              <a:buAutoNum type="arabicPeriod"/>
            </a:pPr>
            <a:endParaRPr lang="es-MX" dirty="0">
              <a:latin typeface="Arial Narrow" charset="0"/>
              <a:cs typeface="Arial Narrow" charset="0"/>
            </a:endParaRPr>
          </a:p>
          <a:p>
            <a:pPr marL="514306" indent="-514306">
              <a:buFont typeface="Calibri" charset="0"/>
              <a:buAutoNum type="arabicPeriod"/>
            </a:pPr>
            <a:endParaRPr lang="es-MX" dirty="0">
              <a:latin typeface="Arial Narrow" charset="0"/>
              <a:cs typeface="Arial Narrow" charset="0"/>
            </a:endParaRPr>
          </a:p>
        </p:txBody>
      </p:sp>
      <p:sp>
        <p:nvSpPr>
          <p:cNvPr id="35843" name="3 Marcador de número de diapositiva"/>
          <p:cNvSpPr>
            <a:spLocks noGrp="1"/>
          </p:cNvSpPr>
          <p:nvPr>
            <p:ph type="sldNum" sz="quarter" idx="12"/>
          </p:nvPr>
        </p:nvSpPr>
        <p:spPr bwMode="auto">
          <a:xfrm>
            <a:off x="9437939" y="6735769"/>
            <a:ext cx="132848" cy="38215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ＭＳ Ｐゴシック" charset="0"/>
                <a:cs typeface="ＭＳ Ｐゴシック" charset="0"/>
              </a:defRPr>
            </a:lvl1pPr>
            <a:lvl2pPr marL="742885" indent="-285726" eaLnBrk="0" hangingPunct="0">
              <a:defRPr sz="2400">
                <a:solidFill>
                  <a:schemeClr val="tx1"/>
                </a:solidFill>
                <a:latin typeface="Calibri" charset="0"/>
                <a:ea typeface="ＭＳ Ｐゴシック" charset="0"/>
              </a:defRPr>
            </a:lvl2pPr>
            <a:lvl3pPr marL="1142900" indent="-228580" eaLnBrk="0" hangingPunct="0">
              <a:defRPr sz="2400">
                <a:solidFill>
                  <a:schemeClr val="tx1"/>
                </a:solidFill>
                <a:latin typeface="Calibri" charset="0"/>
                <a:ea typeface="ＭＳ Ｐゴシック" charset="0"/>
              </a:defRPr>
            </a:lvl3pPr>
            <a:lvl4pPr marL="1600060" indent="-228580" eaLnBrk="0" hangingPunct="0">
              <a:defRPr sz="2400">
                <a:solidFill>
                  <a:schemeClr val="tx1"/>
                </a:solidFill>
                <a:latin typeface="Calibri" charset="0"/>
                <a:ea typeface="ＭＳ Ｐゴシック" charset="0"/>
              </a:defRPr>
            </a:lvl4pPr>
            <a:lvl5pPr marL="2057220" indent="-228580" eaLnBrk="0" hangingPunct="0">
              <a:defRPr sz="2400">
                <a:solidFill>
                  <a:schemeClr val="tx1"/>
                </a:solidFill>
                <a:latin typeface="Calibri" charset="0"/>
                <a:ea typeface="ＭＳ Ｐゴシック" charset="0"/>
              </a:defRPr>
            </a:lvl5pPr>
            <a:lvl6pPr marL="2514380" indent="-228580" eaLnBrk="0" fontAlgn="base" hangingPunct="0">
              <a:spcBef>
                <a:spcPct val="0"/>
              </a:spcBef>
              <a:spcAft>
                <a:spcPct val="0"/>
              </a:spcAft>
              <a:defRPr sz="2400">
                <a:solidFill>
                  <a:schemeClr val="tx1"/>
                </a:solidFill>
                <a:latin typeface="Calibri" charset="0"/>
                <a:ea typeface="ＭＳ Ｐゴシック" charset="0"/>
              </a:defRPr>
            </a:lvl6pPr>
            <a:lvl7pPr marL="2971539" indent="-228580" eaLnBrk="0" fontAlgn="base" hangingPunct="0">
              <a:spcBef>
                <a:spcPct val="0"/>
              </a:spcBef>
              <a:spcAft>
                <a:spcPct val="0"/>
              </a:spcAft>
              <a:defRPr sz="2400">
                <a:solidFill>
                  <a:schemeClr val="tx1"/>
                </a:solidFill>
                <a:latin typeface="Calibri" charset="0"/>
                <a:ea typeface="ＭＳ Ｐゴシック" charset="0"/>
              </a:defRPr>
            </a:lvl7pPr>
            <a:lvl8pPr marL="3428699" indent="-228580" eaLnBrk="0" fontAlgn="base" hangingPunct="0">
              <a:spcBef>
                <a:spcPct val="0"/>
              </a:spcBef>
              <a:spcAft>
                <a:spcPct val="0"/>
              </a:spcAft>
              <a:defRPr sz="2400">
                <a:solidFill>
                  <a:schemeClr val="tx1"/>
                </a:solidFill>
                <a:latin typeface="Calibri" charset="0"/>
                <a:ea typeface="ＭＳ Ｐゴシック" charset="0"/>
              </a:defRPr>
            </a:lvl8pPr>
            <a:lvl9pPr marL="3885858" indent="-22858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fld id="{3B58CFA3-6349-544F-B85E-4952B3F62457}" type="slidenum">
              <a:rPr lang="es-MX" sz="1800">
                <a:solidFill>
                  <a:srgbClr val="444492"/>
                </a:solidFill>
                <a:latin typeface="Arial Narrow" charset="0"/>
                <a:cs typeface="Arial Narrow" charset="0"/>
              </a:rPr>
              <a:pPr eaLnBrk="1" hangingPunct="1"/>
              <a:t>2</a:t>
            </a:fld>
            <a:endParaRPr lang="es-MX" sz="1800" dirty="0">
              <a:solidFill>
                <a:srgbClr val="444492"/>
              </a:solidFill>
              <a:latin typeface="Arial Narrow" charset="0"/>
              <a:cs typeface="Arial Narrow" charset="0"/>
            </a:endParaRPr>
          </a:p>
        </p:txBody>
      </p:sp>
    </p:spTree>
    <p:extLst>
      <p:ext uri="{BB962C8B-B14F-4D97-AF65-F5344CB8AC3E}">
        <p14:creationId xmlns:p14="http://schemas.microsoft.com/office/powerpoint/2010/main" val="3239183908"/>
      </p:ext>
    </p:extLst>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1524000" y="55564"/>
            <a:ext cx="8907998" cy="1143000"/>
          </a:xfrm>
        </p:spPr>
        <p:txBody>
          <a:bodyPr>
            <a:noAutofit/>
          </a:bodyPr>
          <a:lstStyle/>
          <a:p>
            <a:br>
              <a:rPr lang="es-MX" sz="4400" b="1" dirty="0">
                <a:solidFill>
                  <a:schemeClr val="tx1"/>
                </a:solidFill>
                <a:cs typeface="Geneva" charset="0"/>
              </a:rPr>
            </a:br>
            <a:r>
              <a:rPr lang="es-MX" sz="4400" b="1" dirty="0">
                <a:solidFill>
                  <a:schemeClr val="tx1"/>
                </a:solidFill>
                <a:cs typeface="Geneva" charset="0"/>
              </a:rPr>
              <a:t>	Mortalidad en niños con influenza</a:t>
            </a:r>
          </a:p>
        </p:txBody>
      </p:sp>
      <p:sp>
        <p:nvSpPr>
          <p:cNvPr id="10243" name="Content Placeholder 2"/>
          <p:cNvSpPr>
            <a:spLocks noGrp="1"/>
          </p:cNvSpPr>
          <p:nvPr>
            <p:ph idx="1"/>
          </p:nvPr>
        </p:nvSpPr>
        <p:spPr>
          <a:xfrm>
            <a:off x="1302801" y="1895061"/>
            <a:ext cx="9921789" cy="4002508"/>
          </a:xfrm>
        </p:spPr>
        <p:txBody>
          <a:bodyPr>
            <a:normAutofit lnSpcReduction="10000"/>
          </a:bodyPr>
          <a:lstStyle/>
          <a:p>
            <a:r>
              <a:rPr lang="es-MX" sz="2800" dirty="0">
                <a:latin typeface="Calibri" charset="0"/>
                <a:cs typeface="Geneva" charset="0"/>
              </a:rPr>
              <a:t>En temporada 2012-2013:</a:t>
            </a:r>
          </a:p>
          <a:p>
            <a:pPr marL="0" indent="0">
              <a:buNone/>
            </a:pPr>
            <a:r>
              <a:rPr lang="es-MX" sz="2800" dirty="0">
                <a:latin typeface="Calibri" charset="0"/>
                <a:cs typeface="Geneva" charset="0"/>
              </a:rPr>
              <a:t>De </a:t>
            </a:r>
            <a:r>
              <a:rPr lang="es-MX" sz="2800" b="1" u="sng" dirty="0">
                <a:latin typeface="Calibri" charset="0"/>
                <a:cs typeface="Geneva" charset="0"/>
              </a:rPr>
              <a:t>105</a:t>
            </a:r>
            <a:r>
              <a:rPr lang="es-MX" sz="2800" dirty="0">
                <a:latin typeface="Calibri" charset="0"/>
                <a:cs typeface="Geneva" charset="0"/>
              </a:rPr>
              <a:t> muertes pediátricas asociadas a influenza</a:t>
            </a:r>
          </a:p>
          <a:p>
            <a:pPr marL="457160" lvl="1" indent="0" algn="ctr">
              <a:buNone/>
            </a:pPr>
            <a:endParaRPr lang="es-MX" sz="2800" b="1" dirty="0">
              <a:solidFill>
                <a:srgbClr val="C00000"/>
              </a:solidFill>
              <a:latin typeface="Calibri" charset="0"/>
              <a:ea typeface="Geneva" charset="0"/>
              <a:cs typeface="Geneva" charset="0"/>
            </a:endParaRPr>
          </a:p>
          <a:p>
            <a:pPr marL="457160" lvl="1" indent="0" algn="ctr">
              <a:buNone/>
            </a:pPr>
            <a:r>
              <a:rPr lang="es-MX" sz="2800" b="1" dirty="0">
                <a:solidFill>
                  <a:srgbClr val="C00000"/>
                </a:solidFill>
                <a:latin typeface="Calibri" charset="0"/>
                <a:ea typeface="Geneva" charset="0"/>
                <a:cs typeface="Geneva" charset="0"/>
              </a:rPr>
              <a:t>~90% </a:t>
            </a:r>
            <a:r>
              <a:rPr lang="es-MX" sz="2800" b="1" dirty="0">
                <a:solidFill>
                  <a:srgbClr val="002060"/>
                </a:solidFill>
                <a:latin typeface="Calibri" charset="0"/>
                <a:ea typeface="Geneva" charset="0"/>
                <a:cs typeface="Geneva" charset="0"/>
              </a:rPr>
              <a:t>de la muertes ocurrieron en niños</a:t>
            </a:r>
            <a:r>
              <a:rPr lang="es-MX" sz="2800" b="1" dirty="0">
                <a:solidFill>
                  <a:srgbClr val="C00000"/>
                </a:solidFill>
                <a:latin typeface="Calibri" charset="0"/>
                <a:ea typeface="Geneva" charset="0"/>
                <a:cs typeface="Geneva" charset="0"/>
              </a:rPr>
              <a:t> No </a:t>
            </a:r>
            <a:r>
              <a:rPr lang="es-MX" sz="2800" b="1" dirty="0">
                <a:solidFill>
                  <a:srgbClr val="002060"/>
                </a:solidFill>
                <a:latin typeface="Calibri" charset="0"/>
                <a:ea typeface="Geneva" charset="0"/>
                <a:cs typeface="Geneva" charset="0"/>
              </a:rPr>
              <a:t>vacunados</a:t>
            </a:r>
          </a:p>
          <a:p>
            <a:pPr marL="0" indent="0">
              <a:buNone/>
            </a:pPr>
            <a:r>
              <a:rPr lang="es-MX" sz="2800" b="1" dirty="0">
                <a:solidFill>
                  <a:srgbClr val="002060"/>
                </a:solidFill>
                <a:latin typeface="Calibri" charset="0"/>
                <a:cs typeface="Geneva" charset="0"/>
              </a:rPr>
              <a:t>       </a:t>
            </a:r>
            <a:r>
              <a:rPr lang="es-MX" sz="2800" b="1" dirty="0">
                <a:solidFill>
                  <a:srgbClr val="C00000"/>
                </a:solidFill>
                <a:latin typeface="Calibri" charset="0"/>
                <a:cs typeface="Geneva" charset="0"/>
              </a:rPr>
              <a:t>        60% </a:t>
            </a:r>
            <a:r>
              <a:rPr lang="es-MX" sz="2800" b="1" dirty="0">
                <a:solidFill>
                  <a:srgbClr val="002060"/>
                </a:solidFill>
                <a:latin typeface="Calibri" charset="0"/>
                <a:cs typeface="Geneva" charset="0"/>
              </a:rPr>
              <a:t>de la muertes pediátricas ocurrieron en niños con alto riesgo de desarrollar complicaciones graves relacionadas con influenza</a:t>
            </a:r>
            <a:endParaRPr lang="es-MX" sz="2800" dirty="0">
              <a:latin typeface="Calibri" charset="0"/>
              <a:cs typeface="Geneva" charset="0"/>
            </a:endParaRPr>
          </a:p>
          <a:p>
            <a:pPr marL="0" indent="0">
              <a:buNone/>
            </a:pPr>
            <a:r>
              <a:rPr lang="es-MX" sz="2800" b="1" i="1" dirty="0">
                <a:solidFill>
                  <a:srgbClr val="002060"/>
                </a:solidFill>
                <a:latin typeface="Calibri" charset="0"/>
                <a:cs typeface="Geneva" charset="0"/>
              </a:rPr>
              <a:t>               </a:t>
            </a:r>
            <a:r>
              <a:rPr lang="es-MX" sz="2800" b="1" i="1" dirty="0">
                <a:solidFill>
                  <a:srgbClr val="C00000"/>
                </a:solidFill>
                <a:latin typeface="Calibri" charset="0"/>
                <a:cs typeface="Geneva" charset="0"/>
              </a:rPr>
              <a:t>40%</a:t>
            </a:r>
            <a:r>
              <a:rPr lang="es-MX" sz="2800" b="1" i="1" dirty="0">
                <a:solidFill>
                  <a:srgbClr val="002060"/>
                </a:solidFill>
                <a:latin typeface="Calibri" charset="0"/>
                <a:cs typeface="Geneva" charset="0"/>
              </a:rPr>
              <a:t> de las muertes infantiles, no se reconocieron problemas de salud crónicos</a:t>
            </a:r>
          </a:p>
        </p:txBody>
      </p:sp>
      <p:sp>
        <p:nvSpPr>
          <p:cNvPr id="10244" name="TextBox 3"/>
          <p:cNvSpPr txBox="1">
            <a:spLocks noChangeArrowheads="1"/>
          </p:cNvSpPr>
          <p:nvPr/>
        </p:nvSpPr>
        <p:spPr bwMode="auto">
          <a:xfrm>
            <a:off x="2152636" y="6470959"/>
            <a:ext cx="7065962" cy="2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eaLnBrk="0" hangingPunct="0">
              <a:defRPr>
                <a:solidFill>
                  <a:schemeClr val="tx1"/>
                </a:solidFill>
                <a:latin typeface="Calibri" charset="0"/>
                <a:ea typeface="ＭＳ Ｐゴシック"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eaLnBrk="1" hangingPunct="1"/>
            <a:r>
              <a:rPr lang="es-MX" sz="1000" dirty="0">
                <a:solidFill>
                  <a:schemeClr val="bg1"/>
                </a:solidFill>
                <a:latin typeface="Arial" charset="0"/>
              </a:rPr>
              <a:t>CDC. http://www.cdc.gov/flu/spotlights/children-flu-deaths.htm.  </a:t>
            </a:r>
            <a:r>
              <a:rPr lang="es-MX" sz="1000" dirty="0" err="1">
                <a:solidFill>
                  <a:schemeClr val="bg1"/>
                </a:solidFill>
                <a:latin typeface="Arial" charset="0"/>
              </a:rPr>
              <a:t>Accessed</a:t>
            </a:r>
            <a:r>
              <a:rPr lang="es-MX" sz="1000" dirty="0">
                <a:solidFill>
                  <a:schemeClr val="bg1"/>
                </a:solidFill>
                <a:latin typeface="Arial" charset="0"/>
              </a:rPr>
              <a:t> May 13, 2013</a:t>
            </a:r>
            <a:r>
              <a:rPr lang="es-MX" sz="1000" dirty="0">
                <a:solidFill>
                  <a:srgbClr val="444492"/>
                </a:solidFill>
                <a:latin typeface="Arial" charset="0"/>
              </a:rPr>
              <a:t>.</a:t>
            </a:r>
            <a:endParaRPr lang="es-MX" sz="200" dirty="0">
              <a:solidFill>
                <a:srgbClr val="444492"/>
              </a:solidFill>
              <a:latin typeface="Arial" charset="0"/>
            </a:endParaRPr>
          </a:p>
        </p:txBody>
      </p:sp>
      <p:sp>
        <p:nvSpPr>
          <p:cNvPr id="2" name="Marcador de número de diapositiva 1">
            <a:extLst>
              <a:ext uri="{FF2B5EF4-FFF2-40B4-BE49-F238E27FC236}">
                <a16:creationId xmlns:a16="http://schemas.microsoft.com/office/drawing/2014/main" id="{B8D880CF-FCAF-412C-939A-A4FFC39527F9}"/>
              </a:ext>
            </a:extLst>
          </p:cNvPr>
          <p:cNvSpPr>
            <a:spLocks noGrp="1"/>
          </p:cNvSpPr>
          <p:nvPr>
            <p:ph type="sldNum" sz="quarter" idx="12"/>
          </p:nvPr>
        </p:nvSpPr>
        <p:spPr/>
        <p:txBody>
          <a:bodyPr/>
          <a:lstStyle/>
          <a:p>
            <a:fld id="{9E5CC33B-6D32-4E71-A670-E73D1130EB17}" type="slidenum">
              <a:rPr lang="es-MX" smtClean="0"/>
              <a:t>20</a:t>
            </a:fld>
            <a:endParaRPr lang="es-MX"/>
          </a:p>
        </p:txBody>
      </p:sp>
    </p:spTree>
    <p:extLst>
      <p:ext uri="{BB962C8B-B14F-4D97-AF65-F5344CB8AC3E}">
        <p14:creationId xmlns:p14="http://schemas.microsoft.com/office/powerpoint/2010/main" val="889013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a 3">
            <a:extLst>
              <a:ext uri="{FF2B5EF4-FFF2-40B4-BE49-F238E27FC236}">
                <a16:creationId xmlns:a16="http://schemas.microsoft.com/office/drawing/2014/main" id="{2510F3EE-14F7-4126-AD59-BC30EF4E0043}"/>
              </a:ext>
            </a:extLst>
          </p:cNvPr>
          <p:cNvGraphicFramePr>
            <a:graphicFrameLocks noGrp="1"/>
          </p:cNvGraphicFramePr>
          <p:nvPr>
            <p:extLst>
              <p:ext uri="{D42A27DB-BD31-4B8C-83A1-F6EECF244321}">
                <p14:modId xmlns:p14="http://schemas.microsoft.com/office/powerpoint/2010/main" val="3936291423"/>
              </p:ext>
            </p:extLst>
          </p:nvPr>
        </p:nvGraphicFramePr>
        <p:xfrm>
          <a:off x="1097280" y="839681"/>
          <a:ext cx="10047795" cy="5443135"/>
        </p:xfrm>
        <a:graphic>
          <a:graphicData uri="http://schemas.openxmlformats.org/drawingml/2006/table">
            <a:tbl>
              <a:tblPr/>
              <a:tblGrid>
                <a:gridCol w="2009559">
                  <a:extLst>
                    <a:ext uri="{9D8B030D-6E8A-4147-A177-3AD203B41FA5}">
                      <a16:colId xmlns:a16="http://schemas.microsoft.com/office/drawing/2014/main" val="1059503655"/>
                    </a:ext>
                  </a:extLst>
                </a:gridCol>
                <a:gridCol w="2009559">
                  <a:extLst>
                    <a:ext uri="{9D8B030D-6E8A-4147-A177-3AD203B41FA5}">
                      <a16:colId xmlns:a16="http://schemas.microsoft.com/office/drawing/2014/main" val="2508972644"/>
                    </a:ext>
                  </a:extLst>
                </a:gridCol>
                <a:gridCol w="2009559">
                  <a:extLst>
                    <a:ext uri="{9D8B030D-6E8A-4147-A177-3AD203B41FA5}">
                      <a16:colId xmlns:a16="http://schemas.microsoft.com/office/drawing/2014/main" val="3258700104"/>
                    </a:ext>
                  </a:extLst>
                </a:gridCol>
                <a:gridCol w="2009559">
                  <a:extLst>
                    <a:ext uri="{9D8B030D-6E8A-4147-A177-3AD203B41FA5}">
                      <a16:colId xmlns:a16="http://schemas.microsoft.com/office/drawing/2014/main" val="2576309700"/>
                    </a:ext>
                  </a:extLst>
                </a:gridCol>
                <a:gridCol w="2009559">
                  <a:extLst>
                    <a:ext uri="{9D8B030D-6E8A-4147-A177-3AD203B41FA5}">
                      <a16:colId xmlns:a16="http://schemas.microsoft.com/office/drawing/2014/main" val="2067157693"/>
                    </a:ext>
                  </a:extLst>
                </a:gridCol>
              </a:tblGrid>
              <a:tr h="315508">
                <a:tc rowSpan="2">
                  <a:txBody>
                    <a:bodyPr/>
                    <a:lstStyle/>
                    <a:p>
                      <a:pPr algn="l"/>
                      <a:r>
                        <a:rPr lang="es-MX" sz="2400" dirty="0"/>
                        <a:t>Temporada de Influenza</a:t>
                      </a:r>
                    </a:p>
                  </a:txBody>
                  <a:tcPr marL="78877" marR="78877" marT="39438" marB="39438">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lang="es-MX" sz="2400" dirty="0"/>
                        <a:t>Cepa predominante</a:t>
                      </a:r>
                    </a:p>
                  </a:txBody>
                  <a:tcPr marL="78877" marR="78877" marT="39438" marB="39438">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lang="es-MX" sz="2400" dirty="0"/>
                        <a:t>Muertes en niños, </a:t>
                      </a:r>
                      <a:r>
                        <a:rPr lang="es-MX" sz="2400" i="1" dirty="0"/>
                        <a:t>n</a:t>
                      </a:r>
                      <a:endParaRPr lang="es-MX" sz="2400" dirty="0"/>
                    </a:p>
                  </a:txBody>
                  <a:tcPr marL="78877" marR="78877" marT="39438" marB="39438">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r>
                        <a:rPr lang="es-MX" sz="2400" dirty="0"/>
                        <a:t>Hospitalizaciones, por 100 000</a:t>
                      </a:r>
                    </a:p>
                  </a:txBody>
                  <a:tcPr marL="78877" marR="78877" marT="39438" marB="39438">
                    <a:lnL>
                      <a:noFill/>
                    </a:lnL>
                    <a:lnR>
                      <a:noFill/>
                    </a:lnR>
                    <a:lnT w="12700" cap="flat" cmpd="sng" algn="ctr">
                      <a:solidFill>
                        <a:schemeClr val="tx1"/>
                      </a:solidFill>
                      <a:prstDash val="solid"/>
                      <a:round/>
                      <a:headEnd type="none" w="med" len="med"/>
                      <a:tailEnd type="none" w="med" len="med"/>
                    </a:lnT>
                    <a:lnB>
                      <a:noFill/>
                    </a:lnB>
                  </a:tcPr>
                </a:tc>
                <a:tc hMerge="1">
                  <a:txBody>
                    <a:bodyPr/>
                    <a:lstStyle/>
                    <a:p>
                      <a:endParaRPr lang="es-MX"/>
                    </a:p>
                  </a:txBody>
                  <a:tcPr/>
                </a:tc>
                <a:extLst>
                  <a:ext uri="{0D108BD9-81ED-4DB2-BD59-A6C34878D82A}">
                    <a16:rowId xmlns:a16="http://schemas.microsoft.com/office/drawing/2014/main" val="32878074"/>
                  </a:ext>
                </a:extLst>
              </a:tr>
              <a:tr h="315508">
                <a:tc vMerge="1">
                  <a:txBody>
                    <a:bodyPr/>
                    <a:lstStyle/>
                    <a:p>
                      <a:endParaRPr lang="es-MX"/>
                    </a:p>
                  </a:txBody>
                  <a:tcPr/>
                </a:tc>
                <a:tc vMerge="1">
                  <a:txBody>
                    <a:bodyPr/>
                    <a:lstStyle/>
                    <a:p>
                      <a:endParaRPr lang="es-MX"/>
                    </a:p>
                  </a:txBody>
                  <a:tcPr/>
                </a:tc>
                <a:tc vMerge="1">
                  <a:txBody>
                    <a:bodyPr/>
                    <a:lstStyle/>
                    <a:p>
                      <a:endParaRPr lang="es-MX"/>
                    </a:p>
                  </a:txBody>
                  <a:tcPr/>
                </a:tc>
                <a:tc>
                  <a:txBody>
                    <a:bodyPr/>
                    <a:lstStyle/>
                    <a:p>
                      <a:pPr algn="ctr"/>
                      <a:r>
                        <a:rPr lang="es-MX" sz="2400" dirty="0"/>
                        <a:t>0–4 años</a:t>
                      </a:r>
                    </a:p>
                  </a:txBody>
                  <a:tcPr marL="78877" marR="78877" marT="39438" marB="39438">
                    <a:lnL>
                      <a:noFill/>
                    </a:lnL>
                    <a:lnR>
                      <a:noFill/>
                    </a:lnR>
                    <a:lnT>
                      <a:noFill/>
                    </a:lnT>
                    <a:lnB w="12700" cap="flat" cmpd="sng" algn="ctr">
                      <a:solidFill>
                        <a:schemeClr val="tx1"/>
                      </a:solidFill>
                      <a:prstDash val="solid"/>
                      <a:round/>
                      <a:headEnd type="none" w="med" len="med"/>
                      <a:tailEnd type="none" w="med" len="med"/>
                    </a:lnB>
                  </a:tcPr>
                </a:tc>
                <a:tc>
                  <a:txBody>
                    <a:bodyPr/>
                    <a:lstStyle/>
                    <a:p>
                      <a:pPr algn="ctr"/>
                      <a:r>
                        <a:rPr lang="es-MX" sz="2400" dirty="0"/>
                        <a:t>5–17 años</a:t>
                      </a:r>
                    </a:p>
                  </a:txBody>
                  <a:tcPr marL="78877" marR="78877" marT="39438" marB="39438">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85315975"/>
                  </a:ext>
                </a:extLst>
              </a:tr>
              <a:tr h="552139">
                <a:tc>
                  <a:txBody>
                    <a:bodyPr/>
                    <a:lstStyle/>
                    <a:p>
                      <a:pPr algn="l"/>
                      <a:r>
                        <a:rPr lang="es-MX" sz="2400" dirty="0"/>
                        <a:t>2015–2016</a:t>
                      </a:r>
                    </a:p>
                  </a:txBody>
                  <a:tcPr marL="78877" marR="78877" marT="39438" marB="39438">
                    <a:lnL>
                      <a:noFill/>
                    </a:lnL>
                    <a:lnR>
                      <a:noFill/>
                    </a:lnR>
                    <a:lnT w="12700" cap="flat" cmpd="sng" algn="ctr">
                      <a:solidFill>
                        <a:schemeClr val="tx1"/>
                      </a:solidFill>
                      <a:prstDash val="solid"/>
                      <a:round/>
                      <a:headEnd type="none" w="med" len="med"/>
                      <a:tailEnd type="none" w="med" len="med"/>
                    </a:lnT>
                    <a:lnB>
                      <a:noFill/>
                    </a:lnB>
                  </a:tcPr>
                </a:tc>
                <a:tc>
                  <a:txBody>
                    <a:bodyPr/>
                    <a:lstStyle/>
                    <a:p>
                      <a:pPr algn="ctr"/>
                      <a:r>
                        <a:rPr lang="es-MX" sz="2400"/>
                        <a:t>H1N1</a:t>
                      </a:r>
                    </a:p>
                  </a:txBody>
                  <a:tcPr marL="78877" marR="78877" marT="39438" marB="39438">
                    <a:lnL>
                      <a:noFill/>
                    </a:lnL>
                    <a:lnR>
                      <a:noFill/>
                    </a:lnR>
                    <a:lnT w="12700" cap="flat" cmpd="sng" algn="ctr">
                      <a:solidFill>
                        <a:schemeClr val="tx1"/>
                      </a:solidFill>
                      <a:prstDash val="solid"/>
                      <a:round/>
                      <a:headEnd type="none" w="med" len="med"/>
                      <a:tailEnd type="none" w="med" len="med"/>
                    </a:lnT>
                    <a:lnB>
                      <a:noFill/>
                    </a:lnB>
                  </a:tcPr>
                </a:tc>
                <a:tc>
                  <a:txBody>
                    <a:bodyPr/>
                    <a:lstStyle/>
                    <a:p>
                      <a:pPr algn="ctr"/>
                      <a:r>
                        <a:rPr lang="es-MX" sz="2400" dirty="0"/>
                        <a:t>85</a:t>
                      </a:r>
                    </a:p>
                  </a:txBody>
                  <a:tcPr marL="78877" marR="78877" marT="39438" marB="39438">
                    <a:lnL>
                      <a:noFill/>
                    </a:lnL>
                    <a:lnR>
                      <a:noFill/>
                    </a:lnR>
                    <a:lnT w="12700" cap="flat" cmpd="sng" algn="ctr">
                      <a:solidFill>
                        <a:schemeClr val="tx1"/>
                      </a:solidFill>
                      <a:prstDash val="solid"/>
                      <a:round/>
                      <a:headEnd type="none" w="med" len="med"/>
                      <a:tailEnd type="none" w="med" len="med"/>
                    </a:lnT>
                    <a:lnB>
                      <a:noFill/>
                    </a:lnB>
                  </a:tcPr>
                </a:tc>
                <a:tc>
                  <a:txBody>
                    <a:bodyPr/>
                    <a:lstStyle/>
                    <a:p>
                      <a:pPr algn="ctr"/>
                      <a:r>
                        <a:rPr lang="es-MX" sz="2400"/>
                        <a:t>42.5</a:t>
                      </a:r>
                    </a:p>
                  </a:txBody>
                  <a:tcPr marL="78877" marR="78877" marT="39438" marB="39438">
                    <a:lnL>
                      <a:noFill/>
                    </a:lnL>
                    <a:lnR>
                      <a:noFill/>
                    </a:lnR>
                    <a:lnT w="12700" cap="flat" cmpd="sng" algn="ctr">
                      <a:solidFill>
                        <a:schemeClr val="tx1"/>
                      </a:solidFill>
                      <a:prstDash val="solid"/>
                      <a:round/>
                      <a:headEnd type="none" w="med" len="med"/>
                      <a:tailEnd type="none" w="med" len="med"/>
                    </a:lnT>
                    <a:lnB>
                      <a:noFill/>
                    </a:lnB>
                  </a:tcPr>
                </a:tc>
                <a:tc>
                  <a:txBody>
                    <a:bodyPr/>
                    <a:lstStyle/>
                    <a:p>
                      <a:pPr algn="ctr"/>
                      <a:r>
                        <a:rPr lang="es-MX" sz="2400" dirty="0"/>
                        <a:t>9.4</a:t>
                      </a:r>
                    </a:p>
                  </a:txBody>
                  <a:tcPr marL="78877" marR="78877" marT="39438" marB="39438">
                    <a:lnL>
                      <a:noFill/>
                    </a:lnL>
                    <a:lnR>
                      <a:noFill/>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2156461124"/>
                  </a:ext>
                </a:extLst>
              </a:tr>
              <a:tr h="315508">
                <a:tc>
                  <a:txBody>
                    <a:bodyPr/>
                    <a:lstStyle/>
                    <a:p>
                      <a:pPr algn="l"/>
                      <a:r>
                        <a:rPr lang="es-MX" sz="2400" dirty="0"/>
                        <a:t>2014–2015</a:t>
                      </a:r>
                    </a:p>
                  </a:txBody>
                  <a:tcPr marL="78877" marR="78877" marT="39438" marB="39438">
                    <a:lnL>
                      <a:noFill/>
                    </a:lnL>
                    <a:lnR>
                      <a:noFill/>
                    </a:lnR>
                    <a:lnT>
                      <a:noFill/>
                    </a:lnT>
                    <a:lnB>
                      <a:noFill/>
                    </a:lnB>
                  </a:tcPr>
                </a:tc>
                <a:tc>
                  <a:txBody>
                    <a:bodyPr/>
                    <a:lstStyle/>
                    <a:p>
                      <a:pPr algn="ctr"/>
                      <a:r>
                        <a:rPr lang="es-MX" sz="2400" dirty="0"/>
                        <a:t>H3N2</a:t>
                      </a:r>
                    </a:p>
                  </a:txBody>
                  <a:tcPr marL="78877" marR="78877" marT="39438" marB="39438">
                    <a:lnL>
                      <a:noFill/>
                    </a:lnL>
                    <a:lnR>
                      <a:noFill/>
                    </a:lnR>
                    <a:lnT>
                      <a:noFill/>
                    </a:lnT>
                    <a:lnB>
                      <a:noFill/>
                    </a:lnB>
                  </a:tcPr>
                </a:tc>
                <a:tc>
                  <a:txBody>
                    <a:bodyPr/>
                    <a:lstStyle/>
                    <a:p>
                      <a:pPr algn="ctr"/>
                      <a:r>
                        <a:rPr lang="es-MX" sz="2400"/>
                        <a:t>148</a:t>
                      </a:r>
                    </a:p>
                  </a:txBody>
                  <a:tcPr marL="78877" marR="78877" marT="39438" marB="39438">
                    <a:lnL>
                      <a:noFill/>
                    </a:lnL>
                    <a:lnR>
                      <a:noFill/>
                    </a:lnR>
                    <a:lnT>
                      <a:noFill/>
                    </a:lnT>
                    <a:lnB>
                      <a:noFill/>
                    </a:lnB>
                  </a:tcPr>
                </a:tc>
                <a:tc>
                  <a:txBody>
                    <a:bodyPr/>
                    <a:lstStyle/>
                    <a:p>
                      <a:pPr algn="ctr"/>
                      <a:r>
                        <a:rPr lang="es-MX" sz="2400"/>
                        <a:t>57.3</a:t>
                      </a:r>
                    </a:p>
                  </a:txBody>
                  <a:tcPr marL="78877" marR="78877" marT="39438" marB="39438">
                    <a:lnL>
                      <a:noFill/>
                    </a:lnL>
                    <a:lnR>
                      <a:noFill/>
                    </a:lnR>
                    <a:lnT>
                      <a:noFill/>
                    </a:lnT>
                    <a:lnB>
                      <a:noFill/>
                    </a:lnB>
                  </a:tcPr>
                </a:tc>
                <a:tc>
                  <a:txBody>
                    <a:bodyPr/>
                    <a:lstStyle/>
                    <a:p>
                      <a:pPr algn="ctr"/>
                      <a:r>
                        <a:rPr lang="es-MX" sz="2400"/>
                        <a:t>16.6</a:t>
                      </a:r>
                    </a:p>
                  </a:txBody>
                  <a:tcPr marL="78877" marR="78877" marT="39438" marB="39438">
                    <a:lnL>
                      <a:noFill/>
                    </a:lnL>
                    <a:lnR>
                      <a:noFill/>
                    </a:lnR>
                    <a:lnT>
                      <a:noFill/>
                    </a:lnT>
                    <a:lnB>
                      <a:noFill/>
                    </a:lnB>
                  </a:tcPr>
                </a:tc>
                <a:extLst>
                  <a:ext uri="{0D108BD9-81ED-4DB2-BD59-A6C34878D82A}">
                    <a16:rowId xmlns:a16="http://schemas.microsoft.com/office/drawing/2014/main" val="3807051578"/>
                  </a:ext>
                </a:extLst>
              </a:tr>
              <a:tr h="315508">
                <a:tc>
                  <a:txBody>
                    <a:bodyPr/>
                    <a:lstStyle/>
                    <a:p>
                      <a:pPr algn="l"/>
                      <a:r>
                        <a:rPr lang="es-MX" sz="2400" dirty="0"/>
                        <a:t>2013–2014</a:t>
                      </a:r>
                    </a:p>
                  </a:txBody>
                  <a:tcPr marL="78877" marR="78877" marT="39438" marB="39438">
                    <a:lnL>
                      <a:noFill/>
                    </a:lnL>
                    <a:lnR>
                      <a:noFill/>
                    </a:lnR>
                    <a:lnT>
                      <a:noFill/>
                    </a:lnT>
                    <a:lnB>
                      <a:noFill/>
                    </a:lnB>
                  </a:tcPr>
                </a:tc>
                <a:tc>
                  <a:txBody>
                    <a:bodyPr/>
                    <a:lstStyle/>
                    <a:p>
                      <a:pPr algn="ctr"/>
                      <a:r>
                        <a:rPr lang="es-MX" sz="2400" dirty="0"/>
                        <a:t>pH1Nl</a:t>
                      </a:r>
                    </a:p>
                  </a:txBody>
                  <a:tcPr marL="78877" marR="78877" marT="39438" marB="39438">
                    <a:lnL>
                      <a:noFill/>
                    </a:lnL>
                    <a:lnR>
                      <a:noFill/>
                    </a:lnR>
                    <a:lnT>
                      <a:noFill/>
                    </a:lnT>
                    <a:lnB>
                      <a:noFill/>
                    </a:lnB>
                  </a:tcPr>
                </a:tc>
                <a:tc>
                  <a:txBody>
                    <a:bodyPr/>
                    <a:lstStyle/>
                    <a:p>
                      <a:pPr algn="ctr"/>
                      <a:r>
                        <a:rPr lang="es-MX" sz="2400" dirty="0"/>
                        <a:t>111</a:t>
                      </a:r>
                    </a:p>
                  </a:txBody>
                  <a:tcPr marL="78877" marR="78877" marT="39438" marB="39438">
                    <a:lnL>
                      <a:noFill/>
                    </a:lnL>
                    <a:lnR>
                      <a:noFill/>
                    </a:lnR>
                    <a:lnT>
                      <a:noFill/>
                    </a:lnT>
                    <a:lnB>
                      <a:noFill/>
                    </a:lnB>
                  </a:tcPr>
                </a:tc>
                <a:tc>
                  <a:txBody>
                    <a:bodyPr/>
                    <a:lstStyle/>
                    <a:p>
                      <a:pPr algn="ctr"/>
                      <a:r>
                        <a:rPr lang="es-MX" sz="2400"/>
                        <a:t>47.3</a:t>
                      </a:r>
                    </a:p>
                  </a:txBody>
                  <a:tcPr marL="78877" marR="78877" marT="39438" marB="39438">
                    <a:lnL>
                      <a:noFill/>
                    </a:lnL>
                    <a:lnR>
                      <a:noFill/>
                    </a:lnR>
                    <a:lnT>
                      <a:noFill/>
                    </a:lnT>
                    <a:lnB>
                      <a:noFill/>
                    </a:lnB>
                  </a:tcPr>
                </a:tc>
                <a:tc>
                  <a:txBody>
                    <a:bodyPr/>
                    <a:lstStyle/>
                    <a:p>
                      <a:pPr algn="ctr"/>
                      <a:r>
                        <a:rPr lang="es-MX" sz="2400"/>
                        <a:t>9.4</a:t>
                      </a:r>
                    </a:p>
                  </a:txBody>
                  <a:tcPr marL="78877" marR="78877" marT="39438" marB="39438">
                    <a:lnL>
                      <a:noFill/>
                    </a:lnL>
                    <a:lnR>
                      <a:noFill/>
                    </a:lnR>
                    <a:lnT>
                      <a:noFill/>
                    </a:lnT>
                    <a:lnB>
                      <a:noFill/>
                    </a:lnB>
                  </a:tcPr>
                </a:tc>
                <a:extLst>
                  <a:ext uri="{0D108BD9-81ED-4DB2-BD59-A6C34878D82A}">
                    <a16:rowId xmlns:a16="http://schemas.microsoft.com/office/drawing/2014/main" val="306481311"/>
                  </a:ext>
                </a:extLst>
              </a:tr>
              <a:tr h="315508">
                <a:tc>
                  <a:txBody>
                    <a:bodyPr/>
                    <a:lstStyle/>
                    <a:p>
                      <a:pPr algn="l"/>
                      <a:r>
                        <a:rPr lang="es-MX" sz="2400" dirty="0"/>
                        <a:t>2012–2013</a:t>
                      </a:r>
                    </a:p>
                  </a:txBody>
                  <a:tcPr marL="78877" marR="78877" marT="39438" marB="39438">
                    <a:lnL>
                      <a:noFill/>
                    </a:lnL>
                    <a:lnR>
                      <a:noFill/>
                    </a:lnR>
                    <a:lnT>
                      <a:noFill/>
                    </a:lnT>
                    <a:lnB>
                      <a:noFill/>
                    </a:lnB>
                  </a:tcPr>
                </a:tc>
                <a:tc>
                  <a:txBody>
                    <a:bodyPr/>
                    <a:lstStyle/>
                    <a:p>
                      <a:pPr algn="ctr"/>
                      <a:r>
                        <a:rPr lang="es-MX" sz="2400"/>
                        <a:t>H3N2</a:t>
                      </a:r>
                    </a:p>
                  </a:txBody>
                  <a:tcPr marL="78877" marR="78877" marT="39438" marB="39438">
                    <a:lnL>
                      <a:noFill/>
                    </a:lnL>
                    <a:lnR>
                      <a:noFill/>
                    </a:lnR>
                    <a:lnT>
                      <a:noFill/>
                    </a:lnT>
                    <a:lnB>
                      <a:noFill/>
                    </a:lnB>
                  </a:tcPr>
                </a:tc>
                <a:tc>
                  <a:txBody>
                    <a:bodyPr/>
                    <a:lstStyle/>
                    <a:p>
                      <a:pPr algn="ctr"/>
                      <a:r>
                        <a:rPr lang="es-MX" sz="2400" dirty="0"/>
                        <a:t>171</a:t>
                      </a:r>
                    </a:p>
                  </a:txBody>
                  <a:tcPr marL="78877" marR="78877" marT="39438" marB="39438">
                    <a:lnL>
                      <a:noFill/>
                    </a:lnL>
                    <a:lnR>
                      <a:noFill/>
                    </a:lnR>
                    <a:lnT>
                      <a:noFill/>
                    </a:lnT>
                    <a:lnB>
                      <a:noFill/>
                    </a:lnB>
                  </a:tcPr>
                </a:tc>
                <a:tc>
                  <a:txBody>
                    <a:bodyPr/>
                    <a:lstStyle/>
                    <a:p>
                      <a:pPr algn="ctr"/>
                      <a:r>
                        <a:rPr lang="es-MX" sz="2400"/>
                        <a:t>67</a:t>
                      </a:r>
                    </a:p>
                  </a:txBody>
                  <a:tcPr marL="78877" marR="78877" marT="39438" marB="39438">
                    <a:lnL>
                      <a:noFill/>
                    </a:lnL>
                    <a:lnR>
                      <a:noFill/>
                    </a:lnR>
                    <a:lnT>
                      <a:noFill/>
                    </a:lnT>
                    <a:lnB>
                      <a:noFill/>
                    </a:lnB>
                  </a:tcPr>
                </a:tc>
                <a:tc>
                  <a:txBody>
                    <a:bodyPr/>
                    <a:lstStyle/>
                    <a:p>
                      <a:pPr algn="ctr"/>
                      <a:r>
                        <a:rPr lang="es-MX" sz="2400"/>
                        <a:t>14.6</a:t>
                      </a:r>
                    </a:p>
                  </a:txBody>
                  <a:tcPr marL="78877" marR="78877" marT="39438" marB="39438">
                    <a:lnL>
                      <a:noFill/>
                    </a:lnL>
                    <a:lnR>
                      <a:noFill/>
                    </a:lnR>
                    <a:lnT>
                      <a:noFill/>
                    </a:lnT>
                    <a:lnB>
                      <a:noFill/>
                    </a:lnB>
                  </a:tcPr>
                </a:tc>
                <a:extLst>
                  <a:ext uri="{0D108BD9-81ED-4DB2-BD59-A6C34878D82A}">
                    <a16:rowId xmlns:a16="http://schemas.microsoft.com/office/drawing/2014/main" val="3729685150"/>
                  </a:ext>
                </a:extLst>
              </a:tr>
              <a:tr h="315508">
                <a:tc>
                  <a:txBody>
                    <a:bodyPr/>
                    <a:lstStyle/>
                    <a:p>
                      <a:pPr algn="l"/>
                      <a:r>
                        <a:rPr lang="es-MX" sz="2400" dirty="0"/>
                        <a:t>2011–2012</a:t>
                      </a:r>
                    </a:p>
                  </a:txBody>
                  <a:tcPr marL="78877" marR="78877" marT="39438" marB="39438">
                    <a:lnL>
                      <a:noFill/>
                    </a:lnL>
                    <a:lnR>
                      <a:noFill/>
                    </a:lnR>
                    <a:lnT>
                      <a:noFill/>
                    </a:lnT>
                    <a:lnB>
                      <a:noFill/>
                    </a:lnB>
                  </a:tcPr>
                </a:tc>
                <a:tc>
                  <a:txBody>
                    <a:bodyPr/>
                    <a:lstStyle/>
                    <a:p>
                      <a:pPr algn="ctr"/>
                      <a:r>
                        <a:rPr lang="es-MX" sz="2400"/>
                        <a:t>H3N2</a:t>
                      </a:r>
                    </a:p>
                  </a:txBody>
                  <a:tcPr marL="78877" marR="78877" marT="39438" marB="39438">
                    <a:lnL>
                      <a:noFill/>
                    </a:lnL>
                    <a:lnR>
                      <a:noFill/>
                    </a:lnR>
                    <a:lnT>
                      <a:noFill/>
                    </a:lnT>
                    <a:lnB>
                      <a:noFill/>
                    </a:lnB>
                  </a:tcPr>
                </a:tc>
                <a:tc>
                  <a:txBody>
                    <a:bodyPr/>
                    <a:lstStyle/>
                    <a:p>
                      <a:pPr algn="ctr"/>
                      <a:r>
                        <a:rPr lang="es-MX" sz="2400"/>
                        <a:t>37</a:t>
                      </a:r>
                    </a:p>
                  </a:txBody>
                  <a:tcPr marL="78877" marR="78877" marT="39438" marB="39438">
                    <a:lnL>
                      <a:noFill/>
                    </a:lnL>
                    <a:lnR>
                      <a:noFill/>
                    </a:lnR>
                    <a:lnT>
                      <a:noFill/>
                    </a:lnT>
                    <a:lnB>
                      <a:noFill/>
                    </a:lnB>
                  </a:tcPr>
                </a:tc>
                <a:tc>
                  <a:txBody>
                    <a:bodyPr/>
                    <a:lstStyle/>
                    <a:p>
                      <a:pPr algn="ctr"/>
                      <a:r>
                        <a:rPr lang="es-MX" sz="2400" dirty="0"/>
                        <a:t>16</a:t>
                      </a:r>
                    </a:p>
                  </a:txBody>
                  <a:tcPr marL="78877" marR="78877" marT="39438" marB="39438">
                    <a:lnL>
                      <a:noFill/>
                    </a:lnL>
                    <a:lnR>
                      <a:noFill/>
                    </a:lnR>
                    <a:lnT>
                      <a:noFill/>
                    </a:lnT>
                    <a:lnB>
                      <a:noFill/>
                    </a:lnB>
                  </a:tcPr>
                </a:tc>
                <a:tc>
                  <a:txBody>
                    <a:bodyPr/>
                    <a:lstStyle/>
                    <a:p>
                      <a:pPr algn="ctr"/>
                      <a:r>
                        <a:rPr lang="es-MX" sz="2400"/>
                        <a:t>4</a:t>
                      </a:r>
                    </a:p>
                  </a:txBody>
                  <a:tcPr marL="78877" marR="78877" marT="39438" marB="39438">
                    <a:lnL>
                      <a:noFill/>
                    </a:lnL>
                    <a:lnR>
                      <a:noFill/>
                    </a:lnR>
                    <a:lnT>
                      <a:noFill/>
                    </a:lnT>
                    <a:lnB>
                      <a:noFill/>
                    </a:lnB>
                  </a:tcPr>
                </a:tc>
                <a:extLst>
                  <a:ext uri="{0D108BD9-81ED-4DB2-BD59-A6C34878D82A}">
                    <a16:rowId xmlns:a16="http://schemas.microsoft.com/office/drawing/2014/main" val="2844518805"/>
                  </a:ext>
                </a:extLst>
              </a:tr>
              <a:tr h="315508">
                <a:tc>
                  <a:txBody>
                    <a:bodyPr/>
                    <a:lstStyle/>
                    <a:p>
                      <a:pPr algn="l"/>
                      <a:r>
                        <a:rPr lang="es-MX" sz="2400"/>
                        <a:t>2010–2011</a:t>
                      </a:r>
                    </a:p>
                  </a:txBody>
                  <a:tcPr marL="78877" marR="78877" marT="39438" marB="39438">
                    <a:lnL>
                      <a:noFill/>
                    </a:lnL>
                    <a:lnR>
                      <a:noFill/>
                    </a:lnR>
                    <a:lnT>
                      <a:noFill/>
                    </a:lnT>
                    <a:lnB>
                      <a:noFill/>
                    </a:lnB>
                  </a:tcPr>
                </a:tc>
                <a:tc>
                  <a:txBody>
                    <a:bodyPr/>
                    <a:lstStyle/>
                    <a:p>
                      <a:pPr algn="ctr"/>
                      <a:r>
                        <a:rPr lang="es-MX" sz="2400"/>
                        <a:t>H3N2</a:t>
                      </a:r>
                    </a:p>
                  </a:txBody>
                  <a:tcPr marL="78877" marR="78877" marT="39438" marB="39438">
                    <a:lnL>
                      <a:noFill/>
                    </a:lnL>
                    <a:lnR>
                      <a:noFill/>
                    </a:lnR>
                    <a:lnT>
                      <a:noFill/>
                    </a:lnT>
                    <a:lnB>
                      <a:noFill/>
                    </a:lnB>
                  </a:tcPr>
                </a:tc>
                <a:tc>
                  <a:txBody>
                    <a:bodyPr/>
                    <a:lstStyle/>
                    <a:p>
                      <a:pPr algn="ctr"/>
                      <a:r>
                        <a:rPr lang="es-MX" sz="2400"/>
                        <a:t>123</a:t>
                      </a:r>
                    </a:p>
                  </a:txBody>
                  <a:tcPr marL="78877" marR="78877" marT="39438" marB="39438">
                    <a:lnL>
                      <a:noFill/>
                    </a:lnL>
                    <a:lnR>
                      <a:noFill/>
                    </a:lnR>
                    <a:lnT>
                      <a:noFill/>
                    </a:lnT>
                    <a:lnB>
                      <a:noFill/>
                    </a:lnB>
                  </a:tcPr>
                </a:tc>
                <a:tc>
                  <a:txBody>
                    <a:bodyPr/>
                    <a:lstStyle/>
                    <a:p>
                      <a:pPr algn="ctr"/>
                      <a:r>
                        <a:rPr lang="es-MX" sz="2400" dirty="0"/>
                        <a:t>49.5</a:t>
                      </a:r>
                    </a:p>
                  </a:txBody>
                  <a:tcPr marL="78877" marR="78877" marT="39438" marB="39438">
                    <a:lnL>
                      <a:noFill/>
                    </a:lnL>
                    <a:lnR>
                      <a:noFill/>
                    </a:lnR>
                    <a:lnT>
                      <a:noFill/>
                    </a:lnT>
                    <a:lnB>
                      <a:noFill/>
                    </a:lnB>
                  </a:tcPr>
                </a:tc>
                <a:tc>
                  <a:txBody>
                    <a:bodyPr/>
                    <a:lstStyle/>
                    <a:p>
                      <a:pPr algn="ctr"/>
                      <a:r>
                        <a:rPr lang="es-MX" sz="2400" dirty="0"/>
                        <a:t>9.1</a:t>
                      </a:r>
                    </a:p>
                  </a:txBody>
                  <a:tcPr marL="78877" marR="78877" marT="39438" marB="39438">
                    <a:lnL>
                      <a:noFill/>
                    </a:lnL>
                    <a:lnR>
                      <a:noFill/>
                    </a:lnR>
                    <a:lnT>
                      <a:noFill/>
                    </a:lnT>
                    <a:lnB>
                      <a:noFill/>
                    </a:lnB>
                  </a:tcPr>
                </a:tc>
                <a:extLst>
                  <a:ext uri="{0D108BD9-81ED-4DB2-BD59-A6C34878D82A}">
                    <a16:rowId xmlns:a16="http://schemas.microsoft.com/office/drawing/2014/main" val="3912847258"/>
                  </a:ext>
                </a:extLst>
              </a:tr>
              <a:tr h="315508">
                <a:tc>
                  <a:txBody>
                    <a:bodyPr/>
                    <a:lstStyle/>
                    <a:p>
                      <a:pPr algn="l"/>
                      <a:r>
                        <a:rPr lang="es-MX" sz="2400"/>
                        <a:t>2009–2010</a:t>
                      </a:r>
                    </a:p>
                  </a:txBody>
                  <a:tcPr marL="78877" marR="78877" marT="39438" marB="39438">
                    <a:lnL>
                      <a:noFill/>
                    </a:lnL>
                    <a:lnR>
                      <a:noFill/>
                    </a:lnR>
                    <a:lnT>
                      <a:noFill/>
                    </a:lnT>
                    <a:lnB>
                      <a:noFill/>
                    </a:lnB>
                  </a:tcPr>
                </a:tc>
                <a:tc>
                  <a:txBody>
                    <a:bodyPr/>
                    <a:lstStyle/>
                    <a:p>
                      <a:pPr algn="ctr"/>
                      <a:r>
                        <a:rPr lang="es-MX" sz="2400"/>
                        <a:t>pH1Nl</a:t>
                      </a:r>
                    </a:p>
                  </a:txBody>
                  <a:tcPr marL="78877" marR="78877" marT="39438" marB="39438">
                    <a:lnL>
                      <a:noFill/>
                    </a:lnL>
                    <a:lnR>
                      <a:noFill/>
                    </a:lnR>
                    <a:lnT>
                      <a:noFill/>
                    </a:lnT>
                    <a:lnB>
                      <a:noFill/>
                    </a:lnB>
                  </a:tcPr>
                </a:tc>
                <a:tc>
                  <a:txBody>
                    <a:bodyPr/>
                    <a:lstStyle/>
                    <a:p>
                      <a:pPr algn="ctr"/>
                      <a:r>
                        <a:rPr lang="es-MX" sz="2400"/>
                        <a:t>288</a:t>
                      </a:r>
                    </a:p>
                  </a:txBody>
                  <a:tcPr marL="78877" marR="78877" marT="39438" marB="39438">
                    <a:lnL>
                      <a:noFill/>
                    </a:lnL>
                    <a:lnR>
                      <a:noFill/>
                    </a:lnR>
                    <a:lnT>
                      <a:noFill/>
                    </a:lnT>
                    <a:lnB>
                      <a:noFill/>
                    </a:lnB>
                  </a:tcPr>
                </a:tc>
                <a:tc>
                  <a:txBody>
                    <a:bodyPr/>
                    <a:lstStyle/>
                    <a:p>
                      <a:pPr algn="ctr"/>
                      <a:r>
                        <a:rPr lang="es-MX" sz="2400" dirty="0"/>
                        <a:t>77.4</a:t>
                      </a:r>
                    </a:p>
                  </a:txBody>
                  <a:tcPr marL="78877" marR="78877" marT="39438" marB="39438">
                    <a:lnL>
                      <a:noFill/>
                    </a:lnL>
                    <a:lnR>
                      <a:noFill/>
                    </a:lnR>
                    <a:lnT>
                      <a:noFill/>
                    </a:lnT>
                    <a:lnB>
                      <a:noFill/>
                    </a:lnB>
                  </a:tcPr>
                </a:tc>
                <a:tc>
                  <a:txBody>
                    <a:bodyPr/>
                    <a:lstStyle/>
                    <a:p>
                      <a:pPr algn="ctr"/>
                      <a:r>
                        <a:rPr lang="es-MX" sz="2400"/>
                        <a:t>27.2</a:t>
                      </a:r>
                    </a:p>
                  </a:txBody>
                  <a:tcPr marL="78877" marR="78877" marT="39438" marB="39438">
                    <a:lnL>
                      <a:noFill/>
                    </a:lnL>
                    <a:lnR>
                      <a:noFill/>
                    </a:lnR>
                    <a:lnT>
                      <a:noFill/>
                    </a:lnT>
                    <a:lnB>
                      <a:noFill/>
                    </a:lnB>
                  </a:tcPr>
                </a:tc>
                <a:extLst>
                  <a:ext uri="{0D108BD9-81ED-4DB2-BD59-A6C34878D82A}">
                    <a16:rowId xmlns:a16="http://schemas.microsoft.com/office/drawing/2014/main" val="3068779448"/>
                  </a:ext>
                </a:extLst>
              </a:tr>
              <a:tr h="315508">
                <a:tc>
                  <a:txBody>
                    <a:bodyPr/>
                    <a:lstStyle/>
                    <a:p>
                      <a:pPr algn="l"/>
                      <a:r>
                        <a:rPr lang="es-MX" sz="2400"/>
                        <a:t>2008–2009</a:t>
                      </a:r>
                    </a:p>
                  </a:txBody>
                  <a:tcPr marL="78877" marR="78877" marT="39438" marB="39438">
                    <a:lnL>
                      <a:noFill/>
                    </a:lnL>
                    <a:lnR>
                      <a:noFill/>
                    </a:lnR>
                    <a:lnT>
                      <a:noFill/>
                    </a:lnT>
                    <a:lnB>
                      <a:noFill/>
                    </a:lnB>
                  </a:tcPr>
                </a:tc>
                <a:tc>
                  <a:txBody>
                    <a:bodyPr/>
                    <a:lstStyle/>
                    <a:p>
                      <a:pPr algn="ctr"/>
                      <a:r>
                        <a:rPr lang="es-MX" sz="2400"/>
                        <a:t>H1N1</a:t>
                      </a:r>
                    </a:p>
                  </a:txBody>
                  <a:tcPr marL="78877" marR="78877" marT="39438" marB="39438">
                    <a:lnL>
                      <a:noFill/>
                    </a:lnL>
                    <a:lnR>
                      <a:noFill/>
                    </a:lnR>
                    <a:lnT>
                      <a:noFill/>
                    </a:lnT>
                    <a:lnB>
                      <a:noFill/>
                    </a:lnB>
                  </a:tcPr>
                </a:tc>
                <a:tc>
                  <a:txBody>
                    <a:bodyPr/>
                    <a:lstStyle/>
                    <a:p>
                      <a:pPr algn="ctr"/>
                      <a:r>
                        <a:rPr lang="es-MX" sz="2400"/>
                        <a:t>137</a:t>
                      </a:r>
                    </a:p>
                  </a:txBody>
                  <a:tcPr marL="78877" marR="78877" marT="39438" marB="39438">
                    <a:lnL>
                      <a:noFill/>
                    </a:lnL>
                    <a:lnR>
                      <a:noFill/>
                    </a:lnR>
                    <a:lnT>
                      <a:noFill/>
                    </a:lnT>
                    <a:lnB>
                      <a:noFill/>
                    </a:lnB>
                  </a:tcPr>
                </a:tc>
                <a:tc>
                  <a:txBody>
                    <a:bodyPr/>
                    <a:lstStyle/>
                    <a:p>
                      <a:pPr algn="ctr"/>
                      <a:r>
                        <a:rPr lang="es-MX" sz="2400" dirty="0"/>
                        <a:t>28</a:t>
                      </a:r>
                    </a:p>
                  </a:txBody>
                  <a:tcPr marL="78877" marR="78877" marT="39438" marB="39438">
                    <a:lnL>
                      <a:noFill/>
                    </a:lnL>
                    <a:lnR>
                      <a:noFill/>
                    </a:lnR>
                    <a:lnT>
                      <a:noFill/>
                    </a:lnT>
                    <a:lnB>
                      <a:noFill/>
                    </a:lnB>
                  </a:tcPr>
                </a:tc>
                <a:tc>
                  <a:txBody>
                    <a:bodyPr/>
                    <a:lstStyle/>
                    <a:p>
                      <a:pPr algn="ctr"/>
                      <a:r>
                        <a:rPr lang="es-MX" sz="2400" dirty="0"/>
                        <a:t>5</a:t>
                      </a:r>
                    </a:p>
                  </a:txBody>
                  <a:tcPr marL="78877" marR="78877" marT="39438" marB="39438">
                    <a:lnL>
                      <a:noFill/>
                    </a:lnL>
                    <a:lnR>
                      <a:noFill/>
                    </a:lnR>
                    <a:lnT>
                      <a:noFill/>
                    </a:lnT>
                    <a:lnB>
                      <a:noFill/>
                    </a:lnB>
                  </a:tcPr>
                </a:tc>
                <a:extLst>
                  <a:ext uri="{0D108BD9-81ED-4DB2-BD59-A6C34878D82A}">
                    <a16:rowId xmlns:a16="http://schemas.microsoft.com/office/drawing/2014/main" val="1001711263"/>
                  </a:ext>
                </a:extLst>
              </a:tr>
              <a:tr h="315508">
                <a:tc>
                  <a:txBody>
                    <a:bodyPr/>
                    <a:lstStyle/>
                    <a:p>
                      <a:pPr algn="l"/>
                      <a:r>
                        <a:rPr lang="es-MX" sz="2400"/>
                        <a:t>2007–2008</a:t>
                      </a:r>
                    </a:p>
                  </a:txBody>
                  <a:tcPr marL="78877" marR="78877" marT="39438" marB="39438">
                    <a:lnL>
                      <a:noFill/>
                    </a:lnL>
                    <a:lnR>
                      <a:noFill/>
                    </a:lnR>
                    <a:lnT>
                      <a:noFill/>
                    </a:lnT>
                    <a:lnB>
                      <a:noFill/>
                    </a:lnB>
                  </a:tcPr>
                </a:tc>
                <a:tc>
                  <a:txBody>
                    <a:bodyPr/>
                    <a:lstStyle/>
                    <a:p>
                      <a:pPr algn="ctr"/>
                      <a:r>
                        <a:rPr lang="es-MX" sz="2400"/>
                        <a:t>H3N2</a:t>
                      </a:r>
                    </a:p>
                  </a:txBody>
                  <a:tcPr marL="78877" marR="78877" marT="39438" marB="39438">
                    <a:lnL>
                      <a:noFill/>
                    </a:lnL>
                    <a:lnR>
                      <a:noFill/>
                    </a:lnR>
                    <a:lnT>
                      <a:noFill/>
                    </a:lnT>
                    <a:lnB>
                      <a:noFill/>
                    </a:lnB>
                  </a:tcPr>
                </a:tc>
                <a:tc>
                  <a:txBody>
                    <a:bodyPr/>
                    <a:lstStyle/>
                    <a:p>
                      <a:pPr algn="ctr"/>
                      <a:r>
                        <a:rPr lang="es-MX" sz="2400"/>
                        <a:t>88</a:t>
                      </a:r>
                    </a:p>
                  </a:txBody>
                  <a:tcPr marL="78877" marR="78877" marT="39438" marB="39438">
                    <a:lnL>
                      <a:noFill/>
                    </a:lnL>
                    <a:lnR>
                      <a:noFill/>
                    </a:lnR>
                    <a:lnT>
                      <a:noFill/>
                    </a:lnT>
                    <a:lnB>
                      <a:noFill/>
                    </a:lnB>
                  </a:tcPr>
                </a:tc>
                <a:tc>
                  <a:txBody>
                    <a:bodyPr/>
                    <a:lstStyle/>
                    <a:p>
                      <a:pPr algn="ctr"/>
                      <a:r>
                        <a:rPr lang="es-MX" sz="2400"/>
                        <a:t>40.3</a:t>
                      </a:r>
                    </a:p>
                  </a:txBody>
                  <a:tcPr marL="78877" marR="78877" marT="39438" marB="39438">
                    <a:lnL>
                      <a:noFill/>
                    </a:lnL>
                    <a:lnR>
                      <a:noFill/>
                    </a:lnR>
                    <a:lnT>
                      <a:noFill/>
                    </a:lnT>
                    <a:lnB>
                      <a:noFill/>
                    </a:lnB>
                  </a:tcPr>
                </a:tc>
                <a:tc>
                  <a:txBody>
                    <a:bodyPr/>
                    <a:lstStyle/>
                    <a:p>
                      <a:pPr algn="ctr"/>
                      <a:r>
                        <a:rPr lang="es-MX" sz="2400" dirty="0"/>
                        <a:t>5.5</a:t>
                      </a:r>
                    </a:p>
                  </a:txBody>
                  <a:tcPr marL="78877" marR="78877" marT="39438" marB="39438">
                    <a:lnL>
                      <a:noFill/>
                    </a:lnL>
                    <a:lnR>
                      <a:noFill/>
                    </a:lnR>
                    <a:lnT>
                      <a:noFill/>
                    </a:lnT>
                    <a:lnB>
                      <a:noFill/>
                    </a:lnB>
                  </a:tcPr>
                </a:tc>
                <a:extLst>
                  <a:ext uri="{0D108BD9-81ED-4DB2-BD59-A6C34878D82A}">
                    <a16:rowId xmlns:a16="http://schemas.microsoft.com/office/drawing/2014/main" val="1628132537"/>
                  </a:ext>
                </a:extLst>
              </a:tr>
              <a:tr h="315508">
                <a:tc>
                  <a:txBody>
                    <a:bodyPr/>
                    <a:lstStyle/>
                    <a:p>
                      <a:pPr algn="l"/>
                      <a:r>
                        <a:rPr lang="es-MX" sz="2400" dirty="0"/>
                        <a:t>2006–2007</a:t>
                      </a:r>
                    </a:p>
                  </a:txBody>
                  <a:tcPr marL="78877" marR="78877" marT="39438" marB="39438">
                    <a:lnL>
                      <a:noFill/>
                    </a:lnL>
                    <a:lnR>
                      <a:noFill/>
                    </a:lnR>
                    <a:lnT>
                      <a:noFill/>
                    </a:lnT>
                    <a:lnB w="12700" cap="flat" cmpd="sng" algn="ctr">
                      <a:solidFill>
                        <a:schemeClr val="tx1"/>
                      </a:solidFill>
                      <a:prstDash val="solid"/>
                      <a:round/>
                      <a:headEnd type="none" w="med" len="med"/>
                      <a:tailEnd type="none" w="med" len="med"/>
                    </a:lnB>
                  </a:tcPr>
                </a:tc>
                <a:tc>
                  <a:txBody>
                    <a:bodyPr/>
                    <a:lstStyle/>
                    <a:p>
                      <a:pPr algn="ctr"/>
                      <a:r>
                        <a:rPr lang="es-MX" sz="2400" dirty="0"/>
                        <a:t>H1N1</a:t>
                      </a:r>
                    </a:p>
                  </a:txBody>
                  <a:tcPr marL="78877" marR="78877" marT="39438" marB="39438">
                    <a:lnL>
                      <a:noFill/>
                    </a:lnL>
                    <a:lnR>
                      <a:noFill/>
                    </a:lnR>
                    <a:lnT>
                      <a:noFill/>
                    </a:lnT>
                    <a:lnB w="12700" cap="flat" cmpd="sng" algn="ctr">
                      <a:solidFill>
                        <a:schemeClr val="tx1"/>
                      </a:solidFill>
                      <a:prstDash val="solid"/>
                      <a:round/>
                      <a:headEnd type="none" w="med" len="med"/>
                      <a:tailEnd type="none" w="med" len="med"/>
                    </a:lnB>
                  </a:tcPr>
                </a:tc>
                <a:tc>
                  <a:txBody>
                    <a:bodyPr/>
                    <a:lstStyle/>
                    <a:p>
                      <a:pPr algn="ctr"/>
                      <a:r>
                        <a:rPr lang="es-MX" sz="2400" dirty="0"/>
                        <a:t>77</a:t>
                      </a:r>
                    </a:p>
                  </a:txBody>
                  <a:tcPr marL="78877" marR="78877" marT="39438" marB="39438">
                    <a:lnL>
                      <a:noFill/>
                    </a:lnL>
                    <a:lnR>
                      <a:noFill/>
                    </a:lnR>
                    <a:lnT>
                      <a:noFill/>
                    </a:lnT>
                    <a:lnB w="12700" cap="flat" cmpd="sng" algn="ctr">
                      <a:solidFill>
                        <a:schemeClr val="tx1"/>
                      </a:solidFill>
                      <a:prstDash val="solid"/>
                      <a:round/>
                      <a:headEnd type="none" w="med" len="med"/>
                      <a:tailEnd type="none" w="med" len="med"/>
                    </a:lnB>
                  </a:tcPr>
                </a:tc>
                <a:tc>
                  <a:txBody>
                    <a:bodyPr/>
                    <a:lstStyle/>
                    <a:p>
                      <a:pPr algn="ctr"/>
                      <a:r>
                        <a:rPr lang="es-MX" sz="2400" dirty="0"/>
                        <a:t>34.6</a:t>
                      </a:r>
                    </a:p>
                  </a:txBody>
                  <a:tcPr marL="78877" marR="78877" marT="39438" marB="39438">
                    <a:lnL>
                      <a:noFill/>
                    </a:lnL>
                    <a:lnR>
                      <a:noFill/>
                    </a:lnR>
                    <a:lnT>
                      <a:noFill/>
                    </a:lnT>
                    <a:lnB w="12700" cap="flat" cmpd="sng" algn="ctr">
                      <a:solidFill>
                        <a:schemeClr val="tx1"/>
                      </a:solidFill>
                      <a:prstDash val="solid"/>
                      <a:round/>
                      <a:headEnd type="none" w="med" len="med"/>
                      <a:tailEnd type="none" w="med" len="med"/>
                    </a:lnB>
                  </a:tcPr>
                </a:tc>
                <a:tc>
                  <a:txBody>
                    <a:bodyPr/>
                    <a:lstStyle/>
                    <a:p>
                      <a:pPr algn="ctr"/>
                      <a:r>
                        <a:rPr lang="es-MX" sz="2400" dirty="0"/>
                        <a:t>2.3</a:t>
                      </a:r>
                    </a:p>
                  </a:txBody>
                  <a:tcPr marL="78877" marR="78877" marT="39438" marB="39438">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21007877"/>
                  </a:ext>
                </a:extLst>
              </a:tr>
            </a:tbl>
          </a:graphicData>
        </a:graphic>
      </p:graphicFrame>
      <p:sp>
        <p:nvSpPr>
          <p:cNvPr id="5" name="Rectángulo 4">
            <a:extLst>
              <a:ext uri="{FF2B5EF4-FFF2-40B4-BE49-F238E27FC236}">
                <a16:creationId xmlns:a16="http://schemas.microsoft.com/office/drawing/2014/main" id="{DEC98C20-3B39-4E53-AF03-D440C51337FD}"/>
              </a:ext>
            </a:extLst>
          </p:cNvPr>
          <p:cNvSpPr/>
          <p:nvPr/>
        </p:nvSpPr>
        <p:spPr>
          <a:xfrm>
            <a:off x="3637282" y="6385102"/>
            <a:ext cx="4696222" cy="369332"/>
          </a:xfrm>
          <a:prstGeom prst="rect">
            <a:avLst/>
          </a:prstGeom>
        </p:spPr>
        <p:txBody>
          <a:bodyPr wrap="none">
            <a:spAutoFit/>
          </a:bodyPr>
          <a:lstStyle/>
          <a:p>
            <a:r>
              <a:rPr lang="es-MX" dirty="0">
                <a:solidFill>
                  <a:schemeClr val="bg1"/>
                </a:solidFill>
              </a:rPr>
              <a:t>AAP. </a:t>
            </a:r>
            <a:r>
              <a:rPr lang="es-MX" dirty="0" err="1">
                <a:solidFill>
                  <a:schemeClr val="bg1"/>
                </a:solidFill>
              </a:rPr>
              <a:t>Pediatrics</a:t>
            </a:r>
            <a:r>
              <a:rPr lang="es-MX" dirty="0">
                <a:solidFill>
                  <a:schemeClr val="bg1"/>
                </a:solidFill>
              </a:rPr>
              <a:t>. 2016 Oct;138(4). </a:t>
            </a:r>
            <a:r>
              <a:rPr lang="es-MX" dirty="0" err="1">
                <a:solidFill>
                  <a:schemeClr val="bg1"/>
                </a:solidFill>
              </a:rPr>
              <a:t>pii</a:t>
            </a:r>
            <a:r>
              <a:rPr lang="es-MX" dirty="0">
                <a:solidFill>
                  <a:schemeClr val="bg1"/>
                </a:solidFill>
              </a:rPr>
              <a:t>: e20162527</a:t>
            </a:r>
            <a:endParaRPr lang="es-MX" dirty="0"/>
          </a:p>
        </p:txBody>
      </p:sp>
      <p:sp>
        <p:nvSpPr>
          <p:cNvPr id="2" name="Rectangle 1">
            <a:extLst>
              <a:ext uri="{FF2B5EF4-FFF2-40B4-BE49-F238E27FC236}">
                <a16:creationId xmlns:a16="http://schemas.microsoft.com/office/drawing/2014/main" id="{7625FD13-A371-4038-A532-467E4B361054}"/>
              </a:ext>
            </a:extLst>
          </p:cNvPr>
          <p:cNvSpPr/>
          <p:nvPr/>
        </p:nvSpPr>
        <p:spPr>
          <a:xfrm>
            <a:off x="1097280" y="2290194"/>
            <a:ext cx="9690962" cy="1400962"/>
          </a:xfrm>
          <a:prstGeom prst="rect">
            <a:avLst/>
          </a:prstGeom>
          <a:noFill/>
          <a:ln>
            <a:solidFill>
              <a:srgbClr val="FF000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6" name="Rectangle 5">
            <a:extLst>
              <a:ext uri="{FF2B5EF4-FFF2-40B4-BE49-F238E27FC236}">
                <a16:creationId xmlns:a16="http://schemas.microsoft.com/office/drawing/2014/main" id="{8469F9F9-D5B2-401F-A3E9-0469CA92D4AE}"/>
              </a:ext>
            </a:extLst>
          </p:cNvPr>
          <p:cNvSpPr/>
          <p:nvPr/>
        </p:nvSpPr>
        <p:spPr>
          <a:xfrm>
            <a:off x="1115456" y="4044893"/>
            <a:ext cx="9690962" cy="1400962"/>
          </a:xfrm>
          <a:prstGeom prst="rect">
            <a:avLst/>
          </a:prstGeom>
          <a:noFill/>
          <a:ln>
            <a:solidFill>
              <a:srgbClr val="FF000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3" name="Marcador de número de diapositiva 2">
            <a:extLst>
              <a:ext uri="{FF2B5EF4-FFF2-40B4-BE49-F238E27FC236}">
                <a16:creationId xmlns:a16="http://schemas.microsoft.com/office/drawing/2014/main" id="{16ADA5AC-72A6-478A-BAD8-DFD8B2CA6DFF}"/>
              </a:ext>
            </a:extLst>
          </p:cNvPr>
          <p:cNvSpPr>
            <a:spLocks noGrp="1"/>
          </p:cNvSpPr>
          <p:nvPr>
            <p:ph type="sldNum" sz="quarter" idx="12"/>
          </p:nvPr>
        </p:nvSpPr>
        <p:spPr/>
        <p:txBody>
          <a:bodyPr/>
          <a:lstStyle/>
          <a:p>
            <a:fld id="{9E5CC33B-6D32-4E71-A670-E73D1130EB17}" type="slidenum">
              <a:rPr lang="es-MX" smtClean="0"/>
              <a:t>21</a:t>
            </a:fld>
            <a:endParaRPr lang="es-MX"/>
          </a:p>
        </p:txBody>
      </p:sp>
    </p:spTree>
    <p:extLst>
      <p:ext uri="{BB962C8B-B14F-4D97-AF65-F5344CB8AC3E}">
        <p14:creationId xmlns:p14="http://schemas.microsoft.com/office/powerpoint/2010/main" val="40115872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36993-459B-4DE3-A37B-F319091EBD37}"/>
              </a:ext>
            </a:extLst>
          </p:cNvPr>
          <p:cNvSpPr>
            <a:spLocks noGrp="1"/>
          </p:cNvSpPr>
          <p:nvPr>
            <p:ph type="title"/>
          </p:nvPr>
        </p:nvSpPr>
        <p:spPr>
          <a:xfrm>
            <a:off x="1097280" y="286603"/>
            <a:ext cx="10058400" cy="1450757"/>
          </a:xfrm>
        </p:spPr>
        <p:txBody>
          <a:bodyPr/>
          <a:lstStyle/>
          <a:p>
            <a:r>
              <a:rPr lang="es-MX" dirty="0"/>
              <a:t>Muertes en niños, EUA 2015-2018</a:t>
            </a:r>
          </a:p>
        </p:txBody>
      </p:sp>
      <p:pic>
        <p:nvPicPr>
          <p:cNvPr id="4" name="Picture 3">
            <a:extLst>
              <a:ext uri="{FF2B5EF4-FFF2-40B4-BE49-F238E27FC236}">
                <a16:creationId xmlns:a16="http://schemas.microsoft.com/office/drawing/2014/main" id="{953FB124-1690-4E9D-BCCF-4679A886761B}"/>
              </a:ext>
            </a:extLst>
          </p:cNvPr>
          <p:cNvPicPr>
            <a:picLocks noChangeAspect="1"/>
          </p:cNvPicPr>
          <p:nvPr/>
        </p:nvPicPr>
        <p:blipFill>
          <a:blip r:embed="rId2"/>
          <a:stretch>
            <a:fillRect/>
          </a:stretch>
        </p:blipFill>
        <p:spPr>
          <a:xfrm>
            <a:off x="1790700" y="1806716"/>
            <a:ext cx="8610600" cy="4352925"/>
          </a:xfrm>
          <a:prstGeom prst="rect">
            <a:avLst/>
          </a:prstGeom>
        </p:spPr>
      </p:pic>
      <p:sp>
        <p:nvSpPr>
          <p:cNvPr id="6" name="Rectangle 5">
            <a:extLst>
              <a:ext uri="{FF2B5EF4-FFF2-40B4-BE49-F238E27FC236}">
                <a16:creationId xmlns:a16="http://schemas.microsoft.com/office/drawing/2014/main" id="{F0F7EC45-4D7F-4EE3-9170-562497E9BA5C}"/>
              </a:ext>
            </a:extLst>
          </p:cNvPr>
          <p:cNvSpPr/>
          <p:nvPr/>
        </p:nvSpPr>
        <p:spPr>
          <a:xfrm>
            <a:off x="3488940" y="6430886"/>
            <a:ext cx="7730899" cy="369332"/>
          </a:xfrm>
          <a:prstGeom prst="rect">
            <a:avLst/>
          </a:prstGeom>
        </p:spPr>
        <p:txBody>
          <a:bodyPr wrap="none">
            <a:spAutoFit/>
          </a:bodyPr>
          <a:lstStyle/>
          <a:p>
            <a:r>
              <a:rPr lang="es-MX" dirty="0">
                <a:solidFill>
                  <a:schemeClr val="bg1"/>
                </a:solidFill>
                <a:hlinkClick r:id="rId3">
                  <a:extLst>
                    <a:ext uri="{A12FA001-AC4F-418D-AE19-62706E023703}">
                      <ahyp:hlinkClr xmlns:ahyp="http://schemas.microsoft.com/office/drawing/2018/hyperlinkcolor" val="tx"/>
                    </a:ext>
                  </a:extLst>
                </a:hlinkClick>
              </a:rPr>
              <a:t>https://gis.cdc.gov/GRASP/Fluview/PedFluDeath.html</a:t>
            </a:r>
            <a:r>
              <a:rPr lang="es-MX" dirty="0">
                <a:solidFill>
                  <a:schemeClr val="bg1"/>
                </a:solidFill>
              </a:rPr>
              <a:t> consultado el 23 oct 2018. </a:t>
            </a:r>
          </a:p>
        </p:txBody>
      </p:sp>
      <p:sp>
        <p:nvSpPr>
          <p:cNvPr id="7" name="Rectangle 6">
            <a:extLst>
              <a:ext uri="{FF2B5EF4-FFF2-40B4-BE49-F238E27FC236}">
                <a16:creationId xmlns:a16="http://schemas.microsoft.com/office/drawing/2014/main" id="{E58D28ED-C898-4971-8E0A-C3D80F24349E}"/>
              </a:ext>
            </a:extLst>
          </p:cNvPr>
          <p:cNvSpPr/>
          <p:nvPr/>
        </p:nvSpPr>
        <p:spPr>
          <a:xfrm>
            <a:off x="2978092" y="2994869"/>
            <a:ext cx="914400" cy="42783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dirty="0">
                <a:solidFill>
                  <a:schemeClr val="tx1"/>
                </a:solidFill>
              </a:rPr>
              <a:t>94 </a:t>
            </a:r>
          </a:p>
        </p:txBody>
      </p:sp>
      <p:sp>
        <p:nvSpPr>
          <p:cNvPr id="26" name="Rectangle 25">
            <a:extLst>
              <a:ext uri="{FF2B5EF4-FFF2-40B4-BE49-F238E27FC236}">
                <a16:creationId xmlns:a16="http://schemas.microsoft.com/office/drawing/2014/main" id="{65413E20-D25C-4EA4-9DE9-5012E60F734F}"/>
              </a:ext>
            </a:extLst>
          </p:cNvPr>
          <p:cNvSpPr/>
          <p:nvPr/>
        </p:nvSpPr>
        <p:spPr>
          <a:xfrm>
            <a:off x="4690846" y="2794931"/>
            <a:ext cx="914400" cy="42783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dirty="0">
                <a:solidFill>
                  <a:schemeClr val="tx1"/>
                </a:solidFill>
              </a:rPr>
              <a:t>110 </a:t>
            </a:r>
          </a:p>
        </p:txBody>
      </p:sp>
      <p:sp>
        <p:nvSpPr>
          <p:cNvPr id="27" name="Rectangle 26">
            <a:extLst>
              <a:ext uri="{FF2B5EF4-FFF2-40B4-BE49-F238E27FC236}">
                <a16:creationId xmlns:a16="http://schemas.microsoft.com/office/drawing/2014/main" id="{64166A3C-F042-403E-9D74-B0D73D564420}"/>
              </a:ext>
            </a:extLst>
          </p:cNvPr>
          <p:cNvSpPr/>
          <p:nvPr/>
        </p:nvSpPr>
        <p:spPr>
          <a:xfrm>
            <a:off x="7106878" y="2752986"/>
            <a:ext cx="914400" cy="42783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dirty="0">
                <a:solidFill>
                  <a:schemeClr val="tx1"/>
                </a:solidFill>
              </a:rPr>
              <a:t>183 </a:t>
            </a:r>
          </a:p>
        </p:txBody>
      </p:sp>
      <p:sp>
        <p:nvSpPr>
          <p:cNvPr id="3" name="Marcador de número de diapositiva 2">
            <a:extLst>
              <a:ext uri="{FF2B5EF4-FFF2-40B4-BE49-F238E27FC236}">
                <a16:creationId xmlns:a16="http://schemas.microsoft.com/office/drawing/2014/main" id="{E838869F-5CF3-4A81-BA95-04728DE56545}"/>
              </a:ext>
            </a:extLst>
          </p:cNvPr>
          <p:cNvSpPr>
            <a:spLocks noGrp="1"/>
          </p:cNvSpPr>
          <p:nvPr>
            <p:ph type="sldNum" sz="quarter" idx="12"/>
          </p:nvPr>
        </p:nvSpPr>
        <p:spPr/>
        <p:txBody>
          <a:bodyPr/>
          <a:lstStyle/>
          <a:p>
            <a:fld id="{9E5CC33B-6D32-4E71-A670-E73D1130EB17}" type="slidenum">
              <a:rPr lang="es-MX" smtClean="0"/>
              <a:t>22</a:t>
            </a:fld>
            <a:endParaRPr lang="es-MX"/>
          </a:p>
        </p:txBody>
      </p:sp>
    </p:spTree>
    <p:extLst>
      <p:ext uri="{BB962C8B-B14F-4D97-AF65-F5344CB8AC3E}">
        <p14:creationId xmlns:p14="http://schemas.microsoft.com/office/powerpoint/2010/main" val="17580519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id="{14B77D68-4EEF-4256-A255-75FBB93C22F1}"/>
              </a:ext>
            </a:extLst>
          </p:cNvPr>
          <p:cNvSpPr>
            <a:spLocks noGrp="1"/>
          </p:cNvSpPr>
          <p:nvPr>
            <p:ph type="title"/>
          </p:nvPr>
        </p:nvSpPr>
        <p:spPr/>
        <p:txBody>
          <a:bodyPr/>
          <a:lstStyle/>
          <a:p>
            <a:r>
              <a:rPr lang="es-MX" dirty="0"/>
              <a:t>Tratamiento</a:t>
            </a:r>
          </a:p>
        </p:txBody>
      </p:sp>
      <p:sp>
        <p:nvSpPr>
          <p:cNvPr id="7" name="Marcador de texto 6">
            <a:extLst>
              <a:ext uri="{FF2B5EF4-FFF2-40B4-BE49-F238E27FC236}">
                <a16:creationId xmlns:a16="http://schemas.microsoft.com/office/drawing/2014/main" id="{C6FEB8F4-0EEA-45E4-93D1-9CFE574DB70F}"/>
              </a:ext>
            </a:extLst>
          </p:cNvPr>
          <p:cNvSpPr>
            <a:spLocks noGrp="1"/>
          </p:cNvSpPr>
          <p:nvPr>
            <p:ph type="body" idx="1"/>
          </p:nvPr>
        </p:nvSpPr>
        <p:spPr/>
        <p:txBody>
          <a:bodyPr/>
          <a:lstStyle/>
          <a:p>
            <a:endParaRPr lang="es-MX"/>
          </a:p>
        </p:txBody>
      </p:sp>
      <p:sp>
        <p:nvSpPr>
          <p:cNvPr id="2" name="Marcador de número de diapositiva 1">
            <a:extLst>
              <a:ext uri="{FF2B5EF4-FFF2-40B4-BE49-F238E27FC236}">
                <a16:creationId xmlns:a16="http://schemas.microsoft.com/office/drawing/2014/main" id="{3195FA9E-C963-4EF1-9554-A183EB39A57D}"/>
              </a:ext>
            </a:extLst>
          </p:cNvPr>
          <p:cNvSpPr>
            <a:spLocks noGrp="1"/>
          </p:cNvSpPr>
          <p:nvPr>
            <p:ph type="sldNum" sz="quarter" idx="12"/>
          </p:nvPr>
        </p:nvSpPr>
        <p:spPr/>
        <p:txBody>
          <a:bodyPr/>
          <a:lstStyle/>
          <a:p>
            <a:fld id="{9E5CC33B-6D32-4E71-A670-E73D1130EB17}" type="slidenum">
              <a:rPr lang="es-MX" smtClean="0"/>
              <a:t>23</a:t>
            </a:fld>
            <a:endParaRPr lang="es-MX"/>
          </a:p>
        </p:txBody>
      </p:sp>
    </p:spTree>
    <p:extLst>
      <p:ext uri="{BB962C8B-B14F-4D97-AF65-F5344CB8AC3E}">
        <p14:creationId xmlns:p14="http://schemas.microsoft.com/office/powerpoint/2010/main" val="35280899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Flecha abajo"/>
          <p:cNvSpPr/>
          <p:nvPr/>
        </p:nvSpPr>
        <p:spPr>
          <a:xfrm>
            <a:off x="5735639" y="1943397"/>
            <a:ext cx="414683" cy="801688"/>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MX"/>
          </a:p>
        </p:txBody>
      </p:sp>
      <p:sp>
        <p:nvSpPr>
          <p:cNvPr id="10" name="9 Rectángulo"/>
          <p:cNvSpPr/>
          <p:nvPr/>
        </p:nvSpPr>
        <p:spPr>
          <a:xfrm>
            <a:off x="1847850" y="5805489"/>
            <a:ext cx="3240088" cy="936625"/>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MX" dirty="0">
                <a:solidFill>
                  <a:schemeClr val="accent1">
                    <a:lumMod val="50000"/>
                  </a:schemeClr>
                </a:solidFill>
              </a:rPr>
              <a:t>REFERENCIA A </a:t>
            </a:r>
          </a:p>
          <a:p>
            <a:pPr algn="ctr">
              <a:defRPr/>
            </a:pPr>
            <a:r>
              <a:rPr lang="es-MX" dirty="0">
                <a:solidFill>
                  <a:schemeClr val="accent1">
                    <a:lumMod val="50000"/>
                  </a:schemeClr>
                </a:solidFill>
              </a:rPr>
              <a:t>URGENCIAS / HOSPITAL </a:t>
            </a:r>
          </a:p>
        </p:txBody>
      </p:sp>
      <p:sp>
        <p:nvSpPr>
          <p:cNvPr id="11" name="10 Rectángulo redondeado"/>
          <p:cNvSpPr/>
          <p:nvPr/>
        </p:nvSpPr>
        <p:spPr>
          <a:xfrm>
            <a:off x="4001001" y="2796248"/>
            <a:ext cx="3871912" cy="195035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s-MX" dirty="0">
                <a:solidFill>
                  <a:srgbClr val="FFFFFF"/>
                </a:solidFill>
                <a:latin typeface="Calibri" charset="0"/>
                <a:ea typeface="ＭＳ Ｐゴシック" charset="0"/>
                <a:cs typeface="Arial" charset="0"/>
              </a:rPr>
              <a:t>Taquipnea</a:t>
            </a:r>
          </a:p>
          <a:p>
            <a:pPr algn="ctr" eaLnBrk="1" hangingPunct="1"/>
            <a:r>
              <a:rPr lang="es-MX" dirty="0">
                <a:solidFill>
                  <a:srgbClr val="FFFFFF"/>
                </a:solidFill>
                <a:latin typeface="Calibri" charset="0"/>
                <a:ea typeface="ＭＳ Ｐゴシック" charset="0"/>
                <a:cs typeface="Arial" charset="0"/>
              </a:rPr>
              <a:t>Hipotensión arterial, </a:t>
            </a:r>
          </a:p>
          <a:p>
            <a:pPr algn="ctr" eaLnBrk="1" hangingPunct="1"/>
            <a:r>
              <a:rPr lang="es-MX" dirty="0">
                <a:solidFill>
                  <a:srgbClr val="FFFFFF"/>
                </a:solidFill>
                <a:latin typeface="Calibri" charset="0"/>
                <a:ea typeface="ＭＳ Ｐゴシック" charset="0"/>
                <a:cs typeface="Arial" charset="0"/>
              </a:rPr>
              <a:t>SpO2 &lt; 90%</a:t>
            </a:r>
          </a:p>
          <a:p>
            <a:pPr algn="ctr" eaLnBrk="1" hangingPunct="1"/>
            <a:r>
              <a:rPr lang="es-MX" dirty="0" err="1">
                <a:solidFill>
                  <a:srgbClr val="FFFFFF"/>
                </a:solidFill>
                <a:latin typeface="Calibri" charset="0"/>
                <a:ea typeface="ＭＳ Ｐゴシック" charset="0"/>
                <a:cs typeface="Arial" charset="0"/>
              </a:rPr>
              <a:t>ó</a:t>
            </a:r>
            <a:endParaRPr lang="es-MX" dirty="0">
              <a:solidFill>
                <a:srgbClr val="FFFFFF"/>
              </a:solidFill>
              <a:latin typeface="Calibri" charset="0"/>
              <a:ea typeface="ＭＳ Ｐゴシック" charset="0"/>
              <a:cs typeface="Arial" charset="0"/>
            </a:endParaRPr>
          </a:p>
          <a:p>
            <a:pPr marL="0" lvl="1" algn="ctr"/>
            <a:r>
              <a:rPr lang="es-MX" dirty="0">
                <a:solidFill>
                  <a:srgbClr val="FFFFFF"/>
                </a:solidFill>
                <a:latin typeface="Calibri" charset="0"/>
                <a:ea typeface="ＭＳ Ｐゴシック" charset="0"/>
                <a:cs typeface="Arial" charset="0"/>
              </a:rPr>
              <a:t>Un dato de alarma (Aleteo nasal, uso de músculos accesorios, cianosis </a:t>
            </a:r>
            <a:r>
              <a:rPr lang="es-MX" dirty="0"/>
              <a:t>deshidratación, intolerancia a la vía oral, alteración del estado de alerta) </a:t>
            </a:r>
          </a:p>
          <a:p>
            <a:pPr algn="ctr" eaLnBrk="1" hangingPunct="1"/>
            <a:r>
              <a:rPr lang="es-MX" dirty="0">
                <a:solidFill>
                  <a:srgbClr val="FFFFFF"/>
                </a:solidFill>
                <a:latin typeface="Calibri" charset="0"/>
                <a:ea typeface="ＭＳ Ｐゴシック" charset="0"/>
                <a:cs typeface="Arial" charset="0"/>
              </a:rPr>
              <a:t>)</a:t>
            </a:r>
          </a:p>
        </p:txBody>
      </p:sp>
      <p:sp>
        <p:nvSpPr>
          <p:cNvPr id="12" name="11 CuadroTexto"/>
          <p:cNvSpPr txBox="1"/>
          <p:nvPr/>
        </p:nvSpPr>
        <p:spPr>
          <a:xfrm>
            <a:off x="2416742" y="2131408"/>
            <a:ext cx="2592388" cy="369888"/>
          </a:xfrm>
          <a:prstGeom prst="rect">
            <a:avLst/>
          </a:prstGeom>
          <a:solidFill>
            <a:schemeClr val="accent5">
              <a:lumMod val="20000"/>
              <a:lumOff val="80000"/>
            </a:schemeClr>
          </a:solidFill>
        </p:spPr>
        <p:txBody>
          <a:bodyPr>
            <a:spAutoFit/>
          </a:bodyPr>
          <a:lstStyle>
            <a:lvl1pPr>
              <a:defRPr>
                <a:solidFill>
                  <a:schemeClr val="tx1"/>
                </a:solidFill>
                <a:latin typeface="Arial" charset="0"/>
                <a:ea typeface="ＭＳ Ｐゴシック"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r>
              <a:rPr lang="es-MX" b="1" dirty="0">
                <a:solidFill>
                  <a:srgbClr val="10253F"/>
                </a:solidFill>
                <a:latin typeface="Calibri" charset="0"/>
              </a:rPr>
              <a:t>Evaluación inicial</a:t>
            </a:r>
          </a:p>
        </p:txBody>
      </p:sp>
      <p:sp>
        <p:nvSpPr>
          <p:cNvPr id="13" name="12 Rectángulo"/>
          <p:cNvSpPr/>
          <p:nvPr/>
        </p:nvSpPr>
        <p:spPr>
          <a:xfrm>
            <a:off x="6527801" y="5876925"/>
            <a:ext cx="3744913" cy="865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s-MX" dirty="0">
                <a:solidFill>
                  <a:srgbClr val="FFFFFF"/>
                </a:solidFill>
                <a:latin typeface="Calibri" charset="0"/>
                <a:ea typeface="ＭＳ Ｐゴシック" charset="0"/>
                <a:cs typeface="Arial" charset="0"/>
              </a:rPr>
              <a:t>Valorar si el paciente  pertenece a alguno de los grupos de riesgo para complicación grave</a:t>
            </a:r>
          </a:p>
        </p:txBody>
      </p:sp>
      <p:sp>
        <p:nvSpPr>
          <p:cNvPr id="14" name="13 Flecha izquierda y arriba"/>
          <p:cNvSpPr/>
          <p:nvPr/>
        </p:nvSpPr>
        <p:spPr>
          <a:xfrm rot="13393047">
            <a:off x="5718523" y="4942743"/>
            <a:ext cx="844939" cy="686879"/>
          </a:xfrm>
          <a:prstGeom prst="leftUpArrow">
            <a:avLst>
              <a:gd name="adj1" fmla="val 50000"/>
              <a:gd name="adj2" fmla="val 25000"/>
              <a:gd name="adj3" fmla="val 25000"/>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MX"/>
          </a:p>
        </p:txBody>
      </p:sp>
      <p:sp>
        <p:nvSpPr>
          <p:cNvPr id="28680" name="14 CuadroTexto"/>
          <p:cNvSpPr txBox="1">
            <a:spLocks noChangeArrowheads="1"/>
          </p:cNvSpPr>
          <p:nvPr/>
        </p:nvSpPr>
        <p:spPr bwMode="auto">
          <a:xfrm>
            <a:off x="4367214" y="5300663"/>
            <a:ext cx="936625" cy="461962"/>
          </a:xfrm>
          <a:prstGeom prst="rect">
            <a:avLst/>
          </a:prstGeom>
          <a:solidFill>
            <a:srgbClr val="FF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pPr algn="ctr" eaLnBrk="1" hangingPunct="1"/>
            <a:r>
              <a:rPr lang="es-MX" sz="2400" b="1">
                <a:solidFill>
                  <a:schemeClr val="bg1"/>
                </a:solidFill>
              </a:rPr>
              <a:t>Sí</a:t>
            </a:r>
          </a:p>
        </p:txBody>
      </p:sp>
      <p:sp>
        <p:nvSpPr>
          <p:cNvPr id="28681" name="15 CuadroTexto"/>
          <p:cNvSpPr txBox="1">
            <a:spLocks noChangeArrowheads="1"/>
          </p:cNvSpPr>
          <p:nvPr/>
        </p:nvSpPr>
        <p:spPr bwMode="auto">
          <a:xfrm>
            <a:off x="6959601" y="5272089"/>
            <a:ext cx="936625" cy="460375"/>
          </a:xfrm>
          <a:prstGeom prst="rect">
            <a:avLst/>
          </a:prstGeom>
          <a:solidFill>
            <a:srgbClr val="00B05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charset="0"/>
                <a:ea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pPr algn="ctr" eaLnBrk="1" hangingPunct="1"/>
            <a:r>
              <a:rPr lang="es-MX" sz="2400" b="1">
                <a:solidFill>
                  <a:schemeClr val="bg1"/>
                </a:solidFill>
              </a:rPr>
              <a:t>No</a:t>
            </a:r>
          </a:p>
        </p:txBody>
      </p:sp>
      <p:sp>
        <p:nvSpPr>
          <p:cNvPr id="17" name="16 Rectángulo"/>
          <p:cNvSpPr/>
          <p:nvPr/>
        </p:nvSpPr>
        <p:spPr>
          <a:xfrm>
            <a:off x="4872039" y="435430"/>
            <a:ext cx="2376487" cy="1224869"/>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s-MX" b="1" dirty="0">
                <a:solidFill>
                  <a:srgbClr val="FFFFFF"/>
                </a:solidFill>
                <a:latin typeface="Calibri" charset="0"/>
                <a:ea typeface="ＭＳ Ｐゴシック" charset="0"/>
                <a:cs typeface="Arial" charset="0"/>
              </a:rPr>
              <a:t>Primer contacto</a:t>
            </a:r>
          </a:p>
          <a:p>
            <a:pPr algn="ctr" eaLnBrk="1" hangingPunct="1"/>
            <a:r>
              <a:rPr lang="es-MX" b="1" dirty="0">
                <a:solidFill>
                  <a:srgbClr val="FFFFFF"/>
                </a:solidFill>
                <a:latin typeface="Calibri" charset="0"/>
                <a:ea typeface="ＭＳ Ｐゴシック" charset="0"/>
                <a:cs typeface="Arial" charset="0"/>
              </a:rPr>
              <a:t>(Centro de salud / Consultorio)</a:t>
            </a:r>
          </a:p>
          <a:p>
            <a:pPr algn="ctr" eaLnBrk="1" hangingPunct="1"/>
            <a:r>
              <a:rPr lang="es-MX" b="1" dirty="0">
                <a:solidFill>
                  <a:srgbClr val="FFFFFF"/>
                </a:solidFill>
                <a:latin typeface="Calibri" charset="0"/>
                <a:ea typeface="ＭＳ Ｐゴシック" charset="0"/>
                <a:cs typeface="Arial" charset="0"/>
              </a:rPr>
              <a:t>Médico o Enfermera</a:t>
            </a:r>
          </a:p>
        </p:txBody>
      </p:sp>
      <p:sp>
        <p:nvSpPr>
          <p:cNvPr id="18" name="17 Rectángulo"/>
          <p:cNvSpPr/>
          <p:nvPr/>
        </p:nvSpPr>
        <p:spPr>
          <a:xfrm>
            <a:off x="1190649" y="439934"/>
            <a:ext cx="1943100" cy="1223963"/>
          </a:xfrm>
          <a:prstGeom prst="rect">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MX" dirty="0"/>
              <a:t>Paciente con IRA / ESI</a:t>
            </a:r>
          </a:p>
        </p:txBody>
      </p:sp>
      <p:sp>
        <p:nvSpPr>
          <p:cNvPr id="19" name="18 Flecha derecha"/>
          <p:cNvSpPr/>
          <p:nvPr/>
        </p:nvSpPr>
        <p:spPr>
          <a:xfrm>
            <a:off x="3503680" y="787771"/>
            <a:ext cx="1152459" cy="395287"/>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MX"/>
          </a:p>
        </p:txBody>
      </p:sp>
      <p:sp>
        <p:nvSpPr>
          <p:cNvPr id="20" name="19 Rectángulo"/>
          <p:cNvSpPr/>
          <p:nvPr/>
        </p:nvSpPr>
        <p:spPr>
          <a:xfrm>
            <a:off x="7896224" y="82529"/>
            <a:ext cx="2951315" cy="187325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s-MX" dirty="0">
                <a:solidFill>
                  <a:srgbClr val="10253F"/>
                </a:solidFill>
                <a:latin typeface="Calibri" charset="0"/>
                <a:ea typeface="ＭＳ Ｐゴシック" charset="0"/>
                <a:cs typeface="Arial" charset="0"/>
              </a:rPr>
              <a:t>PROTECCIÓN DE PERSONAL</a:t>
            </a:r>
          </a:p>
          <a:p>
            <a:pPr algn="ctr" eaLnBrk="1" hangingPunct="1"/>
            <a:r>
              <a:rPr lang="es-MX" dirty="0">
                <a:solidFill>
                  <a:srgbClr val="10253F"/>
                </a:solidFill>
                <a:latin typeface="Calibri" charset="0"/>
                <a:ea typeface="ＭＳ Ｐゴシック" charset="0"/>
                <a:cs typeface="Arial" charset="0"/>
              </a:rPr>
              <a:t>Uso de </a:t>
            </a:r>
          </a:p>
          <a:p>
            <a:pPr algn="ctr" eaLnBrk="1" hangingPunct="1"/>
            <a:r>
              <a:rPr lang="ja-JP" altLang="es-MX" b="1" dirty="0">
                <a:solidFill>
                  <a:srgbClr val="10253F"/>
                </a:solidFill>
                <a:latin typeface="Calibri" charset="0"/>
                <a:ea typeface="ＭＳ Ｐゴシック" charset="0"/>
                <a:cs typeface="Arial" charset="0"/>
              </a:rPr>
              <a:t>“</a:t>
            </a:r>
            <a:r>
              <a:rPr lang="es-MX" b="1" dirty="0">
                <a:solidFill>
                  <a:srgbClr val="10253F"/>
                </a:solidFill>
                <a:latin typeface="Calibri" charset="0"/>
                <a:ea typeface="ＭＳ Ｐゴシック" charset="0"/>
                <a:cs typeface="Arial" charset="0"/>
              </a:rPr>
              <a:t>etiqueta respiratoria</a:t>
            </a:r>
            <a:r>
              <a:rPr lang="ja-JP" altLang="es-MX" b="1" dirty="0">
                <a:solidFill>
                  <a:srgbClr val="10253F"/>
                </a:solidFill>
                <a:latin typeface="Calibri" charset="0"/>
                <a:ea typeface="ＭＳ Ｐゴシック" charset="0"/>
                <a:cs typeface="Arial" charset="0"/>
              </a:rPr>
              <a:t>”</a:t>
            </a:r>
            <a:r>
              <a:rPr lang="es-MX" b="1" dirty="0">
                <a:solidFill>
                  <a:srgbClr val="10253F"/>
                </a:solidFill>
                <a:latin typeface="Calibri" charset="0"/>
                <a:ea typeface="ＭＳ Ｐゴシック" charset="0"/>
                <a:cs typeface="Arial" charset="0"/>
              </a:rPr>
              <a:t> </a:t>
            </a:r>
            <a:r>
              <a:rPr lang="es-MX" dirty="0">
                <a:solidFill>
                  <a:srgbClr val="10253F"/>
                </a:solidFill>
                <a:latin typeface="Calibri" charset="0"/>
                <a:ea typeface="ＭＳ Ｐゴシック" charset="0"/>
                <a:cs typeface="Arial" charset="0"/>
              </a:rPr>
              <a:t>: </a:t>
            </a:r>
            <a:r>
              <a:rPr lang="es-MX" dirty="0" err="1">
                <a:solidFill>
                  <a:srgbClr val="10253F"/>
                </a:solidFill>
                <a:latin typeface="Calibri" charset="0"/>
                <a:ea typeface="ＭＳ Ｐゴシック" charset="0"/>
                <a:cs typeface="Arial" charset="0"/>
              </a:rPr>
              <a:t>Cubrebocas</a:t>
            </a:r>
            <a:r>
              <a:rPr lang="es-MX" dirty="0">
                <a:solidFill>
                  <a:srgbClr val="10253F"/>
                </a:solidFill>
                <a:latin typeface="Calibri" charset="0"/>
                <a:ea typeface="ＭＳ Ｐゴシック" charset="0"/>
                <a:cs typeface="Arial" charset="0"/>
              </a:rPr>
              <a:t>* e </a:t>
            </a:r>
          </a:p>
          <a:p>
            <a:pPr algn="ctr" eaLnBrk="1" hangingPunct="1"/>
            <a:r>
              <a:rPr lang="es-MX" dirty="0">
                <a:solidFill>
                  <a:srgbClr val="10253F"/>
                </a:solidFill>
                <a:latin typeface="Calibri" charset="0"/>
                <a:ea typeface="ＭＳ Ｐゴシック" charset="0"/>
                <a:cs typeface="Arial" charset="0"/>
              </a:rPr>
              <a:t>higiene de manos</a:t>
            </a:r>
          </a:p>
        </p:txBody>
      </p:sp>
      <p:sp>
        <p:nvSpPr>
          <p:cNvPr id="21" name="20 Abrir llave"/>
          <p:cNvSpPr>
            <a:spLocks/>
          </p:cNvSpPr>
          <p:nvPr/>
        </p:nvSpPr>
        <p:spPr bwMode="auto">
          <a:xfrm flipH="1">
            <a:off x="7319963" y="232841"/>
            <a:ext cx="360362" cy="1535112"/>
          </a:xfrm>
          <a:prstGeom prst="leftBrace">
            <a:avLst>
              <a:gd name="adj1" fmla="val 23725"/>
              <a:gd name="adj2" fmla="val 50000"/>
            </a:avLst>
          </a:prstGeom>
          <a:noFill/>
          <a:ln w="38100">
            <a:solidFill>
              <a:schemeClr val="accent2"/>
            </a:solidFill>
            <a:round/>
            <a:headEnd/>
            <a:tailEnd/>
          </a:ln>
          <a:effectLst>
            <a:outerShdw blurRad="40000" dist="23000" dir="5400000" rotWithShape="0">
              <a:srgbClr val="000000">
                <a:alpha val="34999"/>
              </a:srgbClr>
            </a:outerShdw>
          </a:effectLst>
          <a:extLst>
            <a:ext uri="{909E8E84-426E-40dd-AFC4-6F175D3DCCD1}">
              <a14:hiddenFill xmlns="" xmlns:a14="http://schemas.microsoft.com/office/drawing/2010/main">
                <a:solidFill>
                  <a:srgbClr val="FFFFFF"/>
                </a:solidFill>
              </a14:hiddenFill>
            </a:ext>
          </a:extLst>
        </p:spPr>
        <p:txBody>
          <a:bodyPr anchor="ctr"/>
          <a:lstStyle/>
          <a:p>
            <a:pPr algn="ctr">
              <a:defRPr/>
            </a:pPr>
            <a:endParaRPr lang="es-MX"/>
          </a:p>
        </p:txBody>
      </p:sp>
      <p:sp>
        <p:nvSpPr>
          <p:cNvPr id="2" name="Marcador de número de diapositiva 1">
            <a:extLst>
              <a:ext uri="{FF2B5EF4-FFF2-40B4-BE49-F238E27FC236}">
                <a16:creationId xmlns:a16="http://schemas.microsoft.com/office/drawing/2014/main" id="{CA772DAE-CBA3-42AD-8B90-5F98F361E115}"/>
              </a:ext>
            </a:extLst>
          </p:cNvPr>
          <p:cNvSpPr>
            <a:spLocks noGrp="1"/>
          </p:cNvSpPr>
          <p:nvPr>
            <p:ph type="sldNum" sz="quarter" idx="12"/>
          </p:nvPr>
        </p:nvSpPr>
        <p:spPr/>
        <p:txBody>
          <a:bodyPr/>
          <a:lstStyle/>
          <a:p>
            <a:fld id="{9E5CC33B-6D32-4E71-A670-E73D1130EB17}" type="slidenum">
              <a:rPr lang="es-MX" smtClean="0"/>
              <a:t>24</a:t>
            </a:fld>
            <a:endParaRPr lang="es-MX"/>
          </a:p>
        </p:txBody>
      </p:sp>
    </p:spTree>
    <p:extLst>
      <p:ext uri="{BB962C8B-B14F-4D97-AF65-F5344CB8AC3E}">
        <p14:creationId xmlns:p14="http://schemas.microsoft.com/office/powerpoint/2010/main" val="30316978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nvPr>
        </p:nvGraphicFramePr>
        <p:xfrm>
          <a:off x="1335506" y="1925054"/>
          <a:ext cx="9240252" cy="2899608"/>
        </p:xfrm>
        <a:graphic>
          <a:graphicData uri="http://schemas.openxmlformats.org/drawingml/2006/table">
            <a:tbl>
              <a:tblPr firstRow="1" firstCol="1" bandRow="1">
                <a:tableStyleId>{5C22544A-7EE6-4342-B048-85BDC9FD1C3A}</a:tableStyleId>
              </a:tblPr>
              <a:tblGrid>
                <a:gridCol w="3007572">
                  <a:extLst>
                    <a:ext uri="{9D8B030D-6E8A-4147-A177-3AD203B41FA5}">
                      <a16:colId xmlns:a16="http://schemas.microsoft.com/office/drawing/2014/main" val="20000"/>
                    </a:ext>
                  </a:extLst>
                </a:gridCol>
                <a:gridCol w="6232680">
                  <a:extLst>
                    <a:ext uri="{9D8B030D-6E8A-4147-A177-3AD203B41FA5}">
                      <a16:colId xmlns:a16="http://schemas.microsoft.com/office/drawing/2014/main" val="20001"/>
                    </a:ext>
                  </a:extLst>
                </a:gridCol>
              </a:tblGrid>
              <a:tr h="724902">
                <a:tc>
                  <a:txBody>
                    <a:bodyPr/>
                    <a:lstStyle/>
                    <a:p>
                      <a:pPr algn="ctr">
                        <a:lnSpc>
                          <a:spcPct val="120000"/>
                        </a:lnSpc>
                        <a:spcAft>
                          <a:spcPts val="0"/>
                        </a:spcAft>
                      </a:pPr>
                      <a:r>
                        <a:rPr lang="es-MX" sz="2400" kern="150" dirty="0">
                          <a:solidFill>
                            <a:schemeClr val="tx1"/>
                          </a:solidFill>
                          <a:effectLst/>
                        </a:rPr>
                        <a:t>Edad</a:t>
                      </a:r>
                      <a:endParaRPr lang="es-ES" sz="1600" kern="15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20000"/>
                        </a:lnSpc>
                        <a:spcAft>
                          <a:spcPts val="0"/>
                        </a:spcAft>
                      </a:pPr>
                      <a:r>
                        <a:rPr lang="es-MX" sz="2400" kern="150" dirty="0">
                          <a:solidFill>
                            <a:schemeClr val="tx1"/>
                          </a:solidFill>
                          <a:effectLst/>
                        </a:rPr>
                        <a:t>Frecuencia respiratoria (FR)</a:t>
                      </a:r>
                      <a:endParaRPr lang="es-ES" sz="1600" kern="15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000"/>
                  </a:ext>
                </a:extLst>
              </a:tr>
              <a:tr h="724902">
                <a:tc>
                  <a:txBody>
                    <a:bodyPr/>
                    <a:lstStyle/>
                    <a:p>
                      <a:pPr algn="ctr">
                        <a:lnSpc>
                          <a:spcPct val="120000"/>
                        </a:lnSpc>
                        <a:spcAft>
                          <a:spcPts val="0"/>
                        </a:spcAft>
                      </a:pPr>
                      <a:r>
                        <a:rPr lang="es-MX" sz="2400" kern="150">
                          <a:solidFill>
                            <a:schemeClr val="tx1"/>
                          </a:solidFill>
                          <a:effectLst/>
                        </a:rPr>
                        <a:t>&lt; 2   meses</a:t>
                      </a:r>
                      <a:endParaRPr lang="es-ES" sz="1600" kern="15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solidFill>
                      <a:schemeClr val="bg1"/>
                    </a:solidFill>
                  </a:tcPr>
                </a:tc>
                <a:tc>
                  <a:txBody>
                    <a:bodyPr/>
                    <a:lstStyle/>
                    <a:p>
                      <a:pPr algn="ctr">
                        <a:lnSpc>
                          <a:spcPct val="120000"/>
                        </a:lnSpc>
                        <a:spcAft>
                          <a:spcPts val="0"/>
                        </a:spcAft>
                      </a:pPr>
                      <a:r>
                        <a:rPr lang="es-MX" sz="2400" kern="150" dirty="0">
                          <a:solidFill>
                            <a:schemeClr val="tx1"/>
                          </a:solidFill>
                          <a:effectLst/>
                        </a:rPr>
                        <a:t>&gt; 60 respiraciones/min</a:t>
                      </a:r>
                      <a:endParaRPr lang="es-ES" sz="1600" kern="15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10001"/>
                  </a:ext>
                </a:extLst>
              </a:tr>
              <a:tr h="724902">
                <a:tc>
                  <a:txBody>
                    <a:bodyPr/>
                    <a:lstStyle/>
                    <a:p>
                      <a:pPr algn="ctr">
                        <a:lnSpc>
                          <a:spcPct val="120000"/>
                        </a:lnSpc>
                        <a:spcAft>
                          <a:spcPts val="0"/>
                        </a:spcAft>
                      </a:pPr>
                      <a:r>
                        <a:rPr lang="es-MX" sz="2400" kern="150">
                          <a:solidFill>
                            <a:schemeClr val="tx1"/>
                          </a:solidFill>
                          <a:effectLst/>
                        </a:rPr>
                        <a:t>2-12 meses</a:t>
                      </a:r>
                      <a:endParaRPr lang="es-ES" sz="1600" kern="15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chemeClr val="bg1"/>
                    </a:solidFill>
                  </a:tcPr>
                </a:tc>
                <a:tc>
                  <a:txBody>
                    <a:bodyPr/>
                    <a:lstStyle/>
                    <a:p>
                      <a:pPr algn="ctr">
                        <a:lnSpc>
                          <a:spcPct val="120000"/>
                        </a:lnSpc>
                        <a:spcAft>
                          <a:spcPts val="0"/>
                        </a:spcAft>
                      </a:pPr>
                      <a:r>
                        <a:rPr lang="es-MX" sz="2400" kern="150" dirty="0">
                          <a:solidFill>
                            <a:schemeClr val="tx1"/>
                          </a:solidFill>
                          <a:effectLst/>
                        </a:rPr>
                        <a:t>&gt; 50 respiraciones/min</a:t>
                      </a:r>
                      <a:endParaRPr lang="es-ES" sz="1600" kern="15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10002"/>
                  </a:ext>
                </a:extLst>
              </a:tr>
              <a:tr h="724902">
                <a:tc>
                  <a:txBody>
                    <a:bodyPr/>
                    <a:lstStyle/>
                    <a:p>
                      <a:pPr algn="ctr">
                        <a:lnSpc>
                          <a:spcPct val="120000"/>
                        </a:lnSpc>
                        <a:spcAft>
                          <a:spcPts val="0"/>
                        </a:spcAft>
                      </a:pPr>
                      <a:r>
                        <a:rPr lang="es-MX" sz="2400" kern="150" dirty="0">
                          <a:solidFill>
                            <a:schemeClr val="tx1"/>
                          </a:solidFill>
                          <a:effectLst/>
                        </a:rPr>
                        <a:t>&gt; 12 meses</a:t>
                      </a:r>
                      <a:endParaRPr lang="es-ES" sz="1600" kern="15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20000"/>
                        </a:lnSpc>
                        <a:spcAft>
                          <a:spcPts val="0"/>
                        </a:spcAft>
                      </a:pPr>
                      <a:r>
                        <a:rPr lang="es-MX" sz="2400" kern="150" dirty="0">
                          <a:solidFill>
                            <a:schemeClr val="tx1"/>
                          </a:solidFill>
                          <a:effectLst/>
                        </a:rPr>
                        <a:t>&gt; 40 respiraciones/min</a:t>
                      </a:r>
                      <a:endParaRPr lang="es-ES" sz="1600" kern="15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bl>
          </a:graphicData>
        </a:graphic>
      </p:graphicFrame>
      <p:sp>
        <p:nvSpPr>
          <p:cNvPr id="3" name="Título 2"/>
          <p:cNvSpPr>
            <a:spLocks noGrp="1"/>
          </p:cNvSpPr>
          <p:nvPr>
            <p:ph type="title"/>
          </p:nvPr>
        </p:nvSpPr>
        <p:spPr/>
        <p:txBody>
          <a:bodyPr/>
          <a:lstStyle/>
          <a:p>
            <a:r>
              <a:rPr lang="es-MX" dirty="0"/>
              <a:t>Definición de taquipnea</a:t>
            </a:r>
            <a:endParaRPr lang="es-ES" dirty="0"/>
          </a:p>
        </p:txBody>
      </p:sp>
      <p:sp>
        <p:nvSpPr>
          <p:cNvPr id="4" name="Marcador de número de diapositiva 3">
            <a:extLst>
              <a:ext uri="{FF2B5EF4-FFF2-40B4-BE49-F238E27FC236}">
                <a16:creationId xmlns:a16="http://schemas.microsoft.com/office/drawing/2014/main" id="{9F7BE469-23F8-4A85-B858-9528D0119D48}"/>
              </a:ext>
            </a:extLst>
          </p:cNvPr>
          <p:cNvSpPr>
            <a:spLocks noGrp="1"/>
          </p:cNvSpPr>
          <p:nvPr>
            <p:ph type="sldNum" sz="quarter" idx="12"/>
          </p:nvPr>
        </p:nvSpPr>
        <p:spPr/>
        <p:txBody>
          <a:bodyPr/>
          <a:lstStyle/>
          <a:p>
            <a:fld id="{9E5CC33B-6D32-4E71-A670-E73D1130EB17}" type="slidenum">
              <a:rPr lang="es-MX" smtClean="0"/>
              <a:t>25</a:t>
            </a:fld>
            <a:endParaRPr lang="es-MX"/>
          </a:p>
        </p:txBody>
      </p:sp>
    </p:spTree>
    <p:extLst>
      <p:ext uri="{BB962C8B-B14F-4D97-AF65-F5344CB8AC3E}">
        <p14:creationId xmlns:p14="http://schemas.microsoft.com/office/powerpoint/2010/main" val="6485390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Definición de hipotensión</a:t>
            </a:r>
            <a:endParaRPr lang="es-ES" dirty="0"/>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3294579281"/>
              </p:ext>
            </p:extLst>
          </p:nvPr>
        </p:nvGraphicFramePr>
        <p:xfrm>
          <a:off x="1403685" y="1948556"/>
          <a:ext cx="9039726" cy="2941828"/>
        </p:xfrm>
        <a:graphic>
          <a:graphicData uri="http://schemas.openxmlformats.org/drawingml/2006/table">
            <a:tbl>
              <a:tblPr firstRow="1" bandRow="1">
                <a:tableStyleId>{5C22544A-7EE6-4342-B048-85BDC9FD1C3A}</a:tableStyleId>
              </a:tblPr>
              <a:tblGrid>
                <a:gridCol w="3980473">
                  <a:extLst>
                    <a:ext uri="{9D8B030D-6E8A-4147-A177-3AD203B41FA5}">
                      <a16:colId xmlns:a16="http://schemas.microsoft.com/office/drawing/2014/main" val="20000"/>
                    </a:ext>
                  </a:extLst>
                </a:gridCol>
                <a:gridCol w="5059253">
                  <a:extLst>
                    <a:ext uri="{9D8B030D-6E8A-4147-A177-3AD203B41FA5}">
                      <a16:colId xmlns:a16="http://schemas.microsoft.com/office/drawing/2014/main" val="20001"/>
                    </a:ext>
                  </a:extLst>
                </a:gridCol>
              </a:tblGrid>
              <a:tr h="370840">
                <a:tc>
                  <a:txBody>
                    <a:bodyPr/>
                    <a:lstStyle/>
                    <a:p>
                      <a:pPr algn="l">
                        <a:lnSpc>
                          <a:spcPct val="120000"/>
                        </a:lnSpc>
                        <a:spcAft>
                          <a:spcPts val="0"/>
                        </a:spcAft>
                      </a:pPr>
                      <a:r>
                        <a:rPr lang="es-MX" sz="2800" kern="150" dirty="0">
                          <a:solidFill>
                            <a:schemeClr val="tx1"/>
                          </a:solidFill>
                          <a:effectLst/>
                          <a:latin typeface="+mn-lt"/>
                        </a:rPr>
                        <a:t>Edad</a:t>
                      </a:r>
                      <a:endParaRPr lang="es-ES" sz="2800" kern="150"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20000"/>
                        </a:lnSpc>
                        <a:spcAft>
                          <a:spcPts val="0"/>
                        </a:spcAft>
                      </a:pPr>
                      <a:r>
                        <a:rPr lang="es-MX" sz="2800" kern="150" dirty="0">
                          <a:solidFill>
                            <a:schemeClr val="tx1"/>
                          </a:solidFill>
                          <a:effectLst/>
                          <a:latin typeface="+mn-lt"/>
                          <a:ea typeface="Times New Roman" panose="02020603050405020304" pitchFamily="18" charset="0"/>
                          <a:cs typeface="Times New Roman" panose="02020603050405020304" pitchFamily="18" charset="0"/>
                        </a:rPr>
                        <a:t>Hipotensión arterial</a:t>
                      </a:r>
                    </a:p>
                    <a:p>
                      <a:pPr algn="l">
                        <a:lnSpc>
                          <a:spcPct val="120000"/>
                        </a:lnSpc>
                        <a:spcAft>
                          <a:spcPts val="0"/>
                        </a:spcAft>
                      </a:pPr>
                      <a:r>
                        <a:rPr lang="es-MX" sz="2800" kern="150" dirty="0">
                          <a:solidFill>
                            <a:schemeClr val="tx1"/>
                          </a:solidFill>
                          <a:effectLst/>
                          <a:latin typeface="+mn-lt"/>
                          <a:ea typeface="Times New Roman" panose="02020603050405020304" pitchFamily="18" charset="0"/>
                          <a:cs typeface="Times New Roman" panose="02020603050405020304" pitchFamily="18" charset="0"/>
                        </a:rPr>
                        <a:t>Presión arterial sistólica</a:t>
                      </a:r>
                      <a:endParaRPr lang="es-ES" sz="2800" kern="150"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70840">
                <a:tc>
                  <a:txBody>
                    <a:bodyPr/>
                    <a:lstStyle/>
                    <a:p>
                      <a:pPr algn="l">
                        <a:lnSpc>
                          <a:spcPct val="120000"/>
                        </a:lnSpc>
                        <a:spcAft>
                          <a:spcPts val="0"/>
                        </a:spcAft>
                      </a:pPr>
                      <a:r>
                        <a:rPr lang="es-MX" sz="2800" kern="150" dirty="0">
                          <a:solidFill>
                            <a:schemeClr val="tx1"/>
                          </a:solidFill>
                          <a:effectLst/>
                          <a:latin typeface="+mn-lt"/>
                        </a:rPr>
                        <a:t>&lt; 1   meses</a:t>
                      </a:r>
                      <a:endParaRPr lang="es-ES" sz="2800" kern="150"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noFill/>
                  </a:tcPr>
                </a:tc>
                <a:tc>
                  <a:txBody>
                    <a:bodyPr/>
                    <a:lstStyle/>
                    <a:p>
                      <a:pPr algn="l">
                        <a:lnSpc>
                          <a:spcPct val="120000"/>
                        </a:lnSpc>
                        <a:spcAft>
                          <a:spcPts val="0"/>
                        </a:spcAft>
                      </a:pPr>
                      <a:r>
                        <a:rPr lang="es-MX" sz="2800" kern="150" dirty="0">
                          <a:solidFill>
                            <a:schemeClr val="tx1"/>
                          </a:solidFill>
                          <a:effectLst/>
                          <a:latin typeface="+mn-lt"/>
                          <a:ea typeface="Times New Roman" panose="02020603050405020304" pitchFamily="18" charset="0"/>
                          <a:cs typeface="Times New Roman" panose="02020603050405020304" pitchFamily="18" charset="0"/>
                        </a:rPr>
                        <a:t>&lt;60 mm Hg</a:t>
                      </a:r>
                      <a:endParaRPr lang="es-ES" sz="2800" kern="150"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0001"/>
                  </a:ext>
                </a:extLst>
              </a:tr>
              <a:tr h="370840">
                <a:tc>
                  <a:txBody>
                    <a:bodyPr/>
                    <a:lstStyle/>
                    <a:p>
                      <a:pPr algn="l">
                        <a:lnSpc>
                          <a:spcPct val="120000"/>
                        </a:lnSpc>
                        <a:spcAft>
                          <a:spcPts val="0"/>
                        </a:spcAft>
                      </a:pPr>
                      <a:r>
                        <a:rPr lang="es-MX" sz="2800" kern="150" dirty="0">
                          <a:solidFill>
                            <a:schemeClr val="tx1"/>
                          </a:solidFill>
                          <a:effectLst/>
                          <a:latin typeface="+mn-lt"/>
                        </a:rPr>
                        <a:t>1-12 meses</a:t>
                      </a:r>
                      <a:endParaRPr lang="es-ES" sz="2800" kern="150"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noFill/>
                  </a:tcPr>
                </a:tc>
                <a:tc>
                  <a:txBody>
                    <a:bodyPr/>
                    <a:lstStyle/>
                    <a:p>
                      <a:pPr algn="l">
                        <a:lnSpc>
                          <a:spcPct val="120000"/>
                        </a:lnSpc>
                        <a:spcAft>
                          <a:spcPts val="0"/>
                        </a:spcAft>
                      </a:pPr>
                      <a:r>
                        <a:rPr lang="es-MX" sz="2800" kern="150" dirty="0">
                          <a:solidFill>
                            <a:schemeClr val="tx1"/>
                          </a:solidFill>
                          <a:effectLst/>
                          <a:latin typeface="+mn-lt"/>
                          <a:ea typeface="Times New Roman" panose="02020603050405020304" pitchFamily="18" charset="0"/>
                          <a:cs typeface="Times New Roman" panose="02020603050405020304" pitchFamily="18" charset="0"/>
                        </a:rPr>
                        <a:t>&lt;70 mm Hg</a:t>
                      </a:r>
                      <a:endParaRPr lang="es-ES" sz="2800" kern="150"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noFill/>
                  </a:tcPr>
                </a:tc>
                <a:extLst>
                  <a:ext uri="{0D108BD9-81ED-4DB2-BD59-A6C34878D82A}">
                    <a16:rowId xmlns:a16="http://schemas.microsoft.com/office/drawing/2014/main" val="10002"/>
                  </a:ext>
                </a:extLst>
              </a:tr>
              <a:tr h="370840">
                <a:tc>
                  <a:txBody>
                    <a:bodyPr/>
                    <a:lstStyle/>
                    <a:p>
                      <a:pPr algn="l">
                        <a:lnSpc>
                          <a:spcPct val="120000"/>
                        </a:lnSpc>
                        <a:spcAft>
                          <a:spcPts val="0"/>
                        </a:spcAft>
                      </a:pPr>
                      <a:r>
                        <a:rPr lang="es-MX" sz="2800" kern="150" dirty="0">
                          <a:solidFill>
                            <a:schemeClr val="tx1"/>
                          </a:solidFill>
                          <a:effectLst/>
                          <a:latin typeface="+mn-lt"/>
                          <a:ea typeface="+mn-ea"/>
                          <a:cs typeface="+mn-cs"/>
                        </a:rPr>
                        <a:t>1</a:t>
                      </a:r>
                      <a:r>
                        <a:rPr lang="es-MX" sz="2800" kern="150" baseline="0" dirty="0">
                          <a:solidFill>
                            <a:schemeClr val="tx1"/>
                          </a:solidFill>
                          <a:effectLst/>
                          <a:latin typeface="+mn-lt"/>
                          <a:ea typeface="+mn-ea"/>
                          <a:cs typeface="+mn-cs"/>
                        </a:rPr>
                        <a:t> a 10 años</a:t>
                      </a:r>
                      <a:endParaRPr lang="es-ES" sz="2800" kern="150"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noFill/>
                  </a:tcPr>
                </a:tc>
                <a:tc>
                  <a:txBody>
                    <a:bodyPr/>
                    <a:lstStyle/>
                    <a:p>
                      <a:pPr algn="l">
                        <a:lnSpc>
                          <a:spcPct val="120000"/>
                        </a:lnSpc>
                        <a:spcAft>
                          <a:spcPts val="0"/>
                        </a:spcAft>
                      </a:pPr>
                      <a:r>
                        <a:rPr lang="es-MX" sz="2800" kern="150" dirty="0">
                          <a:solidFill>
                            <a:schemeClr val="tx1"/>
                          </a:solidFill>
                          <a:effectLst/>
                          <a:latin typeface="+mn-lt"/>
                          <a:ea typeface="Times New Roman" panose="02020603050405020304" pitchFamily="18" charset="0"/>
                          <a:cs typeface="Times New Roman" panose="02020603050405020304" pitchFamily="18" charset="0"/>
                        </a:rPr>
                        <a:t>&lt; 70 </a:t>
                      </a:r>
                      <a:r>
                        <a:rPr lang="es-MX" sz="2800" kern="150" dirty="0" err="1">
                          <a:solidFill>
                            <a:schemeClr val="tx1"/>
                          </a:solidFill>
                          <a:effectLst/>
                          <a:latin typeface="+mn-lt"/>
                          <a:ea typeface="Times New Roman" panose="02020603050405020304" pitchFamily="18" charset="0"/>
                          <a:cs typeface="Times New Roman" panose="02020603050405020304" pitchFamily="18" charset="0"/>
                        </a:rPr>
                        <a:t>mmHg</a:t>
                      </a:r>
                      <a:r>
                        <a:rPr lang="es-MX" sz="2800" kern="150" dirty="0">
                          <a:solidFill>
                            <a:schemeClr val="tx1"/>
                          </a:solidFill>
                          <a:effectLst/>
                          <a:latin typeface="+mn-lt"/>
                          <a:ea typeface="Times New Roman" panose="02020603050405020304" pitchFamily="18" charset="0"/>
                          <a:cs typeface="Times New Roman" panose="02020603050405020304" pitchFamily="18" charset="0"/>
                        </a:rPr>
                        <a:t> + (edad en años x 2)</a:t>
                      </a:r>
                      <a:endParaRPr lang="es-ES" sz="2800" kern="150"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noFill/>
                  </a:tcPr>
                </a:tc>
                <a:extLst>
                  <a:ext uri="{0D108BD9-81ED-4DB2-BD59-A6C34878D82A}">
                    <a16:rowId xmlns:a16="http://schemas.microsoft.com/office/drawing/2014/main" val="10003"/>
                  </a:ext>
                </a:extLst>
              </a:tr>
              <a:tr h="370840">
                <a:tc>
                  <a:txBody>
                    <a:bodyPr/>
                    <a:lstStyle/>
                    <a:p>
                      <a:pPr algn="l"/>
                      <a:r>
                        <a:rPr lang="es-MX" sz="2800" dirty="0">
                          <a:latin typeface="+mn-lt"/>
                        </a:rPr>
                        <a:t>Más de 10 años</a:t>
                      </a:r>
                      <a:endParaRPr lang="es-ES" sz="2800" dirty="0">
                        <a:latin typeface="+mn-lt"/>
                      </a:endParaRPr>
                    </a:p>
                  </a:txBody>
                  <a:tcPr>
                    <a:lnB w="12700" cap="flat" cmpd="sng" algn="ctr">
                      <a:solidFill>
                        <a:schemeClr val="tx1"/>
                      </a:solidFill>
                      <a:prstDash val="solid"/>
                      <a:round/>
                      <a:headEnd type="none" w="med" len="med"/>
                      <a:tailEnd type="none" w="med" len="med"/>
                    </a:lnB>
                    <a:noFill/>
                  </a:tcPr>
                </a:tc>
                <a:tc>
                  <a:txBody>
                    <a:bodyPr/>
                    <a:lstStyle/>
                    <a:p>
                      <a:pPr algn="l"/>
                      <a:r>
                        <a:rPr lang="es-MX" sz="2800" dirty="0">
                          <a:latin typeface="+mn-lt"/>
                        </a:rPr>
                        <a:t>&lt;90 </a:t>
                      </a:r>
                      <a:r>
                        <a:rPr lang="es-MX" sz="2800" dirty="0" err="1">
                          <a:latin typeface="+mn-lt"/>
                        </a:rPr>
                        <a:t>mmHg</a:t>
                      </a:r>
                      <a:endParaRPr lang="es-ES" sz="2800" dirty="0">
                        <a:latin typeface="+mn-lt"/>
                      </a:endParaRPr>
                    </a:p>
                  </a:txBody>
                  <a:tcP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
        <p:nvSpPr>
          <p:cNvPr id="3" name="Marcador de número de diapositiva 2">
            <a:extLst>
              <a:ext uri="{FF2B5EF4-FFF2-40B4-BE49-F238E27FC236}">
                <a16:creationId xmlns:a16="http://schemas.microsoft.com/office/drawing/2014/main" id="{F979D14A-CEE9-4340-A21F-C329107436DB}"/>
              </a:ext>
            </a:extLst>
          </p:cNvPr>
          <p:cNvSpPr>
            <a:spLocks noGrp="1"/>
          </p:cNvSpPr>
          <p:nvPr>
            <p:ph type="sldNum" sz="quarter" idx="12"/>
          </p:nvPr>
        </p:nvSpPr>
        <p:spPr/>
        <p:txBody>
          <a:bodyPr/>
          <a:lstStyle/>
          <a:p>
            <a:fld id="{9E5CC33B-6D32-4E71-A670-E73D1130EB17}" type="slidenum">
              <a:rPr lang="es-MX" smtClean="0"/>
              <a:t>26</a:t>
            </a:fld>
            <a:endParaRPr lang="es-MX"/>
          </a:p>
        </p:txBody>
      </p:sp>
    </p:spTree>
    <p:extLst>
      <p:ext uri="{BB962C8B-B14F-4D97-AF65-F5344CB8AC3E}">
        <p14:creationId xmlns:p14="http://schemas.microsoft.com/office/powerpoint/2010/main" val="4989947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txBox="1">
            <a:spLocks noGrp="1"/>
          </p:cNvSpPr>
          <p:nvPr>
            <p:ph type="title"/>
          </p:nvPr>
        </p:nvSpPr>
        <p:spPr>
          <a:xfrm>
            <a:off x="1898650" y="604830"/>
            <a:ext cx="8229600" cy="779414"/>
          </a:xfrm>
          <a:solidFill>
            <a:schemeClr val="bg1"/>
          </a:solidFill>
        </p:spPr>
        <p:txBody>
          <a:bodyPr rtlCol="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s-MX" dirty="0"/>
              <a:t>Grupos de riesgo de complicaciones graves o muerte </a:t>
            </a:r>
          </a:p>
        </p:txBody>
      </p:sp>
      <p:sp>
        <p:nvSpPr>
          <p:cNvPr id="5" name="4 Marcador de contenido"/>
          <p:cNvSpPr>
            <a:spLocks noGrp="1"/>
          </p:cNvSpPr>
          <p:nvPr>
            <p:ph sz="half" idx="1"/>
          </p:nvPr>
        </p:nvSpPr>
        <p:spPr>
          <a:xfrm>
            <a:off x="1898650" y="1860391"/>
            <a:ext cx="4038600" cy="4955336"/>
          </a:xfrm>
        </p:spPr>
        <p:txBody>
          <a:bodyPr>
            <a:noAutofit/>
          </a:bodyPr>
          <a:lstStyle/>
          <a:p>
            <a:pPr>
              <a:lnSpc>
                <a:spcPct val="80000"/>
              </a:lnSpc>
            </a:pPr>
            <a:r>
              <a:rPr lang="es-MX" sz="2400" dirty="0">
                <a:latin typeface="Calibri" charset="0"/>
              </a:rPr>
              <a:t>Niños menores de 5 años </a:t>
            </a:r>
          </a:p>
          <a:p>
            <a:pPr algn="just" eaLnBrk="1" hangingPunct="1">
              <a:lnSpc>
                <a:spcPct val="80000"/>
              </a:lnSpc>
            </a:pPr>
            <a:r>
              <a:rPr lang="es-MX" sz="2400" dirty="0">
                <a:latin typeface="Calibri" charset="0"/>
              </a:rPr>
              <a:t>Obesidad</a:t>
            </a:r>
          </a:p>
          <a:p>
            <a:pPr algn="just" eaLnBrk="1" hangingPunct="1">
              <a:lnSpc>
                <a:spcPct val="80000"/>
              </a:lnSpc>
            </a:pPr>
            <a:r>
              <a:rPr lang="es-MX" sz="2400" dirty="0">
                <a:latin typeface="Calibri" charset="0"/>
              </a:rPr>
              <a:t>Inmunosupresión: Diabetes mellitus, VIH, cáncer,  insuficiencia renal, trasplantes, uso de esteroides o agentes biológicos. </a:t>
            </a:r>
          </a:p>
          <a:p>
            <a:pPr algn="just">
              <a:lnSpc>
                <a:spcPct val="80000"/>
              </a:lnSpc>
            </a:pPr>
            <a:r>
              <a:rPr lang="es-MX" sz="2400" dirty="0">
                <a:latin typeface="Calibri" charset="0"/>
              </a:rPr>
              <a:t>Síntomas que no mejoran después de 72 horas o agravamiento rápidamente progresivo</a:t>
            </a:r>
          </a:p>
          <a:p>
            <a:pPr algn="just" eaLnBrk="1" hangingPunct="1">
              <a:lnSpc>
                <a:spcPct val="80000"/>
              </a:lnSpc>
              <a:buFont typeface="Arial" charset="0"/>
              <a:buNone/>
            </a:pPr>
            <a:endParaRPr lang="es-MX" sz="2400" dirty="0">
              <a:latin typeface="Calibri" charset="0"/>
            </a:endParaRPr>
          </a:p>
        </p:txBody>
      </p:sp>
      <p:sp>
        <p:nvSpPr>
          <p:cNvPr id="6" name="5 Marcador de contenido"/>
          <p:cNvSpPr>
            <a:spLocks noGrp="1"/>
          </p:cNvSpPr>
          <p:nvPr>
            <p:ph sz="half" idx="2"/>
          </p:nvPr>
        </p:nvSpPr>
        <p:spPr>
          <a:xfrm>
            <a:off x="6222999" y="1775792"/>
            <a:ext cx="4497137" cy="4127472"/>
          </a:xfrm>
        </p:spPr>
        <p:txBody>
          <a:bodyPr>
            <a:noAutofit/>
          </a:bodyPr>
          <a:lstStyle/>
          <a:p>
            <a:pPr algn="just">
              <a:lnSpc>
                <a:spcPct val="80000"/>
              </a:lnSpc>
            </a:pPr>
            <a:r>
              <a:rPr lang="es-MX" sz="2400" dirty="0">
                <a:latin typeface="Calibri" charset="0"/>
              </a:rPr>
              <a:t>Enfermedad respiratoria de base: Displasia pulmonar, asma, hipertensión arterial pulmonar.</a:t>
            </a:r>
          </a:p>
          <a:p>
            <a:pPr algn="just">
              <a:lnSpc>
                <a:spcPct val="80000"/>
              </a:lnSpc>
            </a:pPr>
            <a:endParaRPr lang="es-MX" sz="2400" dirty="0">
              <a:latin typeface="Calibri" charset="0"/>
            </a:endParaRPr>
          </a:p>
          <a:p>
            <a:pPr algn="just">
              <a:lnSpc>
                <a:spcPct val="80000"/>
              </a:lnSpc>
            </a:pPr>
            <a:r>
              <a:rPr lang="es-MX" sz="2400" dirty="0">
                <a:latin typeface="Calibri" charset="0"/>
              </a:rPr>
              <a:t>Cardiopatías congénitas </a:t>
            </a:r>
          </a:p>
          <a:p>
            <a:pPr algn="just">
              <a:lnSpc>
                <a:spcPct val="80000"/>
              </a:lnSpc>
              <a:buNone/>
            </a:pPr>
            <a:r>
              <a:rPr lang="es-MX" sz="2400" dirty="0">
                <a:latin typeface="Calibri" charset="0"/>
              </a:rPr>
              <a:t>	</a:t>
            </a:r>
          </a:p>
          <a:p>
            <a:pPr algn="just" eaLnBrk="1" hangingPunct="1">
              <a:lnSpc>
                <a:spcPct val="80000"/>
              </a:lnSpc>
            </a:pPr>
            <a:r>
              <a:rPr lang="es-MX" sz="2400" dirty="0">
                <a:latin typeface="Calibri" charset="0"/>
              </a:rPr>
              <a:t>Comunidades aisladas (difícil acceso al sistema de salud)</a:t>
            </a:r>
          </a:p>
          <a:p>
            <a:pPr algn="just" eaLnBrk="1" hangingPunct="1">
              <a:lnSpc>
                <a:spcPct val="80000"/>
              </a:lnSpc>
              <a:buFont typeface="Arial" charset="0"/>
              <a:buNone/>
            </a:pPr>
            <a:endParaRPr lang="es-MX" sz="2400" dirty="0">
              <a:latin typeface="Calibri" charset="0"/>
            </a:endParaRPr>
          </a:p>
          <a:p>
            <a:pPr algn="just">
              <a:lnSpc>
                <a:spcPct val="80000"/>
              </a:lnSpc>
            </a:pPr>
            <a:r>
              <a:rPr lang="es-MX" sz="2400" dirty="0"/>
              <a:t>Enfermedades neuromusculares y enfermedades neurológicas que condicionen postración.</a:t>
            </a:r>
            <a:endParaRPr lang="es-ES" sz="2400" dirty="0"/>
          </a:p>
          <a:p>
            <a:pPr>
              <a:lnSpc>
                <a:spcPct val="80000"/>
              </a:lnSpc>
            </a:pPr>
            <a:endParaRPr lang="es-MX" sz="2400" dirty="0">
              <a:latin typeface="Calibri" charset="0"/>
            </a:endParaRPr>
          </a:p>
          <a:p>
            <a:pPr eaLnBrk="1" hangingPunct="1">
              <a:lnSpc>
                <a:spcPct val="80000"/>
              </a:lnSpc>
              <a:buFont typeface="Arial" charset="0"/>
              <a:buNone/>
            </a:pPr>
            <a:endParaRPr lang="es-MX" sz="2400" dirty="0">
              <a:latin typeface="Calibri" charset="0"/>
            </a:endParaRPr>
          </a:p>
          <a:p>
            <a:pPr eaLnBrk="1" hangingPunct="1">
              <a:lnSpc>
                <a:spcPct val="80000"/>
              </a:lnSpc>
            </a:pPr>
            <a:endParaRPr lang="es-MX" sz="2400" dirty="0">
              <a:latin typeface="Calibri" charset="0"/>
            </a:endParaRPr>
          </a:p>
          <a:p>
            <a:pPr eaLnBrk="1" hangingPunct="1">
              <a:lnSpc>
                <a:spcPct val="80000"/>
              </a:lnSpc>
            </a:pPr>
            <a:endParaRPr lang="es-MX" sz="2400" dirty="0">
              <a:latin typeface="Calibri" charset="0"/>
            </a:endParaRPr>
          </a:p>
          <a:p>
            <a:pPr marL="0" indent="0" eaLnBrk="1" hangingPunct="1">
              <a:lnSpc>
                <a:spcPct val="80000"/>
              </a:lnSpc>
              <a:buNone/>
            </a:pPr>
            <a:endParaRPr lang="es-MX" sz="2400" dirty="0">
              <a:latin typeface="Calibri" charset="0"/>
            </a:endParaRPr>
          </a:p>
        </p:txBody>
      </p:sp>
      <p:sp>
        <p:nvSpPr>
          <p:cNvPr id="2" name="Marcador de número de diapositiva 1">
            <a:extLst>
              <a:ext uri="{FF2B5EF4-FFF2-40B4-BE49-F238E27FC236}">
                <a16:creationId xmlns:a16="http://schemas.microsoft.com/office/drawing/2014/main" id="{EAEB85D1-6486-4EB6-B424-43D0D4F2F6A8}"/>
              </a:ext>
            </a:extLst>
          </p:cNvPr>
          <p:cNvSpPr>
            <a:spLocks noGrp="1"/>
          </p:cNvSpPr>
          <p:nvPr>
            <p:ph type="sldNum" sz="quarter" idx="12"/>
          </p:nvPr>
        </p:nvSpPr>
        <p:spPr/>
        <p:txBody>
          <a:bodyPr/>
          <a:lstStyle/>
          <a:p>
            <a:fld id="{9E5CC33B-6D32-4E71-A670-E73D1130EB17}" type="slidenum">
              <a:rPr lang="es-MX" smtClean="0"/>
              <a:t>27</a:t>
            </a:fld>
            <a:endParaRPr lang="es-MX"/>
          </a:p>
        </p:txBody>
      </p:sp>
    </p:spTree>
    <p:extLst>
      <p:ext uri="{BB962C8B-B14F-4D97-AF65-F5344CB8AC3E}">
        <p14:creationId xmlns:p14="http://schemas.microsoft.com/office/powerpoint/2010/main" val="33680715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55986"/>
            <a:ext cx="10515600" cy="904126"/>
          </a:xfrm>
        </p:spPr>
        <p:txBody>
          <a:bodyPr>
            <a:normAutofit fontScale="90000"/>
          </a:bodyPr>
          <a:lstStyle/>
          <a:p>
            <a:r>
              <a:rPr lang="es-MX" dirty="0"/>
              <a:t>Sujetos sin criterios de referencia a Hospital</a:t>
            </a:r>
            <a:endParaRPr lang="es-ES" dirty="0"/>
          </a:p>
        </p:txBody>
      </p:sp>
      <p:graphicFrame>
        <p:nvGraphicFramePr>
          <p:cNvPr id="5" name="Diagrama 4"/>
          <p:cNvGraphicFramePr/>
          <p:nvPr>
            <p:extLst>
              <p:ext uri="{D42A27DB-BD31-4B8C-83A1-F6EECF244321}">
                <p14:modId xmlns:p14="http://schemas.microsoft.com/office/powerpoint/2010/main" val="2106022867"/>
              </p:ext>
            </p:extLst>
          </p:nvPr>
        </p:nvGraphicFramePr>
        <p:xfrm>
          <a:off x="728870" y="1007165"/>
          <a:ext cx="10492409" cy="56454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Marcador de número de diapositiva 2">
            <a:extLst>
              <a:ext uri="{FF2B5EF4-FFF2-40B4-BE49-F238E27FC236}">
                <a16:creationId xmlns:a16="http://schemas.microsoft.com/office/drawing/2014/main" id="{5CB4AA57-5963-4F7E-86EC-F1E5CA956075}"/>
              </a:ext>
            </a:extLst>
          </p:cNvPr>
          <p:cNvSpPr>
            <a:spLocks noGrp="1"/>
          </p:cNvSpPr>
          <p:nvPr>
            <p:ph type="sldNum" sz="quarter" idx="12"/>
          </p:nvPr>
        </p:nvSpPr>
        <p:spPr/>
        <p:txBody>
          <a:bodyPr/>
          <a:lstStyle/>
          <a:p>
            <a:fld id="{9E5CC33B-6D32-4E71-A670-E73D1130EB17}" type="slidenum">
              <a:rPr lang="es-MX" smtClean="0"/>
              <a:t>28</a:t>
            </a:fld>
            <a:endParaRPr lang="es-MX"/>
          </a:p>
        </p:txBody>
      </p:sp>
    </p:spTree>
    <p:extLst>
      <p:ext uri="{BB962C8B-B14F-4D97-AF65-F5344CB8AC3E}">
        <p14:creationId xmlns:p14="http://schemas.microsoft.com/office/powerpoint/2010/main" val="41929484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a 3">
            <a:extLst>
              <a:ext uri="{FF2B5EF4-FFF2-40B4-BE49-F238E27FC236}">
                <a16:creationId xmlns:a16="http://schemas.microsoft.com/office/drawing/2014/main" id="{881FF52F-32ED-4013-9BA3-F4A659204A2C}"/>
              </a:ext>
            </a:extLst>
          </p:cNvPr>
          <p:cNvGraphicFramePr>
            <a:graphicFrameLocks noGrp="1"/>
          </p:cNvGraphicFramePr>
          <p:nvPr>
            <p:extLst>
              <p:ext uri="{D42A27DB-BD31-4B8C-83A1-F6EECF244321}">
                <p14:modId xmlns:p14="http://schemas.microsoft.com/office/powerpoint/2010/main" val="1688143757"/>
              </p:ext>
            </p:extLst>
          </p:nvPr>
        </p:nvGraphicFramePr>
        <p:xfrm>
          <a:off x="768626" y="808387"/>
          <a:ext cx="10707758" cy="5486400"/>
        </p:xfrm>
        <a:graphic>
          <a:graphicData uri="http://schemas.openxmlformats.org/drawingml/2006/table">
            <a:tbl>
              <a:tblPr>
                <a:tableStyleId>{9D7B26C5-4107-4FEC-AEDC-1716B250A1EF}</a:tableStyleId>
              </a:tblPr>
              <a:tblGrid>
                <a:gridCol w="5115339">
                  <a:extLst>
                    <a:ext uri="{9D8B030D-6E8A-4147-A177-3AD203B41FA5}">
                      <a16:colId xmlns:a16="http://schemas.microsoft.com/office/drawing/2014/main" val="1701545760"/>
                    </a:ext>
                  </a:extLst>
                </a:gridCol>
                <a:gridCol w="5592419">
                  <a:extLst>
                    <a:ext uri="{9D8B030D-6E8A-4147-A177-3AD203B41FA5}">
                      <a16:colId xmlns:a16="http://schemas.microsoft.com/office/drawing/2014/main" val="4045090497"/>
                    </a:ext>
                  </a:extLst>
                </a:gridCol>
              </a:tblGrid>
              <a:tr h="768371">
                <a:tc>
                  <a:txBody>
                    <a:bodyPr/>
                    <a:lstStyle/>
                    <a:p>
                      <a:pPr algn="l"/>
                      <a:r>
                        <a:rPr lang="es-MX" sz="2800" b="1" noProof="0" dirty="0"/>
                        <a:t>Ofrecer</a:t>
                      </a:r>
                      <a:r>
                        <a:rPr lang="es-MX" sz="2800" b="1" dirty="0"/>
                        <a:t> </a:t>
                      </a:r>
                      <a:r>
                        <a:rPr lang="es-MX" sz="2800" b="0" noProof="0" dirty="0"/>
                        <a:t>tratamiento</a:t>
                      </a:r>
                      <a:r>
                        <a:rPr lang="es-MX" sz="2800" b="0" dirty="0"/>
                        <a:t> tan pronto </a:t>
                      </a:r>
                      <a:r>
                        <a:rPr lang="es-MX" sz="2800" b="0" noProof="0" dirty="0"/>
                        <a:t>como</a:t>
                      </a:r>
                      <a:r>
                        <a:rPr lang="es-MX" sz="2800" b="0" dirty="0"/>
                        <a:t> sea </a:t>
                      </a:r>
                      <a:r>
                        <a:rPr lang="es-MX" sz="2800" b="0" dirty="0" err="1"/>
                        <a:t>possible</a:t>
                      </a:r>
                      <a:r>
                        <a:rPr lang="es-MX" sz="2800" b="0" dirty="0"/>
                        <a:t> a los niños….</a:t>
                      </a:r>
                    </a:p>
                  </a:txBody>
                  <a:tcPr>
                    <a:lnB w="12700" cap="flat" cmpd="sng" algn="ctr">
                      <a:solidFill>
                        <a:schemeClr val="tx1"/>
                      </a:solidFill>
                      <a:prstDash val="solid"/>
                      <a:round/>
                      <a:headEnd type="none" w="med" len="med"/>
                      <a:tailEnd type="none" w="med" len="med"/>
                    </a:lnB>
                  </a:tcPr>
                </a:tc>
                <a:tc>
                  <a:txBody>
                    <a:bodyPr/>
                    <a:lstStyle/>
                    <a:p>
                      <a:pPr algn="l"/>
                      <a:r>
                        <a:rPr lang="es-MX" sz="2800" b="1" dirty="0"/>
                        <a:t>Considerar </a:t>
                      </a:r>
                      <a:r>
                        <a:rPr lang="es-MX" sz="2800" b="0" dirty="0"/>
                        <a:t>tratamiento tan</a:t>
                      </a:r>
                    </a:p>
                    <a:p>
                      <a:pPr algn="l"/>
                      <a:r>
                        <a:rPr lang="es-MX" sz="2800" b="0" dirty="0"/>
                        <a:t> pronto como sea posible para…</a:t>
                      </a: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70419908"/>
                  </a:ext>
                </a:extLst>
              </a:tr>
              <a:tr h="768371">
                <a:tc>
                  <a:txBody>
                    <a:bodyPr/>
                    <a:lstStyle/>
                    <a:p>
                      <a:pPr algn="l"/>
                      <a:r>
                        <a:rPr lang="es-MX" sz="2800" dirty="0"/>
                        <a:t>Hospitalizados presuntamente por influenza</a:t>
                      </a:r>
                    </a:p>
                  </a:txBody>
                  <a:tcPr>
                    <a:lnT w="12700" cap="flat" cmpd="sng" algn="ctr">
                      <a:solidFill>
                        <a:schemeClr val="tx1"/>
                      </a:solidFill>
                      <a:prstDash val="solid"/>
                      <a:round/>
                      <a:headEnd type="none" w="med" len="med"/>
                      <a:tailEnd type="none" w="med" len="med"/>
                    </a:lnT>
                  </a:tcPr>
                </a:tc>
                <a:tc>
                  <a:txBody>
                    <a:bodyPr/>
                    <a:lstStyle/>
                    <a:p>
                      <a:pPr algn="l"/>
                      <a:r>
                        <a:rPr lang="es-MX" sz="2800" dirty="0"/>
                        <a:t>Cualquier niño con presunta influenza</a:t>
                      </a: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619674459"/>
                  </a:ext>
                </a:extLst>
              </a:tr>
              <a:tr h="1792865">
                <a:tc>
                  <a:txBody>
                    <a:bodyPr/>
                    <a:lstStyle/>
                    <a:p>
                      <a:pPr algn="l"/>
                      <a:r>
                        <a:rPr lang="es-MX" sz="2800" dirty="0"/>
                        <a:t>Hospitalizados por enfermedad grave, complicada o progresiva posiblemente por influenza</a:t>
                      </a:r>
                    </a:p>
                  </a:txBody>
                  <a:tcPr/>
                </a:tc>
                <a:tc>
                  <a:txBody>
                    <a:bodyPr/>
                    <a:lstStyle/>
                    <a:p>
                      <a:pPr algn="l"/>
                      <a:r>
                        <a:rPr lang="es-MX" sz="2800"/>
                        <a:t>Niños sin enfermedad previa con presunta influenza, quienes vivan con un contacto &lt;6 meses o una enfermedad que lo predisponga a enfermedad grave o complicada</a:t>
                      </a:r>
                      <a:endParaRPr lang="es-MX" sz="2800" dirty="0"/>
                    </a:p>
                  </a:txBody>
                  <a:tcPr/>
                </a:tc>
                <a:extLst>
                  <a:ext uri="{0D108BD9-81ED-4DB2-BD59-A6C34878D82A}">
                    <a16:rowId xmlns:a16="http://schemas.microsoft.com/office/drawing/2014/main" val="584465590"/>
                  </a:ext>
                </a:extLst>
              </a:tr>
              <a:tr h="1109869">
                <a:tc>
                  <a:txBody>
                    <a:bodyPr/>
                    <a:lstStyle/>
                    <a:p>
                      <a:pPr algn="l"/>
                      <a:r>
                        <a:rPr lang="es-MX" sz="2800" dirty="0"/>
                        <a:t>Con presunta influenza (de cualquier gravedad) y de grupos de alto riesgo de complicación</a:t>
                      </a:r>
                    </a:p>
                  </a:txBody>
                  <a:tcPr/>
                </a:tc>
                <a:tc>
                  <a:txBody>
                    <a:bodyPr/>
                    <a:lstStyle/>
                    <a:p>
                      <a:pPr algn="l"/>
                      <a:endParaRPr lang="es-MX" sz="2800" dirty="0"/>
                    </a:p>
                  </a:txBody>
                  <a:tcPr/>
                </a:tc>
                <a:extLst>
                  <a:ext uri="{0D108BD9-81ED-4DB2-BD59-A6C34878D82A}">
                    <a16:rowId xmlns:a16="http://schemas.microsoft.com/office/drawing/2014/main" val="4175827386"/>
                  </a:ext>
                </a:extLst>
              </a:tr>
            </a:tbl>
          </a:graphicData>
        </a:graphic>
      </p:graphicFrame>
      <p:sp>
        <p:nvSpPr>
          <p:cNvPr id="6" name="Título 5">
            <a:extLst>
              <a:ext uri="{FF2B5EF4-FFF2-40B4-BE49-F238E27FC236}">
                <a16:creationId xmlns:a16="http://schemas.microsoft.com/office/drawing/2014/main" id="{AC96DC63-340E-43D3-8BBA-1621560D78EA}"/>
              </a:ext>
            </a:extLst>
          </p:cNvPr>
          <p:cNvSpPr>
            <a:spLocks noGrp="1"/>
          </p:cNvSpPr>
          <p:nvPr>
            <p:ph type="title"/>
          </p:nvPr>
        </p:nvSpPr>
        <p:spPr>
          <a:xfrm>
            <a:off x="1097280" y="1"/>
            <a:ext cx="10058400" cy="874642"/>
          </a:xfrm>
        </p:spPr>
        <p:txBody>
          <a:bodyPr/>
          <a:lstStyle/>
          <a:p>
            <a:r>
              <a:rPr lang="es-MX" b="1" dirty="0"/>
              <a:t>Criterios de tratamiento</a:t>
            </a:r>
            <a:endParaRPr lang="es-MX" dirty="0"/>
          </a:p>
        </p:txBody>
      </p:sp>
      <p:sp>
        <p:nvSpPr>
          <p:cNvPr id="8" name="Rectángulo 7">
            <a:extLst>
              <a:ext uri="{FF2B5EF4-FFF2-40B4-BE49-F238E27FC236}">
                <a16:creationId xmlns:a16="http://schemas.microsoft.com/office/drawing/2014/main" id="{B714E457-31D2-4C68-92F9-71A4FD04B379}"/>
              </a:ext>
            </a:extLst>
          </p:cNvPr>
          <p:cNvSpPr/>
          <p:nvPr/>
        </p:nvSpPr>
        <p:spPr>
          <a:xfrm>
            <a:off x="6742883" y="6438109"/>
            <a:ext cx="4696222" cy="369332"/>
          </a:xfrm>
          <a:prstGeom prst="rect">
            <a:avLst/>
          </a:prstGeom>
        </p:spPr>
        <p:txBody>
          <a:bodyPr wrap="none">
            <a:spAutoFit/>
          </a:bodyPr>
          <a:lstStyle/>
          <a:p>
            <a:r>
              <a:rPr lang="es-MX" dirty="0">
                <a:solidFill>
                  <a:schemeClr val="bg1"/>
                </a:solidFill>
              </a:rPr>
              <a:t>AAP. </a:t>
            </a:r>
            <a:r>
              <a:rPr lang="es-MX" dirty="0" err="1">
                <a:solidFill>
                  <a:schemeClr val="bg1"/>
                </a:solidFill>
              </a:rPr>
              <a:t>Pediatrics</a:t>
            </a:r>
            <a:r>
              <a:rPr lang="es-MX" dirty="0">
                <a:solidFill>
                  <a:schemeClr val="bg1"/>
                </a:solidFill>
              </a:rPr>
              <a:t>. 2016 Oct;138(4). </a:t>
            </a:r>
            <a:r>
              <a:rPr lang="es-MX" dirty="0" err="1">
                <a:solidFill>
                  <a:schemeClr val="bg1"/>
                </a:solidFill>
              </a:rPr>
              <a:t>pii</a:t>
            </a:r>
            <a:r>
              <a:rPr lang="es-MX" dirty="0">
                <a:solidFill>
                  <a:schemeClr val="bg1"/>
                </a:solidFill>
              </a:rPr>
              <a:t>: e20162527</a:t>
            </a:r>
            <a:endParaRPr lang="es-MX" dirty="0"/>
          </a:p>
        </p:txBody>
      </p:sp>
      <p:pic>
        <p:nvPicPr>
          <p:cNvPr id="1026" name="Picture 2" descr="Resultado de imagen de academia americana de pediatrua">
            <a:extLst>
              <a:ext uri="{FF2B5EF4-FFF2-40B4-BE49-F238E27FC236}">
                <a16:creationId xmlns:a16="http://schemas.microsoft.com/office/drawing/2014/main" id="{AF5BCDAF-1B5A-4DEC-AD12-BF0E8FB9FD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41305" y="4927117"/>
            <a:ext cx="1428749" cy="1347787"/>
          </a:xfrm>
          <a:prstGeom prst="rect">
            <a:avLst/>
          </a:prstGeom>
          <a:noFill/>
          <a:extLst>
            <a:ext uri="{909E8E84-426E-40DD-AFC4-6F175D3DCCD1}">
              <a14:hiddenFill xmlns:a14="http://schemas.microsoft.com/office/drawing/2010/main">
                <a:solidFill>
                  <a:srgbClr val="FFFFFF"/>
                </a:solidFill>
              </a14:hiddenFill>
            </a:ext>
          </a:extLst>
        </p:spPr>
      </p:pic>
      <p:sp>
        <p:nvSpPr>
          <p:cNvPr id="2" name="Marcador de número de diapositiva 1">
            <a:extLst>
              <a:ext uri="{FF2B5EF4-FFF2-40B4-BE49-F238E27FC236}">
                <a16:creationId xmlns:a16="http://schemas.microsoft.com/office/drawing/2014/main" id="{55B617B6-490D-4D98-B2DB-3B247C507E6D}"/>
              </a:ext>
            </a:extLst>
          </p:cNvPr>
          <p:cNvSpPr>
            <a:spLocks noGrp="1"/>
          </p:cNvSpPr>
          <p:nvPr>
            <p:ph type="sldNum" sz="quarter" idx="12"/>
          </p:nvPr>
        </p:nvSpPr>
        <p:spPr/>
        <p:txBody>
          <a:bodyPr/>
          <a:lstStyle/>
          <a:p>
            <a:fld id="{9E5CC33B-6D32-4E71-A670-E73D1130EB17}" type="slidenum">
              <a:rPr lang="es-MX" smtClean="0"/>
              <a:t>29</a:t>
            </a:fld>
            <a:endParaRPr lang="es-MX"/>
          </a:p>
        </p:txBody>
      </p:sp>
    </p:spTree>
    <p:extLst>
      <p:ext uri="{BB962C8B-B14F-4D97-AF65-F5344CB8AC3E}">
        <p14:creationId xmlns:p14="http://schemas.microsoft.com/office/powerpoint/2010/main" val="537097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78" name="377 Objeto" hidden="1"/>
          <p:cNvGraphicFramePr>
            <a:graphicFrameLocks noChangeAspect="1"/>
          </p:cNvGraphicFramePr>
          <p:nvPr>
            <p:custDataLst>
              <p:tags r:id="rId2"/>
            </p:custDataLst>
            <p:extLst/>
          </p:nvPr>
        </p:nvGraphicFramePr>
        <p:xfrm>
          <a:off x="1525588" y="1588"/>
          <a:ext cx="1588" cy="1588"/>
        </p:xfrm>
        <a:graphic>
          <a:graphicData uri="http://schemas.openxmlformats.org/presentationml/2006/ole">
            <mc:AlternateContent xmlns:mc="http://schemas.openxmlformats.org/markup-compatibility/2006">
              <mc:Choice xmlns:v="urn:schemas-microsoft-com:vml" Requires="v">
                <p:oleObj spid="_x0000_s1027" name="Diapositiva de think-cell" r:id="rId5" imgW="180" imgH="180" progId="TCLayout.ActiveDocument.1">
                  <p:embed/>
                </p:oleObj>
              </mc:Choice>
              <mc:Fallback>
                <p:oleObj name="Diapositiva de think-cell" r:id="rId5" imgW="180" imgH="180" progId="TCLayout.ActiveDocument.1">
                  <p:embed/>
                  <p:pic>
                    <p:nvPicPr>
                      <p:cNvPr id="378" name="377 Objeto" hidden="1"/>
                      <p:cNvPicPr/>
                      <p:nvPr/>
                    </p:nvPicPr>
                    <p:blipFill>
                      <a:blip r:embed="rId6"/>
                      <a:stretch>
                        <a:fillRect/>
                      </a:stretch>
                    </p:blipFill>
                    <p:spPr>
                      <a:xfrm>
                        <a:off x="1525588" y="1588"/>
                        <a:ext cx="1588" cy="1588"/>
                      </a:xfrm>
                      <a:prstGeom prst="rect">
                        <a:avLst/>
                      </a:prstGeom>
                    </p:spPr>
                  </p:pic>
                </p:oleObj>
              </mc:Fallback>
            </mc:AlternateContent>
          </a:graphicData>
        </a:graphic>
      </p:graphicFrame>
      <p:sp>
        <p:nvSpPr>
          <p:cNvPr id="8" name="7 Rectángulo" hidden="1"/>
          <p:cNvSpPr/>
          <p:nvPr>
            <p:custDataLst>
              <p:tags r:id="rId3"/>
            </p:custDataLst>
          </p:nvPr>
        </p:nvSpPr>
        <p:spPr>
          <a:xfrm>
            <a:off x="152400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spcBef>
                <a:spcPct val="0"/>
              </a:spcBef>
              <a:spcAft>
                <a:spcPct val="0"/>
              </a:spcAft>
            </a:pPr>
            <a:endParaRPr lang="en-US" sz="3000" dirty="0">
              <a:latin typeface="Arial"/>
              <a:ea typeface="+mj-ea"/>
              <a:cs typeface="+mj-cs"/>
              <a:sym typeface="Arial"/>
            </a:endParaRPr>
          </a:p>
        </p:txBody>
      </p:sp>
      <p:grpSp>
        <p:nvGrpSpPr>
          <p:cNvPr id="377" name="Group 376"/>
          <p:cNvGrpSpPr/>
          <p:nvPr/>
        </p:nvGrpSpPr>
        <p:grpSpPr>
          <a:xfrm>
            <a:off x="2368550" y="1246188"/>
            <a:ext cx="7442200" cy="4849812"/>
            <a:chOff x="844550" y="1246188"/>
            <a:chExt cx="7442200" cy="4849812"/>
          </a:xfrm>
        </p:grpSpPr>
        <p:sp>
          <p:nvSpPr>
            <p:cNvPr id="9" name="Freeform 465"/>
            <p:cNvSpPr>
              <a:spLocks/>
            </p:cNvSpPr>
            <p:nvPr/>
          </p:nvSpPr>
          <p:spPr bwMode="auto">
            <a:xfrm>
              <a:off x="4578350" y="1525588"/>
              <a:ext cx="3708400" cy="1931987"/>
            </a:xfrm>
            <a:custGeom>
              <a:avLst/>
              <a:gdLst>
                <a:gd name="T0" fmla="*/ 4 w 4194"/>
                <a:gd name="T1" fmla="*/ 17 h 2184"/>
                <a:gd name="T2" fmla="*/ 8 w 4194"/>
                <a:gd name="T3" fmla="*/ 17 h 2184"/>
                <a:gd name="T4" fmla="*/ 12 w 4194"/>
                <a:gd name="T5" fmla="*/ 16 h 2184"/>
                <a:gd name="T6" fmla="*/ 17 w 4194"/>
                <a:gd name="T7" fmla="*/ 17 h 2184"/>
                <a:gd name="T8" fmla="*/ 21 w 4194"/>
                <a:gd name="T9" fmla="*/ 17 h 2184"/>
                <a:gd name="T10" fmla="*/ 25 w 4194"/>
                <a:gd name="T11" fmla="*/ 17 h 2184"/>
                <a:gd name="T12" fmla="*/ 25 w 4194"/>
                <a:gd name="T13" fmla="*/ 20 h 2184"/>
                <a:gd name="T14" fmla="*/ 27 w 4194"/>
                <a:gd name="T15" fmla="*/ 14 h 2184"/>
                <a:gd name="T16" fmla="*/ 30 w 4194"/>
                <a:gd name="T17" fmla="*/ 13 h 2184"/>
                <a:gd name="T18" fmla="*/ 32 w 4194"/>
                <a:gd name="T19" fmla="*/ 12 h 2184"/>
                <a:gd name="T20" fmla="*/ 31 w 4194"/>
                <a:gd name="T21" fmla="*/ 14 h 2184"/>
                <a:gd name="T22" fmla="*/ 32 w 4194"/>
                <a:gd name="T23" fmla="*/ 16 h 2184"/>
                <a:gd name="T24" fmla="*/ 32 w 4194"/>
                <a:gd name="T25" fmla="*/ 14 h 2184"/>
                <a:gd name="T26" fmla="*/ 34 w 4194"/>
                <a:gd name="T27" fmla="*/ 13 h 2184"/>
                <a:gd name="T28" fmla="*/ 37 w 4194"/>
                <a:gd name="T29" fmla="*/ 10 h 2184"/>
                <a:gd name="T30" fmla="*/ 38 w 4194"/>
                <a:gd name="T31" fmla="*/ 10 h 2184"/>
                <a:gd name="T32" fmla="*/ 36 w 4194"/>
                <a:gd name="T33" fmla="*/ 8 h 2184"/>
                <a:gd name="T34" fmla="*/ 33 w 4194"/>
                <a:gd name="T35" fmla="*/ 7 h 2184"/>
                <a:gd name="T36" fmla="*/ 31 w 4194"/>
                <a:gd name="T37" fmla="*/ 7 h 2184"/>
                <a:gd name="T38" fmla="*/ 28 w 4194"/>
                <a:gd name="T39" fmla="*/ 6 h 2184"/>
                <a:gd name="T40" fmla="*/ 27 w 4194"/>
                <a:gd name="T41" fmla="*/ 5 h 2184"/>
                <a:gd name="T42" fmla="*/ 26 w 4194"/>
                <a:gd name="T43" fmla="*/ 6 h 2184"/>
                <a:gd name="T44" fmla="*/ 24 w 4194"/>
                <a:gd name="T45" fmla="*/ 4 h 2184"/>
                <a:gd name="T46" fmla="*/ 22 w 4194"/>
                <a:gd name="T47" fmla="*/ 4 h 2184"/>
                <a:gd name="T48" fmla="*/ 20 w 4194"/>
                <a:gd name="T49" fmla="*/ 4 h 2184"/>
                <a:gd name="T50" fmla="*/ 18 w 4194"/>
                <a:gd name="T51" fmla="*/ 5 h 2184"/>
                <a:gd name="T52" fmla="*/ 21 w 4194"/>
                <a:gd name="T53" fmla="*/ 2 h 2184"/>
                <a:gd name="T54" fmla="*/ 19 w 4194"/>
                <a:gd name="T55" fmla="*/ 1 h 2184"/>
                <a:gd name="T56" fmla="*/ 17 w 4194"/>
                <a:gd name="T57" fmla="*/ 1 h 2184"/>
                <a:gd name="T58" fmla="*/ 17 w 4194"/>
                <a:gd name="T59" fmla="*/ 2 h 2184"/>
                <a:gd name="T60" fmla="*/ 14 w 4194"/>
                <a:gd name="T61" fmla="*/ 3 h 2184"/>
                <a:gd name="T62" fmla="*/ 14 w 4194"/>
                <a:gd name="T63" fmla="*/ 4 h 2184"/>
                <a:gd name="T64" fmla="*/ 13 w 4194"/>
                <a:gd name="T65" fmla="*/ 4 h 2184"/>
                <a:gd name="T66" fmla="*/ 13 w 4194"/>
                <a:gd name="T67" fmla="*/ 7 h 2184"/>
                <a:gd name="T68" fmla="*/ 12 w 4194"/>
                <a:gd name="T69" fmla="*/ 5 h 2184"/>
                <a:gd name="T70" fmla="*/ 12 w 4194"/>
                <a:gd name="T71" fmla="*/ 6 h 2184"/>
                <a:gd name="T72" fmla="*/ 11 w 4194"/>
                <a:gd name="T73" fmla="*/ 7 h 2184"/>
                <a:gd name="T74" fmla="*/ 12 w 4194"/>
                <a:gd name="T75" fmla="*/ 9 h 2184"/>
                <a:gd name="T76" fmla="*/ 12 w 4194"/>
                <a:gd name="T77" fmla="*/ 8 h 2184"/>
                <a:gd name="T78" fmla="*/ 11 w 4194"/>
                <a:gd name="T79" fmla="*/ 9 h 2184"/>
                <a:gd name="T80" fmla="*/ 11 w 4194"/>
                <a:gd name="T81" fmla="*/ 9 h 2184"/>
                <a:gd name="T82" fmla="*/ 11 w 4194"/>
                <a:gd name="T83" fmla="*/ 4 h 2184"/>
                <a:gd name="T84" fmla="*/ 9 w 4194"/>
                <a:gd name="T85" fmla="*/ 7 h 2184"/>
                <a:gd name="T86" fmla="*/ 9 w 4194"/>
                <a:gd name="T87" fmla="*/ 8 h 2184"/>
                <a:gd name="T88" fmla="*/ 7 w 4194"/>
                <a:gd name="T89" fmla="*/ 8 h 2184"/>
                <a:gd name="T90" fmla="*/ 5 w 4194"/>
                <a:gd name="T91" fmla="*/ 9 h 2184"/>
                <a:gd name="T92" fmla="*/ 4 w 4194"/>
                <a:gd name="T93" fmla="*/ 8 h 2184"/>
                <a:gd name="T94" fmla="*/ 3 w 4194"/>
                <a:gd name="T95" fmla="*/ 10 h 2184"/>
                <a:gd name="T96" fmla="*/ 2 w 4194"/>
                <a:gd name="T97" fmla="*/ 9 h 2184"/>
                <a:gd name="T98" fmla="*/ 2 w 4194"/>
                <a:gd name="T99" fmla="*/ 8 h 2184"/>
                <a:gd name="T100" fmla="*/ 1 w 4194"/>
                <a:gd name="T101" fmla="*/ 7 h 2184"/>
                <a:gd name="T102" fmla="*/ 1 w 4194"/>
                <a:gd name="T103" fmla="*/ 9 h 2184"/>
                <a:gd name="T104" fmla="*/ 1 w 4194"/>
                <a:gd name="T105" fmla="*/ 12 h 2184"/>
                <a:gd name="T106" fmla="*/ 1 w 4194"/>
                <a:gd name="T107" fmla="*/ 13 h 2184"/>
                <a:gd name="T108" fmla="*/ 1 w 4194"/>
                <a:gd name="T109" fmla="*/ 13 h 2184"/>
                <a:gd name="T110" fmla="*/ 1 w 4194"/>
                <a:gd name="T111" fmla="*/ 14 h 2184"/>
                <a:gd name="T112" fmla="*/ 1 w 4194"/>
                <a:gd name="T113" fmla="*/ 16 h 2184"/>
                <a:gd name="T114" fmla="*/ 3 w 4194"/>
                <a:gd name="T115" fmla="*/ 17 h 2184"/>
                <a:gd name="T116" fmla="*/ 2 w 4194"/>
                <a:gd name="T117" fmla="*/ 18 h 2184"/>
                <a:gd name="T118" fmla="*/ 2 w 4194"/>
                <a:gd name="T119" fmla="*/ 19 h 218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4194" h="2184">
                  <a:moveTo>
                    <a:pt x="328" y="2092"/>
                  </a:moveTo>
                  <a:cubicBezTo>
                    <a:pt x="356" y="2083"/>
                    <a:pt x="394" y="2111"/>
                    <a:pt x="405" y="2112"/>
                  </a:cubicBezTo>
                  <a:cubicBezTo>
                    <a:pt x="417" y="2114"/>
                    <a:pt x="452" y="2122"/>
                    <a:pt x="472" y="2124"/>
                  </a:cubicBezTo>
                  <a:cubicBezTo>
                    <a:pt x="491" y="2125"/>
                    <a:pt x="482" y="2138"/>
                    <a:pt x="508" y="2161"/>
                  </a:cubicBezTo>
                  <a:cubicBezTo>
                    <a:pt x="534" y="2184"/>
                    <a:pt x="548" y="2171"/>
                    <a:pt x="540" y="2161"/>
                  </a:cubicBezTo>
                  <a:cubicBezTo>
                    <a:pt x="532" y="2151"/>
                    <a:pt x="534" y="2124"/>
                    <a:pt x="534" y="2124"/>
                  </a:cubicBezTo>
                  <a:cubicBezTo>
                    <a:pt x="534" y="2124"/>
                    <a:pt x="539" y="2104"/>
                    <a:pt x="527" y="2093"/>
                  </a:cubicBezTo>
                  <a:cubicBezTo>
                    <a:pt x="516" y="2081"/>
                    <a:pt x="517" y="2067"/>
                    <a:pt x="508" y="2049"/>
                  </a:cubicBezTo>
                  <a:cubicBezTo>
                    <a:pt x="498" y="2031"/>
                    <a:pt x="517" y="2013"/>
                    <a:pt x="521" y="1997"/>
                  </a:cubicBezTo>
                  <a:cubicBezTo>
                    <a:pt x="524" y="1980"/>
                    <a:pt x="532" y="2008"/>
                    <a:pt x="532" y="2008"/>
                  </a:cubicBezTo>
                  <a:cubicBezTo>
                    <a:pt x="532" y="2008"/>
                    <a:pt x="545" y="2008"/>
                    <a:pt x="552" y="1979"/>
                  </a:cubicBezTo>
                  <a:cubicBezTo>
                    <a:pt x="558" y="1950"/>
                    <a:pt x="550" y="1956"/>
                    <a:pt x="550" y="1956"/>
                  </a:cubicBezTo>
                  <a:cubicBezTo>
                    <a:pt x="550" y="1956"/>
                    <a:pt x="542" y="1946"/>
                    <a:pt x="527" y="1933"/>
                  </a:cubicBezTo>
                  <a:cubicBezTo>
                    <a:pt x="513" y="1920"/>
                    <a:pt x="501" y="1889"/>
                    <a:pt x="501" y="1889"/>
                  </a:cubicBezTo>
                  <a:cubicBezTo>
                    <a:pt x="501" y="1889"/>
                    <a:pt x="503" y="1871"/>
                    <a:pt x="527" y="1854"/>
                  </a:cubicBezTo>
                  <a:cubicBezTo>
                    <a:pt x="552" y="1836"/>
                    <a:pt x="558" y="1875"/>
                    <a:pt x="558" y="1875"/>
                  </a:cubicBezTo>
                  <a:cubicBezTo>
                    <a:pt x="558" y="1875"/>
                    <a:pt x="563" y="1870"/>
                    <a:pt x="555" y="1849"/>
                  </a:cubicBezTo>
                  <a:cubicBezTo>
                    <a:pt x="547" y="1828"/>
                    <a:pt x="574" y="1824"/>
                    <a:pt x="591" y="1811"/>
                  </a:cubicBezTo>
                  <a:cubicBezTo>
                    <a:pt x="607" y="1798"/>
                    <a:pt x="628" y="1787"/>
                    <a:pt x="654" y="1787"/>
                  </a:cubicBezTo>
                  <a:cubicBezTo>
                    <a:pt x="680" y="1787"/>
                    <a:pt x="674" y="1800"/>
                    <a:pt x="692" y="1810"/>
                  </a:cubicBezTo>
                  <a:cubicBezTo>
                    <a:pt x="709" y="1819"/>
                    <a:pt x="724" y="1829"/>
                    <a:pt x="724" y="1829"/>
                  </a:cubicBezTo>
                  <a:cubicBezTo>
                    <a:pt x="724" y="1829"/>
                    <a:pt x="742" y="1821"/>
                    <a:pt x="760" y="1800"/>
                  </a:cubicBezTo>
                  <a:cubicBezTo>
                    <a:pt x="778" y="1779"/>
                    <a:pt x="773" y="1813"/>
                    <a:pt x="779" y="1819"/>
                  </a:cubicBezTo>
                  <a:cubicBezTo>
                    <a:pt x="786" y="1826"/>
                    <a:pt x="802" y="1823"/>
                    <a:pt x="814" y="1810"/>
                  </a:cubicBezTo>
                  <a:cubicBezTo>
                    <a:pt x="825" y="1797"/>
                    <a:pt x="835" y="1813"/>
                    <a:pt x="835" y="1813"/>
                  </a:cubicBezTo>
                  <a:cubicBezTo>
                    <a:pt x="835" y="1813"/>
                    <a:pt x="857" y="1816"/>
                    <a:pt x="869" y="1815"/>
                  </a:cubicBezTo>
                  <a:cubicBezTo>
                    <a:pt x="880" y="1813"/>
                    <a:pt x="879" y="1808"/>
                    <a:pt x="879" y="1792"/>
                  </a:cubicBezTo>
                  <a:cubicBezTo>
                    <a:pt x="879" y="1775"/>
                    <a:pt x="857" y="1779"/>
                    <a:pt x="857" y="1779"/>
                  </a:cubicBezTo>
                  <a:cubicBezTo>
                    <a:pt x="857" y="1779"/>
                    <a:pt x="849" y="1751"/>
                    <a:pt x="853" y="1740"/>
                  </a:cubicBezTo>
                  <a:cubicBezTo>
                    <a:pt x="856" y="1728"/>
                    <a:pt x="879" y="1735"/>
                    <a:pt x="879" y="1735"/>
                  </a:cubicBezTo>
                  <a:cubicBezTo>
                    <a:pt x="884" y="1719"/>
                    <a:pt x="884" y="1719"/>
                    <a:pt x="884" y="1719"/>
                  </a:cubicBezTo>
                  <a:cubicBezTo>
                    <a:pt x="884" y="1719"/>
                    <a:pt x="884" y="1719"/>
                    <a:pt x="875" y="1686"/>
                  </a:cubicBezTo>
                  <a:cubicBezTo>
                    <a:pt x="867" y="1653"/>
                    <a:pt x="897" y="1679"/>
                    <a:pt x="923" y="1673"/>
                  </a:cubicBezTo>
                  <a:cubicBezTo>
                    <a:pt x="949" y="1666"/>
                    <a:pt x="963" y="1665"/>
                    <a:pt x="989" y="1662"/>
                  </a:cubicBezTo>
                  <a:cubicBezTo>
                    <a:pt x="1015" y="1658"/>
                    <a:pt x="1032" y="1657"/>
                    <a:pt x="1045" y="1644"/>
                  </a:cubicBezTo>
                  <a:cubicBezTo>
                    <a:pt x="1058" y="1631"/>
                    <a:pt x="1067" y="1640"/>
                    <a:pt x="1084" y="1637"/>
                  </a:cubicBezTo>
                  <a:cubicBezTo>
                    <a:pt x="1100" y="1634"/>
                    <a:pt x="1113" y="1631"/>
                    <a:pt x="1119" y="1652"/>
                  </a:cubicBezTo>
                  <a:cubicBezTo>
                    <a:pt x="1126" y="1673"/>
                    <a:pt x="1132" y="1666"/>
                    <a:pt x="1146" y="1665"/>
                  </a:cubicBezTo>
                  <a:cubicBezTo>
                    <a:pt x="1159" y="1663"/>
                    <a:pt x="1175" y="1675"/>
                    <a:pt x="1189" y="1684"/>
                  </a:cubicBezTo>
                  <a:cubicBezTo>
                    <a:pt x="1204" y="1694"/>
                    <a:pt x="1209" y="1694"/>
                    <a:pt x="1219" y="1694"/>
                  </a:cubicBezTo>
                  <a:cubicBezTo>
                    <a:pt x="1228" y="1694"/>
                    <a:pt x="1238" y="1679"/>
                    <a:pt x="1255" y="1663"/>
                  </a:cubicBezTo>
                  <a:cubicBezTo>
                    <a:pt x="1271" y="1647"/>
                    <a:pt x="1269" y="1662"/>
                    <a:pt x="1282" y="1662"/>
                  </a:cubicBezTo>
                  <a:cubicBezTo>
                    <a:pt x="1295" y="1662"/>
                    <a:pt x="1279" y="1684"/>
                    <a:pt x="1290" y="1704"/>
                  </a:cubicBezTo>
                  <a:cubicBezTo>
                    <a:pt x="1302" y="1723"/>
                    <a:pt x="1368" y="1826"/>
                    <a:pt x="1385" y="1826"/>
                  </a:cubicBezTo>
                  <a:cubicBezTo>
                    <a:pt x="1401" y="1826"/>
                    <a:pt x="1435" y="1823"/>
                    <a:pt x="1456" y="1826"/>
                  </a:cubicBezTo>
                  <a:cubicBezTo>
                    <a:pt x="1477" y="1829"/>
                    <a:pt x="1481" y="1854"/>
                    <a:pt x="1494" y="1860"/>
                  </a:cubicBezTo>
                  <a:cubicBezTo>
                    <a:pt x="1507" y="1867"/>
                    <a:pt x="1551" y="1871"/>
                    <a:pt x="1551" y="1871"/>
                  </a:cubicBezTo>
                  <a:cubicBezTo>
                    <a:pt x="1573" y="1852"/>
                    <a:pt x="1573" y="1852"/>
                    <a:pt x="1573" y="1852"/>
                  </a:cubicBezTo>
                  <a:cubicBezTo>
                    <a:pt x="1573" y="1852"/>
                    <a:pt x="1599" y="1852"/>
                    <a:pt x="1609" y="1842"/>
                  </a:cubicBezTo>
                  <a:cubicBezTo>
                    <a:pt x="1619" y="1832"/>
                    <a:pt x="1640" y="1811"/>
                    <a:pt x="1640" y="1811"/>
                  </a:cubicBezTo>
                  <a:cubicBezTo>
                    <a:pt x="1640" y="1811"/>
                    <a:pt x="1653" y="1815"/>
                    <a:pt x="1668" y="1823"/>
                  </a:cubicBezTo>
                  <a:cubicBezTo>
                    <a:pt x="1682" y="1831"/>
                    <a:pt x="1691" y="1818"/>
                    <a:pt x="1691" y="1818"/>
                  </a:cubicBezTo>
                  <a:cubicBezTo>
                    <a:pt x="1691" y="1818"/>
                    <a:pt x="1702" y="1821"/>
                    <a:pt x="1708" y="1824"/>
                  </a:cubicBezTo>
                  <a:cubicBezTo>
                    <a:pt x="1715" y="1828"/>
                    <a:pt x="1718" y="1842"/>
                    <a:pt x="1718" y="1842"/>
                  </a:cubicBezTo>
                  <a:cubicBezTo>
                    <a:pt x="1718" y="1842"/>
                    <a:pt x="1733" y="1844"/>
                    <a:pt x="1756" y="1850"/>
                  </a:cubicBezTo>
                  <a:cubicBezTo>
                    <a:pt x="1778" y="1857"/>
                    <a:pt x="1800" y="1858"/>
                    <a:pt x="1800" y="1858"/>
                  </a:cubicBezTo>
                  <a:cubicBezTo>
                    <a:pt x="1800" y="1858"/>
                    <a:pt x="1826" y="1858"/>
                    <a:pt x="1837" y="1847"/>
                  </a:cubicBezTo>
                  <a:cubicBezTo>
                    <a:pt x="1848" y="1836"/>
                    <a:pt x="1834" y="1826"/>
                    <a:pt x="1827" y="1816"/>
                  </a:cubicBezTo>
                  <a:cubicBezTo>
                    <a:pt x="1821" y="1806"/>
                    <a:pt x="1839" y="1764"/>
                    <a:pt x="1839" y="1764"/>
                  </a:cubicBezTo>
                  <a:cubicBezTo>
                    <a:pt x="1839" y="1764"/>
                    <a:pt x="1850" y="1756"/>
                    <a:pt x="1866" y="1761"/>
                  </a:cubicBezTo>
                  <a:cubicBezTo>
                    <a:pt x="1883" y="1766"/>
                    <a:pt x="1892" y="1759"/>
                    <a:pt x="1907" y="1774"/>
                  </a:cubicBezTo>
                  <a:cubicBezTo>
                    <a:pt x="1922" y="1788"/>
                    <a:pt x="1922" y="1813"/>
                    <a:pt x="1922" y="1813"/>
                  </a:cubicBezTo>
                  <a:cubicBezTo>
                    <a:pt x="1922" y="1813"/>
                    <a:pt x="1938" y="1829"/>
                    <a:pt x="1953" y="1837"/>
                  </a:cubicBezTo>
                  <a:cubicBezTo>
                    <a:pt x="1967" y="1845"/>
                    <a:pt x="1977" y="1837"/>
                    <a:pt x="2001" y="1824"/>
                  </a:cubicBezTo>
                  <a:cubicBezTo>
                    <a:pt x="2026" y="1811"/>
                    <a:pt x="2024" y="1824"/>
                    <a:pt x="2036" y="1824"/>
                  </a:cubicBezTo>
                  <a:cubicBezTo>
                    <a:pt x="2047" y="1824"/>
                    <a:pt x="2053" y="1845"/>
                    <a:pt x="2053" y="1845"/>
                  </a:cubicBezTo>
                  <a:cubicBezTo>
                    <a:pt x="2053" y="1845"/>
                    <a:pt x="2076" y="1857"/>
                    <a:pt x="2088" y="1865"/>
                  </a:cubicBezTo>
                  <a:cubicBezTo>
                    <a:pt x="2099" y="1873"/>
                    <a:pt x="2130" y="1868"/>
                    <a:pt x="2145" y="1870"/>
                  </a:cubicBezTo>
                  <a:cubicBezTo>
                    <a:pt x="2159" y="1871"/>
                    <a:pt x="2174" y="1870"/>
                    <a:pt x="2192" y="1860"/>
                  </a:cubicBezTo>
                  <a:cubicBezTo>
                    <a:pt x="2210" y="1850"/>
                    <a:pt x="2215" y="1842"/>
                    <a:pt x="2228" y="1847"/>
                  </a:cubicBezTo>
                  <a:cubicBezTo>
                    <a:pt x="2241" y="1852"/>
                    <a:pt x="2278" y="1850"/>
                    <a:pt x="2278" y="1850"/>
                  </a:cubicBezTo>
                  <a:cubicBezTo>
                    <a:pt x="2278" y="1850"/>
                    <a:pt x="2289" y="1871"/>
                    <a:pt x="2296" y="1876"/>
                  </a:cubicBezTo>
                  <a:cubicBezTo>
                    <a:pt x="2302" y="1881"/>
                    <a:pt x="2315" y="1871"/>
                    <a:pt x="2333" y="1870"/>
                  </a:cubicBezTo>
                  <a:cubicBezTo>
                    <a:pt x="2351" y="1868"/>
                    <a:pt x="2358" y="1831"/>
                    <a:pt x="2358" y="1831"/>
                  </a:cubicBezTo>
                  <a:cubicBezTo>
                    <a:pt x="2358" y="1831"/>
                    <a:pt x="2359" y="1816"/>
                    <a:pt x="2376" y="1802"/>
                  </a:cubicBezTo>
                  <a:cubicBezTo>
                    <a:pt x="2392" y="1787"/>
                    <a:pt x="2397" y="1764"/>
                    <a:pt x="2397" y="1764"/>
                  </a:cubicBezTo>
                  <a:cubicBezTo>
                    <a:pt x="2397" y="1764"/>
                    <a:pt x="2397" y="1745"/>
                    <a:pt x="2392" y="1735"/>
                  </a:cubicBezTo>
                  <a:cubicBezTo>
                    <a:pt x="2387" y="1725"/>
                    <a:pt x="2410" y="1704"/>
                    <a:pt x="2410" y="1704"/>
                  </a:cubicBezTo>
                  <a:cubicBezTo>
                    <a:pt x="2410" y="1704"/>
                    <a:pt x="2429" y="1702"/>
                    <a:pt x="2462" y="1692"/>
                  </a:cubicBezTo>
                  <a:cubicBezTo>
                    <a:pt x="2494" y="1683"/>
                    <a:pt x="2491" y="1704"/>
                    <a:pt x="2525" y="1717"/>
                  </a:cubicBezTo>
                  <a:cubicBezTo>
                    <a:pt x="2559" y="1730"/>
                    <a:pt x="2548" y="1751"/>
                    <a:pt x="2551" y="1771"/>
                  </a:cubicBezTo>
                  <a:cubicBezTo>
                    <a:pt x="2555" y="1790"/>
                    <a:pt x="2571" y="1837"/>
                    <a:pt x="2584" y="1854"/>
                  </a:cubicBezTo>
                  <a:cubicBezTo>
                    <a:pt x="2597" y="1870"/>
                    <a:pt x="2605" y="1865"/>
                    <a:pt x="2610" y="1873"/>
                  </a:cubicBezTo>
                  <a:cubicBezTo>
                    <a:pt x="2615" y="1881"/>
                    <a:pt x="2628" y="1881"/>
                    <a:pt x="2638" y="1876"/>
                  </a:cubicBezTo>
                  <a:cubicBezTo>
                    <a:pt x="2647" y="1871"/>
                    <a:pt x="2667" y="1896"/>
                    <a:pt x="2667" y="1896"/>
                  </a:cubicBezTo>
                  <a:cubicBezTo>
                    <a:pt x="2667" y="1896"/>
                    <a:pt x="2670" y="1924"/>
                    <a:pt x="2678" y="1930"/>
                  </a:cubicBezTo>
                  <a:cubicBezTo>
                    <a:pt x="2686" y="1937"/>
                    <a:pt x="2701" y="1940"/>
                    <a:pt x="2712" y="1935"/>
                  </a:cubicBezTo>
                  <a:cubicBezTo>
                    <a:pt x="2724" y="1930"/>
                    <a:pt x="2751" y="1911"/>
                    <a:pt x="2751" y="1911"/>
                  </a:cubicBezTo>
                  <a:cubicBezTo>
                    <a:pt x="2751" y="1911"/>
                    <a:pt x="2763" y="1920"/>
                    <a:pt x="2766" y="1930"/>
                  </a:cubicBezTo>
                  <a:cubicBezTo>
                    <a:pt x="2769" y="1940"/>
                    <a:pt x="2773" y="1948"/>
                    <a:pt x="2766" y="1956"/>
                  </a:cubicBezTo>
                  <a:cubicBezTo>
                    <a:pt x="2760" y="1964"/>
                    <a:pt x="2751" y="1979"/>
                    <a:pt x="2751" y="1979"/>
                  </a:cubicBezTo>
                  <a:cubicBezTo>
                    <a:pt x="2751" y="1979"/>
                    <a:pt x="2745" y="2007"/>
                    <a:pt x="2734" y="2023"/>
                  </a:cubicBezTo>
                  <a:cubicBezTo>
                    <a:pt x="2722" y="2039"/>
                    <a:pt x="2711" y="2044"/>
                    <a:pt x="2693" y="2033"/>
                  </a:cubicBezTo>
                  <a:cubicBezTo>
                    <a:pt x="2675" y="2021"/>
                    <a:pt x="2670" y="2042"/>
                    <a:pt x="2670" y="2059"/>
                  </a:cubicBezTo>
                  <a:cubicBezTo>
                    <a:pt x="2670" y="2075"/>
                    <a:pt x="2672" y="2101"/>
                    <a:pt x="2662" y="2107"/>
                  </a:cubicBezTo>
                  <a:cubicBezTo>
                    <a:pt x="2652" y="2114"/>
                    <a:pt x="2660" y="2137"/>
                    <a:pt x="2660" y="2132"/>
                  </a:cubicBezTo>
                  <a:cubicBezTo>
                    <a:pt x="2660" y="2127"/>
                    <a:pt x="2668" y="2121"/>
                    <a:pt x="2687" y="2117"/>
                  </a:cubicBezTo>
                  <a:cubicBezTo>
                    <a:pt x="2706" y="2113"/>
                    <a:pt x="2715" y="2128"/>
                    <a:pt x="2739" y="2119"/>
                  </a:cubicBezTo>
                  <a:cubicBezTo>
                    <a:pt x="2763" y="2109"/>
                    <a:pt x="2805" y="2070"/>
                    <a:pt x="2821" y="2040"/>
                  </a:cubicBezTo>
                  <a:cubicBezTo>
                    <a:pt x="2838" y="2011"/>
                    <a:pt x="2872" y="1966"/>
                    <a:pt x="2902" y="1930"/>
                  </a:cubicBezTo>
                  <a:cubicBezTo>
                    <a:pt x="2931" y="1895"/>
                    <a:pt x="2909" y="1878"/>
                    <a:pt x="2909" y="1865"/>
                  </a:cubicBezTo>
                  <a:cubicBezTo>
                    <a:pt x="2909" y="1852"/>
                    <a:pt x="2916" y="1811"/>
                    <a:pt x="2916" y="1811"/>
                  </a:cubicBezTo>
                  <a:cubicBezTo>
                    <a:pt x="2920" y="1762"/>
                    <a:pt x="2920" y="1762"/>
                    <a:pt x="2920" y="1762"/>
                  </a:cubicBezTo>
                  <a:cubicBezTo>
                    <a:pt x="2920" y="1762"/>
                    <a:pt x="2920" y="1749"/>
                    <a:pt x="2926" y="1729"/>
                  </a:cubicBezTo>
                  <a:cubicBezTo>
                    <a:pt x="2931" y="1708"/>
                    <a:pt x="2928" y="1712"/>
                    <a:pt x="2909" y="1692"/>
                  </a:cubicBezTo>
                  <a:cubicBezTo>
                    <a:pt x="2890" y="1671"/>
                    <a:pt x="2902" y="1677"/>
                    <a:pt x="2881" y="1662"/>
                  </a:cubicBezTo>
                  <a:cubicBezTo>
                    <a:pt x="2861" y="1647"/>
                    <a:pt x="2875" y="1669"/>
                    <a:pt x="2862" y="1680"/>
                  </a:cubicBezTo>
                  <a:cubicBezTo>
                    <a:pt x="2849" y="1692"/>
                    <a:pt x="2853" y="1695"/>
                    <a:pt x="2840" y="1695"/>
                  </a:cubicBezTo>
                  <a:cubicBezTo>
                    <a:pt x="2827" y="1695"/>
                    <a:pt x="2827" y="1697"/>
                    <a:pt x="2832" y="1677"/>
                  </a:cubicBezTo>
                  <a:cubicBezTo>
                    <a:pt x="2838" y="1656"/>
                    <a:pt x="2823" y="1637"/>
                    <a:pt x="2812" y="1639"/>
                  </a:cubicBezTo>
                  <a:cubicBezTo>
                    <a:pt x="2801" y="1641"/>
                    <a:pt x="2805" y="1658"/>
                    <a:pt x="2786" y="1645"/>
                  </a:cubicBezTo>
                  <a:cubicBezTo>
                    <a:pt x="2767" y="1632"/>
                    <a:pt x="2851" y="1563"/>
                    <a:pt x="2872" y="1524"/>
                  </a:cubicBezTo>
                  <a:cubicBezTo>
                    <a:pt x="2892" y="1485"/>
                    <a:pt x="2935" y="1462"/>
                    <a:pt x="2952" y="1434"/>
                  </a:cubicBezTo>
                  <a:cubicBezTo>
                    <a:pt x="2969" y="1406"/>
                    <a:pt x="3013" y="1427"/>
                    <a:pt x="3021" y="1425"/>
                  </a:cubicBezTo>
                  <a:cubicBezTo>
                    <a:pt x="3028" y="1423"/>
                    <a:pt x="3026" y="1442"/>
                    <a:pt x="3026" y="1442"/>
                  </a:cubicBezTo>
                  <a:cubicBezTo>
                    <a:pt x="3026" y="1442"/>
                    <a:pt x="3049" y="1451"/>
                    <a:pt x="3056" y="1445"/>
                  </a:cubicBezTo>
                  <a:cubicBezTo>
                    <a:pt x="3064" y="1440"/>
                    <a:pt x="3079" y="1438"/>
                    <a:pt x="3079" y="1438"/>
                  </a:cubicBezTo>
                  <a:cubicBezTo>
                    <a:pt x="3088" y="1447"/>
                    <a:pt x="3095" y="1438"/>
                    <a:pt x="3114" y="1432"/>
                  </a:cubicBezTo>
                  <a:cubicBezTo>
                    <a:pt x="3133" y="1427"/>
                    <a:pt x="3125" y="1425"/>
                    <a:pt x="3127" y="1416"/>
                  </a:cubicBezTo>
                  <a:cubicBezTo>
                    <a:pt x="3129" y="1406"/>
                    <a:pt x="3161" y="1421"/>
                    <a:pt x="3166" y="1419"/>
                  </a:cubicBezTo>
                  <a:cubicBezTo>
                    <a:pt x="3172" y="1417"/>
                    <a:pt x="3185" y="1427"/>
                    <a:pt x="3185" y="1427"/>
                  </a:cubicBezTo>
                  <a:cubicBezTo>
                    <a:pt x="3178" y="1447"/>
                    <a:pt x="3178" y="1447"/>
                    <a:pt x="3178" y="1447"/>
                  </a:cubicBezTo>
                  <a:cubicBezTo>
                    <a:pt x="3207" y="1438"/>
                    <a:pt x="3207" y="1438"/>
                    <a:pt x="3207" y="1438"/>
                  </a:cubicBezTo>
                  <a:cubicBezTo>
                    <a:pt x="3207" y="1438"/>
                    <a:pt x="3224" y="1438"/>
                    <a:pt x="3230" y="1438"/>
                  </a:cubicBezTo>
                  <a:cubicBezTo>
                    <a:pt x="3235" y="1438"/>
                    <a:pt x="3280" y="1440"/>
                    <a:pt x="3280" y="1440"/>
                  </a:cubicBezTo>
                  <a:cubicBezTo>
                    <a:pt x="3278" y="1419"/>
                    <a:pt x="3278" y="1419"/>
                    <a:pt x="3278" y="1419"/>
                  </a:cubicBezTo>
                  <a:cubicBezTo>
                    <a:pt x="3278" y="1419"/>
                    <a:pt x="3263" y="1417"/>
                    <a:pt x="3252" y="1408"/>
                  </a:cubicBezTo>
                  <a:cubicBezTo>
                    <a:pt x="3241" y="1399"/>
                    <a:pt x="3256" y="1391"/>
                    <a:pt x="3273" y="1376"/>
                  </a:cubicBezTo>
                  <a:cubicBezTo>
                    <a:pt x="3289" y="1361"/>
                    <a:pt x="3293" y="1360"/>
                    <a:pt x="3297" y="1341"/>
                  </a:cubicBezTo>
                  <a:cubicBezTo>
                    <a:pt x="3301" y="1322"/>
                    <a:pt x="3327" y="1315"/>
                    <a:pt x="3344" y="1296"/>
                  </a:cubicBezTo>
                  <a:cubicBezTo>
                    <a:pt x="3360" y="1278"/>
                    <a:pt x="3401" y="1287"/>
                    <a:pt x="3422" y="1298"/>
                  </a:cubicBezTo>
                  <a:cubicBezTo>
                    <a:pt x="3422" y="1298"/>
                    <a:pt x="3420" y="1309"/>
                    <a:pt x="3418" y="1315"/>
                  </a:cubicBezTo>
                  <a:cubicBezTo>
                    <a:pt x="3416" y="1320"/>
                    <a:pt x="3405" y="1332"/>
                    <a:pt x="3405" y="1332"/>
                  </a:cubicBezTo>
                  <a:cubicBezTo>
                    <a:pt x="3405" y="1332"/>
                    <a:pt x="3409" y="1343"/>
                    <a:pt x="3414" y="1352"/>
                  </a:cubicBezTo>
                  <a:cubicBezTo>
                    <a:pt x="3420" y="1361"/>
                    <a:pt x="3426" y="1360"/>
                    <a:pt x="3433" y="1358"/>
                  </a:cubicBezTo>
                  <a:cubicBezTo>
                    <a:pt x="3441" y="1356"/>
                    <a:pt x="3444" y="1341"/>
                    <a:pt x="3446" y="1335"/>
                  </a:cubicBezTo>
                  <a:cubicBezTo>
                    <a:pt x="3448" y="1330"/>
                    <a:pt x="3454" y="1313"/>
                    <a:pt x="3454" y="1313"/>
                  </a:cubicBezTo>
                  <a:cubicBezTo>
                    <a:pt x="3470" y="1315"/>
                    <a:pt x="3470" y="1315"/>
                    <a:pt x="3470" y="1315"/>
                  </a:cubicBezTo>
                  <a:cubicBezTo>
                    <a:pt x="3470" y="1315"/>
                    <a:pt x="3487" y="1302"/>
                    <a:pt x="3485" y="1294"/>
                  </a:cubicBezTo>
                  <a:cubicBezTo>
                    <a:pt x="3483" y="1287"/>
                    <a:pt x="3480" y="1279"/>
                    <a:pt x="3476" y="1268"/>
                  </a:cubicBezTo>
                  <a:cubicBezTo>
                    <a:pt x="3472" y="1257"/>
                    <a:pt x="3489" y="1255"/>
                    <a:pt x="3495" y="1248"/>
                  </a:cubicBezTo>
                  <a:cubicBezTo>
                    <a:pt x="3500" y="1240"/>
                    <a:pt x="3519" y="1242"/>
                    <a:pt x="3534" y="1242"/>
                  </a:cubicBezTo>
                  <a:cubicBezTo>
                    <a:pt x="3549" y="1242"/>
                    <a:pt x="3538" y="1259"/>
                    <a:pt x="3524" y="1263"/>
                  </a:cubicBezTo>
                  <a:cubicBezTo>
                    <a:pt x="3511" y="1266"/>
                    <a:pt x="3508" y="1281"/>
                    <a:pt x="3508" y="1307"/>
                  </a:cubicBezTo>
                  <a:cubicBezTo>
                    <a:pt x="3508" y="1333"/>
                    <a:pt x="3511" y="1322"/>
                    <a:pt x="3504" y="1328"/>
                  </a:cubicBezTo>
                  <a:cubicBezTo>
                    <a:pt x="3497" y="1333"/>
                    <a:pt x="3500" y="1335"/>
                    <a:pt x="3467" y="1367"/>
                  </a:cubicBezTo>
                  <a:cubicBezTo>
                    <a:pt x="3433" y="1399"/>
                    <a:pt x="3444" y="1393"/>
                    <a:pt x="3444" y="1393"/>
                  </a:cubicBezTo>
                  <a:cubicBezTo>
                    <a:pt x="3444" y="1393"/>
                    <a:pt x="3427" y="1408"/>
                    <a:pt x="3416" y="1421"/>
                  </a:cubicBezTo>
                  <a:cubicBezTo>
                    <a:pt x="3405" y="1434"/>
                    <a:pt x="3386" y="1449"/>
                    <a:pt x="3386" y="1449"/>
                  </a:cubicBezTo>
                  <a:cubicBezTo>
                    <a:pt x="3379" y="1466"/>
                    <a:pt x="3379" y="1466"/>
                    <a:pt x="3379" y="1466"/>
                  </a:cubicBezTo>
                  <a:cubicBezTo>
                    <a:pt x="3379" y="1466"/>
                    <a:pt x="3373" y="1471"/>
                    <a:pt x="3364" y="1470"/>
                  </a:cubicBezTo>
                  <a:cubicBezTo>
                    <a:pt x="3355" y="1468"/>
                    <a:pt x="3357" y="1483"/>
                    <a:pt x="3357" y="1483"/>
                  </a:cubicBezTo>
                  <a:cubicBezTo>
                    <a:pt x="3357" y="1483"/>
                    <a:pt x="3355" y="1498"/>
                    <a:pt x="3347" y="1496"/>
                  </a:cubicBezTo>
                  <a:cubicBezTo>
                    <a:pt x="3340" y="1494"/>
                    <a:pt x="3342" y="1503"/>
                    <a:pt x="3327" y="1516"/>
                  </a:cubicBezTo>
                  <a:cubicBezTo>
                    <a:pt x="3312" y="1529"/>
                    <a:pt x="3323" y="1529"/>
                    <a:pt x="3312" y="1548"/>
                  </a:cubicBezTo>
                  <a:cubicBezTo>
                    <a:pt x="3301" y="1567"/>
                    <a:pt x="3308" y="1563"/>
                    <a:pt x="3282" y="1589"/>
                  </a:cubicBezTo>
                  <a:cubicBezTo>
                    <a:pt x="3256" y="1615"/>
                    <a:pt x="3282" y="1600"/>
                    <a:pt x="3289" y="1613"/>
                  </a:cubicBezTo>
                  <a:cubicBezTo>
                    <a:pt x="3297" y="1626"/>
                    <a:pt x="3303" y="1671"/>
                    <a:pt x="3303" y="1671"/>
                  </a:cubicBezTo>
                  <a:cubicBezTo>
                    <a:pt x="3303" y="1671"/>
                    <a:pt x="3299" y="1697"/>
                    <a:pt x="3295" y="1712"/>
                  </a:cubicBezTo>
                  <a:cubicBezTo>
                    <a:pt x="3291" y="1727"/>
                    <a:pt x="3299" y="1744"/>
                    <a:pt x="3299" y="1744"/>
                  </a:cubicBezTo>
                  <a:cubicBezTo>
                    <a:pt x="3299" y="1744"/>
                    <a:pt x="3304" y="1762"/>
                    <a:pt x="3304" y="1790"/>
                  </a:cubicBezTo>
                  <a:cubicBezTo>
                    <a:pt x="3304" y="1818"/>
                    <a:pt x="3316" y="1830"/>
                    <a:pt x="3316" y="1830"/>
                  </a:cubicBezTo>
                  <a:cubicBezTo>
                    <a:pt x="3329" y="1820"/>
                    <a:pt x="3329" y="1820"/>
                    <a:pt x="3329" y="1820"/>
                  </a:cubicBezTo>
                  <a:cubicBezTo>
                    <a:pt x="3329" y="1820"/>
                    <a:pt x="3336" y="1817"/>
                    <a:pt x="3340" y="1787"/>
                  </a:cubicBezTo>
                  <a:cubicBezTo>
                    <a:pt x="3344" y="1757"/>
                    <a:pt x="3347" y="1787"/>
                    <a:pt x="3364" y="1777"/>
                  </a:cubicBezTo>
                  <a:cubicBezTo>
                    <a:pt x="3381" y="1768"/>
                    <a:pt x="3366" y="1772"/>
                    <a:pt x="3375" y="1748"/>
                  </a:cubicBezTo>
                  <a:cubicBezTo>
                    <a:pt x="3385" y="1723"/>
                    <a:pt x="3381" y="1721"/>
                    <a:pt x="3381" y="1721"/>
                  </a:cubicBezTo>
                  <a:cubicBezTo>
                    <a:pt x="3381" y="1721"/>
                    <a:pt x="3388" y="1716"/>
                    <a:pt x="3400" y="1718"/>
                  </a:cubicBezTo>
                  <a:cubicBezTo>
                    <a:pt x="3411" y="1720"/>
                    <a:pt x="3420" y="1716"/>
                    <a:pt x="3424" y="1703"/>
                  </a:cubicBezTo>
                  <a:cubicBezTo>
                    <a:pt x="3427" y="1690"/>
                    <a:pt x="3416" y="1692"/>
                    <a:pt x="3416" y="1692"/>
                  </a:cubicBezTo>
                  <a:cubicBezTo>
                    <a:pt x="3416" y="1692"/>
                    <a:pt x="3416" y="1686"/>
                    <a:pt x="3420" y="1673"/>
                  </a:cubicBezTo>
                  <a:cubicBezTo>
                    <a:pt x="3424" y="1660"/>
                    <a:pt x="3435" y="1667"/>
                    <a:pt x="3435" y="1667"/>
                  </a:cubicBezTo>
                  <a:cubicBezTo>
                    <a:pt x="3441" y="1669"/>
                    <a:pt x="3459" y="1665"/>
                    <a:pt x="3459" y="1665"/>
                  </a:cubicBezTo>
                  <a:cubicBezTo>
                    <a:pt x="3459" y="1665"/>
                    <a:pt x="3470" y="1654"/>
                    <a:pt x="3465" y="1649"/>
                  </a:cubicBezTo>
                  <a:cubicBezTo>
                    <a:pt x="3459" y="1643"/>
                    <a:pt x="3457" y="1643"/>
                    <a:pt x="3448" y="1639"/>
                  </a:cubicBezTo>
                  <a:cubicBezTo>
                    <a:pt x="3439" y="1636"/>
                    <a:pt x="3441" y="1630"/>
                    <a:pt x="3442" y="1617"/>
                  </a:cubicBezTo>
                  <a:cubicBezTo>
                    <a:pt x="3444" y="1604"/>
                    <a:pt x="3450" y="1611"/>
                    <a:pt x="3452" y="1602"/>
                  </a:cubicBezTo>
                  <a:cubicBezTo>
                    <a:pt x="3454" y="1593"/>
                    <a:pt x="3459" y="1572"/>
                    <a:pt x="3459" y="1572"/>
                  </a:cubicBezTo>
                  <a:cubicBezTo>
                    <a:pt x="3467" y="1583"/>
                    <a:pt x="3467" y="1583"/>
                    <a:pt x="3467" y="1583"/>
                  </a:cubicBezTo>
                  <a:cubicBezTo>
                    <a:pt x="3467" y="1583"/>
                    <a:pt x="3482" y="1585"/>
                    <a:pt x="3487" y="1572"/>
                  </a:cubicBezTo>
                  <a:cubicBezTo>
                    <a:pt x="3493" y="1559"/>
                    <a:pt x="3487" y="1572"/>
                    <a:pt x="3487" y="1561"/>
                  </a:cubicBezTo>
                  <a:cubicBezTo>
                    <a:pt x="3487" y="1550"/>
                    <a:pt x="3482" y="1552"/>
                    <a:pt x="3472" y="1542"/>
                  </a:cubicBezTo>
                  <a:cubicBezTo>
                    <a:pt x="3463" y="1533"/>
                    <a:pt x="3474" y="1535"/>
                    <a:pt x="3483" y="1518"/>
                  </a:cubicBezTo>
                  <a:cubicBezTo>
                    <a:pt x="3493" y="1501"/>
                    <a:pt x="3461" y="1507"/>
                    <a:pt x="3461" y="1507"/>
                  </a:cubicBezTo>
                  <a:cubicBezTo>
                    <a:pt x="3461" y="1507"/>
                    <a:pt x="3455" y="1505"/>
                    <a:pt x="3469" y="1470"/>
                  </a:cubicBezTo>
                  <a:cubicBezTo>
                    <a:pt x="3482" y="1434"/>
                    <a:pt x="3487" y="1447"/>
                    <a:pt x="3493" y="1427"/>
                  </a:cubicBezTo>
                  <a:cubicBezTo>
                    <a:pt x="3498" y="1406"/>
                    <a:pt x="3511" y="1397"/>
                    <a:pt x="3511" y="1397"/>
                  </a:cubicBezTo>
                  <a:cubicBezTo>
                    <a:pt x="3511" y="1397"/>
                    <a:pt x="3517" y="1401"/>
                    <a:pt x="3524" y="1410"/>
                  </a:cubicBezTo>
                  <a:cubicBezTo>
                    <a:pt x="3532" y="1419"/>
                    <a:pt x="3545" y="1404"/>
                    <a:pt x="3545" y="1404"/>
                  </a:cubicBezTo>
                  <a:cubicBezTo>
                    <a:pt x="3549" y="1384"/>
                    <a:pt x="3549" y="1384"/>
                    <a:pt x="3549" y="1384"/>
                  </a:cubicBezTo>
                  <a:cubicBezTo>
                    <a:pt x="3564" y="1373"/>
                    <a:pt x="3564" y="1373"/>
                    <a:pt x="3564" y="1373"/>
                  </a:cubicBezTo>
                  <a:cubicBezTo>
                    <a:pt x="3564" y="1373"/>
                    <a:pt x="3562" y="1397"/>
                    <a:pt x="3573" y="1406"/>
                  </a:cubicBezTo>
                  <a:cubicBezTo>
                    <a:pt x="3584" y="1416"/>
                    <a:pt x="3580" y="1395"/>
                    <a:pt x="3590" y="1376"/>
                  </a:cubicBezTo>
                  <a:cubicBezTo>
                    <a:pt x="3599" y="1358"/>
                    <a:pt x="3607" y="1367"/>
                    <a:pt x="3631" y="1361"/>
                  </a:cubicBezTo>
                  <a:cubicBezTo>
                    <a:pt x="3655" y="1356"/>
                    <a:pt x="3661" y="1365"/>
                    <a:pt x="3670" y="1384"/>
                  </a:cubicBezTo>
                  <a:cubicBezTo>
                    <a:pt x="3679" y="1402"/>
                    <a:pt x="3676" y="1414"/>
                    <a:pt x="3687" y="1376"/>
                  </a:cubicBezTo>
                  <a:cubicBezTo>
                    <a:pt x="3698" y="1339"/>
                    <a:pt x="3746" y="1322"/>
                    <a:pt x="3763" y="1304"/>
                  </a:cubicBezTo>
                  <a:cubicBezTo>
                    <a:pt x="3780" y="1285"/>
                    <a:pt x="3791" y="1283"/>
                    <a:pt x="3799" y="1274"/>
                  </a:cubicBezTo>
                  <a:cubicBezTo>
                    <a:pt x="3806" y="1264"/>
                    <a:pt x="3838" y="1255"/>
                    <a:pt x="3838" y="1255"/>
                  </a:cubicBezTo>
                  <a:cubicBezTo>
                    <a:pt x="3838" y="1255"/>
                    <a:pt x="3864" y="1259"/>
                    <a:pt x="3877" y="1255"/>
                  </a:cubicBezTo>
                  <a:cubicBezTo>
                    <a:pt x="3890" y="1251"/>
                    <a:pt x="3916" y="1251"/>
                    <a:pt x="3916" y="1251"/>
                  </a:cubicBezTo>
                  <a:cubicBezTo>
                    <a:pt x="3916" y="1251"/>
                    <a:pt x="3916" y="1235"/>
                    <a:pt x="3901" y="1223"/>
                  </a:cubicBezTo>
                  <a:cubicBezTo>
                    <a:pt x="3886" y="1212"/>
                    <a:pt x="3888" y="1223"/>
                    <a:pt x="3870" y="1210"/>
                  </a:cubicBezTo>
                  <a:cubicBezTo>
                    <a:pt x="3851" y="1197"/>
                    <a:pt x="3881" y="1190"/>
                    <a:pt x="3881" y="1190"/>
                  </a:cubicBezTo>
                  <a:cubicBezTo>
                    <a:pt x="3881" y="1190"/>
                    <a:pt x="3883" y="1179"/>
                    <a:pt x="3877" y="1169"/>
                  </a:cubicBezTo>
                  <a:cubicBezTo>
                    <a:pt x="3871" y="1160"/>
                    <a:pt x="3851" y="1147"/>
                    <a:pt x="3851" y="1147"/>
                  </a:cubicBezTo>
                  <a:cubicBezTo>
                    <a:pt x="3851" y="1147"/>
                    <a:pt x="3838" y="1139"/>
                    <a:pt x="3856" y="1112"/>
                  </a:cubicBezTo>
                  <a:cubicBezTo>
                    <a:pt x="3875" y="1084"/>
                    <a:pt x="3873" y="1136"/>
                    <a:pt x="3873" y="1136"/>
                  </a:cubicBezTo>
                  <a:cubicBezTo>
                    <a:pt x="3873" y="1136"/>
                    <a:pt x="3886" y="1134"/>
                    <a:pt x="3901" y="1126"/>
                  </a:cubicBezTo>
                  <a:cubicBezTo>
                    <a:pt x="3916" y="1119"/>
                    <a:pt x="3937" y="1102"/>
                    <a:pt x="3937" y="1102"/>
                  </a:cubicBezTo>
                  <a:cubicBezTo>
                    <a:pt x="3937" y="1070"/>
                    <a:pt x="3937" y="1070"/>
                    <a:pt x="3937" y="1070"/>
                  </a:cubicBezTo>
                  <a:cubicBezTo>
                    <a:pt x="3937" y="1070"/>
                    <a:pt x="3929" y="1054"/>
                    <a:pt x="3929" y="1039"/>
                  </a:cubicBezTo>
                  <a:cubicBezTo>
                    <a:pt x="3929" y="1024"/>
                    <a:pt x="3963" y="1026"/>
                    <a:pt x="3963" y="1026"/>
                  </a:cubicBezTo>
                  <a:cubicBezTo>
                    <a:pt x="3963" y="1026"/>
                    <a:pt x="3961" y="1046"/>
                    <a:pt x="3955" y="1065"/>
                  </a:cubicBezTo>
                  <a:cubicBezTo>
                    <a:pt x="3950" y="1084"/>
                    <a:pt x="3974" y="1080"/>
                    <a:pt x="3974" y="1080"/>
                  </a:cubicBezTo>
                  <a:cubicBezTo>
                    <a:pt x="4022" y="1069"/>
                    <a:pt x="4022" y="1069"/>
                    <a:pt x="4022" y="1069"/>
                  </a:cubicBezTo>
                  <a:cubicBezTo>
                    <a:pt x="4022" y="1085"/>
                    <a:pt x="4022" y="1085"/>
                    <a:pt x="4022" y="1085"/>
                  </a:cubicBezTo>
                  <a:cubicBezTo>
                    <a:pt x="4036" y="1119"/>
                    <a:pt x="4036" y="1119"/>
                    <a:pt x="4036" y="1119"/>
                  </a:cubicBezTo>
                  <a:cubicBezTo>
                    <a:pt x="4036" y="1119"/>
                    <a:pt x="4050" y="1121"/>
                    <a:pt x="4064" y="1115"/>
                  </a:cubicBezTo>
                  <a:cubicBezTo>
                    <a:pt x="4077" y="1110"/>
                    <a:pt x="4075" y="1130"/>
                    <a:pt x="4084" y="1143"/>
                  </a:cubicBezTo>
                  <a:cubicBezTo>
                    <a:pt x="4093" y="1156"/>
                    <a:pt x="4105" y="1151"/>
                    <a:pt x="4114" y="1138"/>
                  </a:cubicBezTo>
                  <a:cubicBezTo>
                    <a:pt x="4123" y="1125"/>
                    <a:pt x="4105" y="1130"/>
                    <a:pt x="4133" y="1110"/>
                  </a:cubicBezTo>
                  <a:cubicBezTo>
                    <a:pt x="4160" y="1089"/>
                    <a:pt x="4134" y="1097"/>
                    <a:pt x="4131" y="1069"/>
                  </a:cubicBezTo>
                  <a:cubicBezTo>
                    <a:pt x="4131" y="1069"/>
                    <a:pt x="4149" y="1082"/>
                    <a:pt x="4162" y="1074"/>
                  </a:cubicBezTo>
                  <a:cubicBezTo>
                    <a:pt x="4175" y="1067"/>
                    <a:pt x="4179" y="1070"/>
                    <a:pt x="4187" y="1050"/>
                  </a:cubicBezTo>
                  <a:cubicBezTo>
                    <a:pt x="4194" y="1029"/>
                    <a:pt x="4172" y="1035"/>
                    <a:pt x="4164" y="1020"/>
                  </a:cubicBezTo>
                  <a:cubicBezTo>
                    <a:pt x="4157" y="1005"/>
                    <a:pt x="4144" y="979"/>
                    <a:pt x="4144" y="979"/>
                  </a:cubicBezTo>
                  <a:cubicBezTo>
                    <a:pt x="4127" y="973"/>
                    <a:pt x="4127" y="973"/>
                    <a:pt x="4127" y="973"/>
                  </a:cubicBezTo>
                  <a:cubicBezTo>
                    <a:pt x="4101" y="966"/>
                    <a:pt x="4101" y="966"/>
                    <a:pt x="4101" y="966"/>
                  </a:cubicBezTo>
                  <a:cubicBezTo>
                    <a:pt x="4101" y="966"/>
                    <a:pt x="4095" y="966"/>
                    <a:pt x="4078" y="973"/>
                  </a:cubicBezTo>
                  <a:cubicBezTo>
                    <a:pt x="4062" y="981"/>
                    <a:pt x="4078" y="985"/>
                    <a:pt x="4082" y="994"/>
                  </a:cubicBezTo>
                  <a:cubicBezTo>
                    <a:pt x="4086" y="1003"/>
                    <a:pt x="4073" y="1007"/>
                    <a:pt x="4073" y="1007"/>
                  </a:cubicBezTo>
                  <a:cubicBezTo>
                    <a:pt x="4073" y="1007"/>
                    <a:pt x="4056" y="1007"/>
                    <a:pt x="4060" y="951"/>
                  </a:cubicBezTo>
                  <a:cubicBezTo>
                    <a:pt x="4064" y="895"/>
                    <a:pt x="4045" y="936"/>
                    <a:pt x="4045" y="936"/>
                  </a:cubicBezTo>
                  <a:cubicBezTo>
                    <a:pt x="4045" y="936"/>
                    <a:pt x="4034" y="929"/>
                    <a:pt x="4019" y="906"/>
                  </a:cubicBezTo>
                  <a:cubicBezTo>
                    <a:pt x="4004" y="884"/>
                    <a:pt x="3981" y="878"/>
                    <a:pt x="3981" y="878"/>
                  </a:cubicBezTo>
                  <a:cubicBezTo>
                    <a:pt x="3981" y="878"/>
                    <a:pt x="3959" y="871"/>
                    <a:pt x="3950" y="856"/>
                  </a:cubicBezTo>
                  <a:cubicBezTo>
                    <a:pt x="3940" y="841"/>
                    <a:pt x="3918" y="822"/>
                    <a:pt x="3918" y="822"/>
                  </a:cubicBezTo>
                  <a:cubicBezTo>
                    <a:pt x="3918" y="822"/>
                    <a:pt x="3899" y="824"/>
                    <a:pt x="3883" y="815"/>
                  </a:cubicBezTo>
                  <a:cubicBezTo>
                    <a:pt x="3866" y="806"/>
                    <a:pt x="3864" y="811"/>
                    <a:pt x="3843" y="787"/>
                  </a:cubicBezTo>
                  <a:cubicBezTo>
                    <a:pt x="3823" y="763"/>
                    <a:pt x="3791" y="776"/>
                    <a:pt x="3791" y="776"/>
                  </a:cubicBezTo>
                  <a:cubicBezTo>
                    <a:pt x="3791" y="776"/>
                    <a:pt x="3767" y="783"/>
                    <a:pt x="3748" y="778"/>
                  </a:cubicBezTo>
                  <a:cubicBezTo>
                    <a:pt x="3730" y="772"/>
                    <a:pt x="3722" y="780"/>
                    <a:pt x="3722" y="780"/>
                  </a:cubicBezTo>
                  <a:cubicBezTo>
                    <a:pt x="3722" y="780"/>
                    <a:pt x="3707" y="780"/>
                    <a:pt x="3694" y="766"/>
                  </a:cubicBezTo>
                  <a:cubicBezTo>
                    <a:pt x="3681" y="753"/>
                    <a:pt x="3681" y="772"/>
                    <a:pt x="3674" y="774"/>
                  </a:cubicBezTo>
                  <a:cubicBezTo>
                    <a:pt x="3666" y="776"/>
                    <a:pt x="3672" y="794"/>
                    <a:pt x="3672" y="794"/>
                  </a:cubicBezTo>
                  <a:cubicBezTo>
                    <a:pt x="3687" y="806"/>
                    <a:pt x="3687" y="806"/>
                    <a:pt x="3687" y="806"/>
                  </a:cubicBezTo>
                  <a:cubicBezTo>
                    <a:pt x="3690" y="837"/>
                    <a:pt x="3690" y="837"/>
                    <a:pt x="3690" y="837"/>
                  </a:cubicBezTo>
                  <a:cubicBezTo>
                    <a:pt x="3690" y="837"/>
                    <a:pt x="3683" y="850"/>
                    <a:pt x="3674" y="856"/>
                  </a:cubicBezTo>
                  <a:cubicBezTo>
                    <a:pt x="3664" y="862"/>
                    <a:pt x="3657" y="865"/>
                    <a:pt x="3648" y="856"/>
                  </a:cubicBezTo>
                  <a:cubicBezTo>
                    <a:pt x="3638" y="847"/>
                    <a:pt x="3636" y="845"/>
                    <a:pt x="3623" y="835"/>
                  </a:cubicBezTo>
                  <a:cubicBezTo>
                    <a:pt x="3610" y="826"/>
                    <a:pt x="3629" y="811"/>
                    <a:pt x="3629" y="811"/>
                  </a:cubicBezTo>
                  <a:cubicBezTo>
                    <a:pt x="3629" y="811"/>
                    <a:pt x="3627" y="793"/>
                    <a:pt x="3612" y="785"/>
                  </a:cubicBezTo>
                  <a:cubicBezTo>
                    <a:pt x="3597" y="778"/>
                    <a:pt x="3605" y="793"/>
                    <a:pt x="3599" y="807"/>
                  </a:cubicBezTo>
                  <a:cubicBezTo>
                    <a:pt x="3593" y="822"/>
                    <a:pt x="3569" y="796"/>
                    <a:pt x="3539" y="798"/>
                  </a:cubicBezTo>
                  <a:cubicBezTo>
                    <a:pt x="3510" y="800"/>
                    <a:pt x="3524" y="806"/>
                    <a:pt x="3510" y="791"/>
                  </a:cubicBezTo>
                  <a:cubicBezTo>
                    <a:pt x="3495" y="776"/>
                    <a:pt x="3502" y="796"/>
                    <a:pt x="3483" y="789"/>
                  </a:cubicBezTo>
                  <a:cubicBezTo>
                    <a:pt x="3465" y="781"/>
                    <a:pt x="3465" y="783"/>
                    <a:pt x="3465" y="783"/>
                  </a:cubicBezTo>
                  <a:cubicBezTo>
                    <a:pt x="3465" y="783"/>
                    <a:pt x="3455" y="789"/>
                    <a:pt x="3450" y="804"/>
                  </a:cubicBezTo>
                  <a:cubicBezTo>
                    <a:pt x="3444" y="819"/>
                    <a:pt x="3459" y="826"/>
                    <a:pt x="3459" y="826"/>
                  </a:cubicBezTo>
                  <a:cubicBezTo>
                    <a:pt x="3448" y="862"/>
                    <a:pt x="3448" y="862"/>
                    <a:pt x="3448" y="862"/>
                  </a:cubicBezTo>
                  <a:cubicBezTo>
                    <a:pt x="3448" y="862"/>
                    <a:pt x="3439" y="860"/>
                    <a:pt x="3429" y="824"/>
                  </a:cubicBezTo>
                  <a:cubicBezTo>
                    <a:pt x="3420" y="789"/>
                    <a:pt x="3422" y="809"/>
                    <a:pt x="3411" y="802"/>
                  </a:cubicBezTo>
                  <a:cubicBezTo>
                    <a:pt x="3400" y="794"/>
                    <a:pt x="3398" y="776"/>
                    <a:pt x="3407" y="748"/>
                  </a:cubicBezTo>
                  <a:cubicBezTo>
                    <a:pt x="3416" y="720"/>
                    <a:pt x="3403" y="718"/>
                    <a:pt x="3394" y="705"/>
                  </a:cubicBezTo>
                  <a:cubicBezTo>
                    <a:pt x="3385" y="692"/>
                    <a:pt x="3377" y="690"/>
                    <a:pt x="3362" y="690"/>
                  </a:cubicBezTo>
                  <a:cubicBezTo>
                    <a:pt x="3347" y="690"/>
                    <a:pt x="3312" y="692"/>
                    <a:pt x="3312" y="692"/>
                  </a:cubicBezTo>
                  <a:cubicBezTo>
                    <a:pt x="3312" y="692"/>
                    <a:pt x="3250" y="701"/>
                    <a:pt x="3235" y="699"/>
                  </a:cubicBezTo>
                  <a:cubicBezTo>
                    <a:pt x="3220" y="697"/>
                    <a:pt x="3204" y="703"/>
                    <a:pt x="3204" y="703"/>
                  </a:cubicBezTo>
                  <a:cubicBezTo>
                    <a:pt x="3204" y="703"/>
                    <a:pt x="3209" y="677"/>
                    <a:pt x="3204" y="669"/>
                  </a:cubicBezTo>
                  <a:cubicBezTo>
                    <a:pt x="3198" y="662"/>
                    <a:pt x="3181" y="664"/>
                    <a:pt x="3179" y="653"/>
                  </a:cubicBezTo>
                  <a:cubicBezTo>
                    <a:pt x="3178" y="641"/>
                    <a:pt x="3163" y="636"/>
                    <a:pt x="3148" y="632"/>
                  </a:cubicBezTo>
                  <a:cubicBezTo>
                    <a:pt x="3133" y="628"/>
                    <a:pt x="3122" y="617"/>
                    <a:pt x="3120" y="608"/>
                  </a:cubicBezTo>
                  <a:cubicBezTo>
                    <a:pt x="3118" y="599"/>
                    <a:pt x="3142" y="612"/>
                    <a:pt x="3142" y="612"/>
                  </a:cubicBezTo>
                  <a:cubicBezTo>
                    <a:pt x="3142" y="612"/>
                    <a:pt x="3144" y="604"/>
                    <a:pt x="3153" y="586"/>
                  </a:cubicBezTo>
                  <a:cubicBezTo>
                    <a:pt x="3163" y="567"/>
                    <a:pt x="3142" y="578"/>
                    <a:pt x="3118" y="561"/>
                  </a:cubicBezTo>
                  <a:cubicBezTo>
                    <a:pt x="3094" y="544"/>
                    <a:pt x="3077" y="584"/>
                    <a:pt x="3077" y="584"/>
                  </a:cubicBezTo>
                  <a:cubicBezTo>
                    <a:pt x="3077" y="584"/>
                    <a:pt x="3073" y="589"/>
                    <a:pt x="3066" y="608"/>
                  </a:cubicBezTo>
                  <a:cubicBezTo>
                    <a:pt x="3058" y="627"/>
                    <a:pt x="3054" y="617"/>
                    <a:pt x="3034" y="621"/>
                  </a:cubicBezTo>
                  <a:cubicBezTo>
                    <a:pt x="3013" y="625"/>
                    <a:pt x="3023" y="628"/>
                    <a:pt x="3010" y="617"/>
                  </a:cubicBezTo>
                  <a:cubicBezTo>
                    <a:pt x="2997" y="606"/>
                    <a:pt x="3021" y="602"/>
                    <a:pt x="3021" y="602"/>
                  </a:cubicBezTo>
                  <a:cubicBezTo>
                    <a:pt x="3038" y="589"/>
                    <a:pt x="3038" y="589"/>
                    <a:pt x="3038" y="589"/>
                  </a:cubicBezTo>
                  <a:cubicBezTo>
                    <a:pt x="3038" y="589"/>
                    <a:pt x="3045" y="576"/>
                    <a:pt x="3010" y="580"/>
                  </a:cubicBezTo>
                  <a:cubicBezTo>
                    <a:pt x="2974" y="584"/>
                    <a:pt x="2997" y="569"/>
                    <a:pt x="2997" y="569"/>
                  </a:cubicBezTo>
                  <a:cubicBezTo>
                    <a:pt x="2997" y="569"/>
                    <a:pt x="3008" y="559"/>
                    <a:pt x="3008" y="541"/>
                  </a:cubicBezTo>
                  <a:cubicBezTo>
                    <a:pt x="3008" y="522"/>
                    <a:pt x="2997" y="544"/>
                    <a:pt x="2991" y="531"/>
                  </a:cubicBezTo>
                  <a:cubicBezTo>
                    <a:pt x="2985" y="518"/>
                    <a:pt x="2972" y="539"/>
                    <a:pt x="2972" y="539"/>
                  </a:cubicBezTo>
                  <a:cubicBezTo>
                    <a:pt x="2972" y="539"/>
                    <a:pt x="2966" y="544"/>
                    <a:pt x="2954" y="533"/>
                  </a:cubicBezTo>
                  <a:cubicBezTo>
                    <a:pt x="2942" y="522"/>
                    <a:pt x="2918" y="522"/>
                    <a:pt x="2918" y="522"/>
                  </a:cubicBezTo>
                  <a:cubicBezTo>
                    <a:pt x="2918" y="522"/>
                    <a:pt x="2918" y="522"/>
                    <a:pt x="2918" y="535"/>
                  </a:cubicBezTo>
                  <a:cubicBezTo>
                    <a:pt x="2918" y="548"/>
                    <a:pt x="2907" y="559"/>
                    <a:pt x="2907" y="559"/>
                  </a:cubicBezTo>
                  <a:cubicBezTo>
                    <a:pt x="2907" y="559"/>
                    <a:pt x="2907" y="559"/>
                    <a:pt x="2903" y="543"/>
                  </a:cubicBezTo>
                  <a:cubicBezTo>
                    <a:pt x="2900" y="526"/>
                    <a:pt x="2881" y="546"/>
                    <a:pt x="2881" y="546"/>
                  </a:cubicBezTo>
                  <a:cubicBezTo>
                    <a:pt x="2881" y="546"/>
                    <a:pt x="2881" y="561"/>
                    <a:pt x="2896" y="572"/>
                  </a:cubicBezTo>
                  <a:cubicBezTo>
                    <a:pt x="2910" y="584"/>
                    <a:pt x="2909" y="576"/>
                    <a:pt x="2909" y="576"/>
                  </a:cubicBezTo>
                  <a:cubicBezTo>
                    <a:pt x="2909" y="576"/>
                    <a:pt x="2907" y="587"/>
                    <a:pt x="2894" y="584"/>
                  </a:cubicBezTo>
                  <a:cubicBezTo>
                    <a:pt x="2881" y="580"/>
                    <a:pt x="2888" y="604"/>
                    <a:pt x="2888" y="604"/>
                  </a:cubicBezTo>
                  <a:cubicBezTo>
                    <a:pt x="2888" y="604"/>
                    <a:pt x="2890" y="612"/>
                    <a:pt x="2898" y="619"/>
                  </a:cubicBezTo>
                  <a:cubicBezTo>
                    <a:pt x="2905" y="627"/>
                    <a:pt x="2894" y="641"/>
                    <a:pt x="2894" y="641"/>
                  </a:cubicBezTo>
                  <a:cubicBezTo>
                    <a:pt x="2894" y="641"/>
                    <a:pt x="2881" y="645"/>
                    <a:pt x="2875" y="628"/>
                  </a:cubicBezTo>
                  <a:cubicBezTo>
                    <a:pt x="2869" y="612"/>
                    <a:pt x="2860" y="623"/>
                    <a:pt x="2860" y="623"/>
                  </a:cubicBezTo>
                  <a:cubicBezTo>
                    <a:pt x="2860" y="623"/>
                    <a:pt x="2851" y="632"/>
                    <a:pt x="2855" y="638"/>
                  </a:cubicBezTo>
                  <a:cubicBezTo>
                    <a:pt x="2859" y="643"/>
                    <a:pt x="2859" y="653"/>
                    <a:pt x="2860" y="666"/>
                  </a:cubicBezTo>
                  <a:cubicBezTo>
                    <a:pt x="2862" y="679"/>
                    <a:pt x="2842" y="662"/>
                    <a:pt x="2827" y="638"/>
                  </a:cubicBezTo>
                  <a:cubicBezTo>
                    <a:pt x="2812" y="614"/>
                    <a:pt x="2803" y="627"/>
                    <a:pt x="2803" y="627"/>
                  </a:cubicBezTo>
                  <a:cubicBezTo>
                    <a:pt x="2777" y="612"/>
                    <a:pt x="2777" y="612"/>
                    <a:pt x="2777" y="612"/>
                  </a:cubicBezTo>
                  <a:cubicBezTo>
                    <a:pt x="2777" y="612"/>
                    <a:pt x="2773" y="623"/>
                    <a:pt x="2771" y="628"/>
                  </a:cubicBezTo>
                  <a:cubicBezTo>
                    <a:pt x="2769" y="634"/>
                    <a:pt x="2752" y="641"/>
                    <a:pt x="2752" y="641"/>
                  </a:cubicBezTo>
                  <a:cubicBezTo>
                    <a:pt x="2752" y="641"/>
                    <a:pt x="2741" y="649"/>
                    <a:pt x="2728" y="632"/>
                  </a:cubicBezTo>
                  <a:cubicBezTo>
                    <a:pt x="2715" y="615"/>
                    <a:pt x="2726" y="625"/>
                    <a:pt x="2721" y="614"/>
                  </a:cubicBezTo>
                  <a:cubicBezTo>
                    <a:pt x="2715" y="602"/>
                    <a:pt x="2717" y="602"/>
                    <a:pt x="2706" y="606"/>
                  </a:cubicBezTo>
                  <a:cubicBezTo>
                    <a:pt x="2694" y="610"/>
                    <a:pt x="2708" y="614"/>
                    <a:pt x="2704" y="621"/>
                  </a:cubicBezTo>
                  <a:cubicBezTo>
                    <a:pt x="2700" y="628"/>
                    <a:pt x="2700" y="640"/>
                    <a:pt x="2700" y="649"/>
                  </a:cubicBezTo>
                  <a:cubicBezTo>
                    <a:pt x="2700" y="658"/>
                    <a:pt x="2696" y="669"/>
                    <a:pt x="2693" y="688"/>
                  </a:cubicBezTo>
                  <a:cubicBezTo>
                    <a:pt x="2689" y="707"/>
                    <a:pt x="2678" y="716"/>
                    <a:pt x="2678" y="716"/>
                  </a:cubicBezTo>
                  <a:cubicBezTo>
                    <a:pt x="2681" y="699"/>
                    <a:pt x="2653" y="684"/>
                    <a:pt x="2637" y="668"/>
                  </a:cubicBezTo>
                  <a:cubicBezTo>
                    <a:pt x="2620" y="651"/>
                    <a:pt x="2629" y="660"/>
                    <a:pt x="2620" y="641"/>
                  </a:cubicBezTo>
                  <a:cubicBezTo>
                    <a:pt x="2611" y="623"/>
                    <a:pt x="2620" y="625"/>
                    <a:pt x="2611" y="614"/>
                  </a:cubicBezTo>
                  <a:cubicBezTo>
                    <a:pt x="2601" y="602"/>
                    <a:pt x="2605" y="612"/>
                    <a:pt x="2592" y="604"/>
                  </a:cubicBezTo>
                  <a:cubicBezTo>
                    <a:pt x="2579" y="597"/>
                    <a:pt x="2597" y="571"/>
                    <a:pt x="2597" y="571"/>
                  </a:cubicBezTo>
                  <a:cubicBezTo>
                    <a:pt x="2616" y="543"/>
                    <a:pt x="2616" y="543"/>
                    <a:pt x="2616" y="543"/>
                  </a:cubicBezTo>
                  <a:cubicBezTo>
                    <a:pt x="2616" y="543"/>
                    <a:pt x="2624" y="531"/>
                    <a:pt x="2618" y="507"/>
                  </a:cubicBezTo>
                  <a:cubicBezTo>
                    <a:pt x="2612" y="483"/>
                    <a:pt x="2603" y="492"/>
                    <a:pt x="2590" y="489"/>
                  </a:cubicBezTo>
                  <a:cubicBezTo>
                    <a:pt x="2577" y="485"/>
                    <a:pt x="2562" y="492"/>
                    <a:pt x="2534" y="464"/>
                  </a:cubicBezTo>
                  <a:cubicBezTo>
                    <a:pt x="2506" y="436"/>
                    <a:pt x="2514" y="438"/>
                    <a:pt x="2514" y="438"/>
                  </a:cubicBezTo>
                  <a:cubicBezTo>
                    <a:pt x="2491" y="431"/>
                    <a:pt x="2491" y="431"/>
                    <a:pt x="2491" y="431"/>
                  </a:cubicBezTo>
                  <a:cubicBezTo>
                    <a:pt x="2461" y="444"/>
                    <a:pt x="2461" y="444"/>
                    <a:pt x="2461" y="444"/>
                  </a:cubicBezTo>
                  <a:cubicBezTo>
                    <a:pt x="2461" y="444"/>
                    <a:pt x="2452" y="457"/>
                    <a:pt x="2458" y="472"/>
                  </a:cubicBezTo>
                  <a:cubicBezTo>
                    <a:pt x="2463" y="487"/>
                    <a:pt x="2458" y="483"/>
                    <a:pt x="2471" y="487"/>
                  </a:cubicBezTo>
                  <a:cubicBezTo>
                    <a:pt x="2484" y="490"/>
                    <a:pt x="2473" y="503"/>
                    <a:pt x="2473" y="503"/>
                  </a:cubicBezTo>
                  <a:cubicBezTo>
                    <a:pt x="2473" y="503"/>
                    <a:pt x="2467" y="513"/>
                    <a:pt x="2452" y="511"/>
                  </a:cubicBezTo>
                  <a:cubicBezTo>
                    <a:pt x="2437" y="509"/>
                    <a:pt x="2452" y="511"/>
                    <a:pt x="2439" y="505"/>
                  </a:cubicBezTo>
                  <a:cubicBezTo>
                    <a:pt x="2426" y="500"/>
                    <a:pt x="2424" y="515"/>
                    <a:pt x="2396" y="500"/>
                  </a:cubicBezTo>
                  <a:cubicBezTo>
                    <a:pt x="2368" y="485"/>
                    <a:pt x="2357" y="500"/>
                    <a:pt x="2357" y="500"/>
                  </a:cubicBezTo>
                  <a:cubicBezTo>
                    <a:pt x="2357" y="500"/>
                    <a:pt x="2338" y="498"/>
                    <a:pt x="2342" y="483"/>
                  </a:cubicBezTo>
                  <a:cubicBezTo>
                    <a:pt x="2346" y="468"/>
                    <a:pt x="2348" y="459"/>
                    <a:pt x="2348" y="459"/>
                  </a:cubicBezTo>
                  <a:cubicBezTo>
                    <a:pt x="2348" y="459"/>
                    <a:pt x="2331" y="461"/>
                    <a:pt x="2323" y="459"/>
                  </a:cubicBezTo>
                  <a:cubicBezTo>
                    <a:pt x="2316" y="457"/>
                    <a:pt x="2299" y="448"/>
                    <a:pt x="2290" y="438"/>
                  </a:cubicBezTo>
                  <a:cubicBezTo>
                    <a:pt x="2280" y="429"/>
                    <a:pt x="2265" y="440"/>
                    <a:pt x="2265" y="440"/>
                  </a:cubicBezTo>
                  <a:cubicBezTo>
                    <a:pt x="2243" y="455"/>
                    <a:pt x="2243" y="455"/>
                    <a:pt x="2243" y="455"/>
                  </a:cubicBezTo>
                  <a:cubicBezTo>
                    <a:pt x="2243" y="455"/>
                    <a:pt x="2232" y="466"/>
                    <a:pt x="2226" y="475"/>
                  </a:cubicBezTo>
                  <a:cubicBezTo>
                    <a:pt x="2221" y="485"/>
                    <a:pt x="2223" y="490"/>
                    <a:pt x="2223" y="490"/>
                  </a:cubicBezTo>
                  <a:cubicBezTo>
                    <a:pt x="2224" y="513"/>
                    <a:pt x="2224" y="513"/>
                    <a:pt x="2224" y="513"/>
                  </a:cubicBezTo>
                  <a:cubicBezTo>
                    <a:pt x="2211" y="515"/>
                    <a:pt x="2211" y="515"/>
                    <a:pt x="2211" y="515"/>
                  </a:cubicBezTo>
                  <a:cubicBezTo>
                    <a:pt x="2211" y="515"/>
                    <a:pt x="2202" y="505"/>
                    <a:pt x="2206" y="494"/>
                  </a:cubicBezTo>
                  <a:cubicBezTo>
                    <a:pt x="2210" y="483"/>
                    <a:pt x="2208" y="483"/>
                    <a:pt x="2208" y="474"/>
                  </a:cubicBezTo>
                  <a:cubicBezTo>
                    <a:pt x="2208" y="464"/>
                    <a:pt x="2196" y="446"/>
                    <a:pt x="2200" y="451"/>
                  </a:cubicBezTo>
                  <a:cubicBezTo>
                    <a:pt x="2204" y="457"/>
                    <a:pt x="2176" y="453"/>
                    <a:pt x="2167" y="449"/>
                  </a:cubicBezTo>
                  <a:cubicBezTo>
                    <a:pt x="2157" y="446"/>
                    <a:pt x="2159" y="429"/>
                    <a:pt x="2159" y="429"/>
                  </a:cubicBezTo>
                  <a:cubicBezTo>
                    <a:pt x="2159" y="429"/>
                    <a:pt x="2150" y="427"/>
                    <a:pt x="2144" y="420"/>
                  </a:cubicBezTo>
                  <a:cubicBezTo>
                    <a:pt x="2139" y="412"/>
                    <a:pt x="2129" y="423"/>
                    <a:pt x="2129" y="423"/>
                  </a:cubicBezTo>
                  <a:cubicBezTo>
                    <a:pt x="2129" y="423"/>
                    <a:pt x="2127" y="429"/>
                    <a:pt x="2131" y="446"/>
                  </a:cubicBezTo>
                  <a:cubicBezTo>
                    <a:pt x="2134" y="457"/>
                    <a:pt x="2146" y="448"/>
                    <a:pt x="2146" y="448"/>
                  </a:cubicBezTo>
                  <a:cubicBezTo>
                    <a:pt x="2146" y="448"/>
                    <a:pt x="2139" y="453"/>
                    <a:pt x="2131" y="455"/>
                  </a:cubicBezTo>
                  <a:cubicBezTo>
                    <a:pt x="2124" y="457"/>
                    <a:pt x="2122" y="470"/>
                    <a:pt x="2099" y="474"/>
                  </a:cubicBezTo>
                  <a:cubicBezTo>
                    <a:pt x="2077" y="477"/>
                    <a:pt x="2090" y="487"/>
                    <a:pt x="2083" y="490"/>
                  </a:cubicBezTo>
                  <a:cubicBezTo>
                    <a:pt x="2075" y="494"/>
                    <a:pt x="2070" y="500"/>
                    <a:pt x="2068" y="492"/>
                  </a:cubicBezTo>
                  <a:cubicBezTo>
                    <a:pt x="2066" y="485"/>
                    <a:pt x="2057" y="500"/>
                    <a:pt x="2036" y="509"/>
                  </a:cubicBezTo>
                  <a:cubicBezTo>
                    <a:pt x="2016" y="518"/>
                    <a:pt x="2027" y="526"/>
                    <a:pt x="2016" y="528"/>
                  </a:cubicBezTo>
                  <a:cubicBezTo>
                    <a:pt x="2004" y="530"/>
                    <a:pt x="2003" y="535"/>
                    <a:pt x="1997" y="546"/>
                  </a:cubicBezTo>
                  <a:cubicBezTo>
                    <a:pt x="1991" y="558"/>
                    <a:pt x="1982" y="563"/>
                    <a:pt x="1973" y="571"/>
                  </a:cubicBezTo>
                  <a:cubicBezTo>
                    <a:pt x="1963" y="578"/>
                    <a:pt x="1947" y="586"/>
                    <a:pt x="1939" y="571"/>
                  </a:cubicBezTo>
                  <a:cubicBezTo>
                    <a:pt x="1932" y="556"/>
                    <a:pt x="1948" y="559"/>
                    <a:pt x="1948" y="559"/>
                  </a:cubicBezTo>
                  <a:cubicBezTo>
                    <a:pt x="1948" y="559"/>
                    <a:pt x="1958" y="546"/>
                    <a:pt x="1965" y="543"/>
                  </a:cubicBezTo>
                  <a:cubicBezTo>
                    <a:pt x="1973" y="539"/>
                    <a:pt x="1976" y="530"/>
                    <a:pt x="1982" y="518"/>
                  </a:cubicBezTo>
                  <a:cubicBezTo>
                    <a:pt x="1988" y="507"/>
                    <a:pt x="1999" y="507"/>
                    <a:pt x="1999" y="507"/>
                  </a:cubicBezTo>
                  <a:cubicBezTo>
                    <a:pt x="2010" y="494"/>
                    <a:pt x="2010" y="494"/>
                    <a:pt x="2010" y="494"/>
                  </a:cubicBezTo>
                  <a:cubicBezTo>
                    <a:pt x="2030" y="481"/>
                    <a:pt x="2030" y="481"/>
                    <a:pt x="2030" y="481"/>
                  </a:cubicBezTo>
                  <a:cubicBezTo>
                    <a:pt x="2030" y="481"/>
                    <a:pt x="2045" y="474"/>
                    <a:pt x="2053" y="464"/>
                  </a:cubicBezTo>
                  <a:cubicBezTo>
                    <a:pt x="2060" y="455"/>
                    <a:pt x="2057" y="457"/>
                    <a:pt x="2062" y="453"/>
                  </a:cubicBezTo>
                  <a:cubicBezTo>
                    <a:pt x="2068" y="449"/>
                    <a:pt x="2077" y="433"/>
                    <a:pt x="2077" y="433"/>
                  </a:cubicBezTo>
                  <a:cubicBezTo>
                    <a:pt x="2077" y="433"/>
                    <a:pt x="2079" y="420"/>
                    <a:pt x="2088" y="416"/>
                  </a:cubicBezTo>
                  <a:cubicBezTo>
                    <a:pt x="2098" y="412"/>
                    <a:pt x="2105" y="408"/>
                    <a:pt x="2105" y="399"/>
                  </a:cubicBezTo>
                  <a:cubicBezTo>
                    <a:pt x="2105" y="390"/>
                    <a:pt x="2124" y="369"/>
                    <a:pt x="2124" y="369"/>
                  </a:cubicBezTo>
                  <a:cubicBezTo>
                    <a:pt x="2124" y="369"/>
                    <a:pt x="2150" y="356"/>
                    <a:pt x="2170" y="349"/>
                  </a:cubicBezTo>
                  <a:cubicBezTo>
                    <a:pt x="2191" y="341"/>
                    <a:pt x="2187" y="336"/>
                    <a:pt x="2195" y="317"/>
                  </a:cubicBezTo>
                  <a:cubicBezTo>
                    <a:pt x="2202" y="298"/>
                    <a:pt x="2208" y="309"/>
                    <a:pt x="2208" y="309"/>
                  </a:cubicBezTo>
                  <a:cubicBezTo>
                    <a:pt x="2208" y="309"/>
                    <a:pt x="2213" y="293"/>
                    <a:pt x="2215" y="283"/>
                  </a:cubicBezTo>
                  <a:cubicBezTo>
                    <a:pt x="2217" y="274"/>
                    <a:pt x="2210" y="263"/>
                    <a:pt x="2210" y="263"/>
                  </a:cubicBezTo>
                  <a:cubicBezTo>
                    <a:pt x="2210" y="263"/>
                    <a:pt x="2204" y="263"/>
                    <a:pt x="2196" y="257"/>
                  </a:cubicBezTo>
                  <a:cubicBezTo>
                    <a:pt x="2189" y="252"/>
                    <a:pt x="2187" y="240"/>
                    <a:pt x="2193" y="227"/>
                  </a:cubicBezTo>
                  <a:cubicBezTo>
                    <a:pt x="2198" y="214"/>
                    <a:pt x="2198" y="237"/>
                    <a:pt x="2206" y="242"/>
                  </a:cubicBezTo>
                  <a:cubicBezTo>
                    <a:pt x="2213" y="248"/>
                    <a:pt x="2210" y="222"/>
                    <a:pt x="2210" y="222"/>
                  </a:cubicBezTo>
                  <a:cubicBezTo>
                    <a:pt x="2217" y="188"/>
                    <a:pt x="2217" y="188"/>
                    <a:pt x="2217" y="188"/>
                  </a:cubicBezTo>
                  <a:cubicBezTo>
                    <a:pt x="2217" y="188"/>
                    <a:pt x="2204" y="177"/>
                    <a:pt x="2191" y="168"/>
                  </a:cubicBezTo>
                  <a:cubicBezTo>
                    <a:pt x="2178" y="158"/>
                    <a:pt x="2187" y="158"/>
                    <a:pt x="2187" y="147"/>
                  </a:cubicBezTo>
                  <a:cubicBezTo>
                    <a:pt x="2187" y="136"/>
                    <a:pt x="2176" y="121"/>
                    <a:pt x="2157" y="112"/>
                  </a:cubicBezTo>
                  <a:cubicBezTo>
                    <a:pt x="2139" y="102"/>
                    <a:pt x="2113" y="97"/>
                    <a:pt x="2113" y="97"/>
                  </a:cubicBezTo>
                  <a:cubicBezTo>
                    <a:pt x="2092" y="106"/>
                    <a:pt x="2092" y="106"/>
                    <a:pt x="2092" y="106"/>
                  </a:cubicBezTo>
                  <a:cubicBezTo>
                    <a:pt x="2079" y="125"/>
                    <a:pt x="2079" y="125"/>
                    <a:pt x="2079" y="125"/>
                  </a:cubicBezTo>
                  <a:cubicBezTo>
                    <a:pt x="2079" y="125"/>
                    <a:pt x="2070" y="142"/>
                    <a:pt x="2060" y="143"/>
                  </a:cubicBezTo>
                  <a:cubicBezTo>
                    <a:pt x="2051" y="145"/>
                    <a:pt x="2038" y="147"/>
                    <a:pt x="2038" y="147"/>
                  </a:cubicBezTo>
                  <a:cubicBezTo>
                    <a:pt x="2038" y="147"/>
                    <a:pt x="2027" y="155"/>
                    <a:pt x="2047" y="130"/>
                  </a:cubicBezTo>
                  <a:cubicBezTo>
                    <a:pt x="2068" y="106"/>
                    <a:pt x="2058" y="114"/>
                    <a:pt x="2057" y="102"/>
                  </a:cubicBezTo>
                  <a:cubicBezTo>
                    <a:pt x="2055" y="91"/>
                    <a:pt x="2010" y="89"/>
                    <a:pt x="2010" y="89"/>
                  </a:cubicBezTo>
                  <a:cubicBezTo>
                    <a:pt x="1989" y="73"/>
                    <a:pt x="1989" y="73"/>
                    <a:pt x="1989" y="73"/>
                  </a:cubicBezTo>
                  <a:cubicBezTo>
                    <a:pt x="1989" y="73"/>
                    <a:pt x="1993" y="58"/>
                    <a:pt x="1984" y="52"/>
                  </a:cubicBezTo>
                  <a:cubicBezTo>
                    <a:pt x="1975" y="46"/>
                    <a:pt x="2003" y="48"/>
                    <a:pt x="2010" y="32"/>
                  </a:cubicBezTo>
                  <a:cubicBezTo>
                    <a:pt x="2017" y="15"/>
                    <a:pt x="1988" y="24"/>
                    <a:pt x="1988" y="24"/>
                  </a:cubicBezTo>
                  <a:cubicBezTo>
                    <a:pt x="1988" y="24"/>
                    <a:pt x="1993" y="7"/>
                    <a:pt x="1984" y="4"/>
                  </a:cubicBezTo>
                  <a:cubicBezTo>
                    <a:pt x="1975" y="0"/>
                    <a:pt x="1967" y="11"/>
                    <a:pt x="1960" y="20"/>
                  </a:cubicBezTo>
                  <a:cubicBezTo>
                    <a:pt x="1952" y="30"/>
                    <a:pt x="1928" y="46"/>
                    <a:pt x="1915" y="60"/>
                  </a:cubicBezTo>
                  <a:cubicBezTo>
                    <a:pt x="1902" y="73"/>
                    <a:pt x="1907" y="86"/>
                    <a:pt x="1907" y="86"/>
                  </a:cubicBezTo>
                  <a:cubicBezTo>
                    <a:pt x="1907" y="86"/>
                    <a:pt x="1902" y="99"/>
                    <a:pt x="1907" y="106"/>
                  </a:cubicBezTo>
                  <a:cubicBezTo>
                    <a:pt x="1913" y="114"/>
                    <a:pt x="1909" y="138"/>
                    <a:pt x="1909" y="138"/>
                  </a:cubicBezTo>
                  <a:cubicBezTo>
                    <a:pt x="1909" y="138"/>
                    <a:pt x="1906" y="145"/>
                    <a:pt x="1892" y="138"/>
                  </a:cubicBezTo>
                  <a:cubicBezTo>
                    <a:pt x="1879" y="130"/>
                    <a:pt x="1883" y="143"/>
                    <a:pt x="1872" y="138"/>
                  </a:cubicBezTo>
                  <a:cubicBezTo>
                    <a:pt x="1861" y="132"/>
                    <a:pt x="1859" y="134"/>
                    <a:pt x="1850" y="132"/>
                  </a:cubicBezTo>
                  <a:cubicBezTo>
                    <a:pt x="1840" y="130"/>
                    <a:pt x="1825" y="140"/>
                    <a:pt x="1825" y="140"/>
                  </a:cubicBezTo>
                  <a:cubicBezTo>
                    <a:pt x="1833" y="155"/>
                    <a:pt x="1833" y="155"/>
                    <a:pt x="1833" y="155"/>
                  </a:cubicBezTo>
                  <a:cubicBezTo>
                    <a:pt x="1848" y="168"/>
                    <a:pt x="1848" y="168"/>
                    <a:pt x="1848" y="168"/>
                  </a:cubicBezTo>
                  <a:cubicBezTo>
                    <a:pt x="1848" y="168"/>
                    <a:pt x="1857" y="179"/>
                    <a:pt x="1863" y="183"/>
                  </a:cubicBezTo>
                  <a:cubicBezTo>
                    <a:pt x="1868" y="186"/>
                    <a:pt x="1872" y="196"/>
                    <a:pt x="1872" y="207"/>
                  </a:cubicBezTo>
                  <a:cubicBezTo>
                    <a:pt x="1872" y="218"/>
                    <a:pt x="1855" y="233"/>
                    <a:pt x="1848" y="229"/>
                  </a:cubicBezTo>
                  <a:cubicBezTo>
                    <a:pt x="1840" y="226"/>
                    <a:pt x="1844" y="226"/>
                    <a:pt x="1848" y="216"/>
                  </a:cubicBezTo>
                  <a:cubicBezTo>
                    <a:pt x="1851" y="207"/>
                    <a:pt x="1848" y="188"/>
                    <a:pt x="1846" y="183"/>
                  </a:cubicBezTo>
                  <a:cubicBezTo>
                    <a:pt x="1844" y="177"/>
                    <a:pt x="1837" y="177"/>
                    <a:pt x="1822" y="171"/>
                  </a:cubicBezTo>
                  <a:cubicBezTo>
                    <a:pt x="1807" y="166"/>
                    <a:pt x="1810" y="179"/>
                    <a:pt x="1805" y="188"/>
                  </a:cubicBezTo>
                  <a:cubicBezTo>
                    <a:pt x="1799" y="198"/>
                    <a:pt x="1799" y="201"/>
                    <a:pt x="1790" y="203"/>
                  </a:cubicBezTo>
                  <a:cubicBezTo>
                    <a:pt x="1781" y="205"/>
                    <a:pt x="1784" y="214"/>
                    <a:pt x="1766" y="224"/>
                  </a:cubicBezTo>
                  <a:cubicBezTo>
                    <a:pt x="1747" y="233"/>
                    <a:pt x="1756" y="231"/>
                    <a:pt x="1751" y="216"/>
                  </a:cubicBezTo>
                  <a:cubicBezTo>
                    <a:pt x="1751" y="216"/>
                    <a:pt x="1775" y="177"/>
                    <a:pt x="1762" y="171"/>
                  </a:cubicBezTo>
                  <a:cubicBezTo>
                    <a:pt x="1749" y="166"/>
                    <a:pt x="1756" y="177"/>
                    <a:pt x="1740" y="175"/>
                  </a:cubicBezTo>
                  <a:cubicBezTo>
                    <a:pt x="1723" y="173"/>
                    <a:pt x="1723" y="175"/>
                    <a:pt x="1723" y="175"/>
                  </a:cubicBezTo>
                  <a:cubicBezTo>
                    <a:pt x="1695" y="188"/>
                    <a:pt x="1695" y="188"/>
                    <a:pt x="1695" y="188"/>
                  </a:cubicBezTo>
                  <a:cubicBezTo>
                    <a:pt x="1689" y="201"/>
                    <a:pt x="1689" y="201"/>
                    <a:pt x="1689" y="201"/>
                  </a:cubicBezTo>
                  <a:cubicBezTo>
                    <a:pt x="1702" y="203"/>
                    <a:pt x="1702" y="203"/>
                    <a:pt x="1702" y="203"/>
                  </a:cubicBezTo>
                  <a:cubicBezTo>
                    <a:pt x="1710" y="214"/>
                    <a:pt x="1710" y="214"/>
                    <a:pt x="1710" y="214"/>
                  </a:cubicBezTo>
                  <a:cubicBezTo>
                    <a:pt x="1710" y="214"/>
                    <a:pt x="1706" y="224"/>
                    <a:pt x="1697" y="224"/>
                  </a:cubicBezTo>
                  <a:cubicBezTo>
                    <a:pt x="1687" y="224"/>
                    <a:pt x="1689" y="231"/>
                    <a:pt x="1680" y="229"/>
                  </a:cubicBezTo>
                  <a:cubicBezTo>
                    <a:pt x="1670" y="227"/>
                    <a:pt x="1665" y="242"/>
                    <a:pt x="1657" y="250"/>
                  </a:cubicBezTo>
                  <a:cubicBezTo>
                    <a:pt x="1650" y="257"/>
                    <a:pt x="1631" y="274"/>
                    <a:pt x="1631" y="274"/>
                  </a:cubicBezTo>
                  <a:cubicBezTo>
                    <a:pt x="1631" y="274"/>
                    <a:pt x="1607" y="280"/>
                    <a:pt x="1600" y="289"/>
                  </a:cubicBezTo>
                  <a:cubicBezTo>
                    <a:pt x="1592" y="298"/>
                    <a:pt x="1588" y="304"/>
                    <a:pt x="1588" y="304"/>
                  </a:cubicBezTo>
                  <a:cubicBezTo>
                    <a:pt x="1588" y="304"/>
                    <a:pt x="1572" y="313"/>
                    <a:pt x="1564" y="300"/>
                  </a:cubicBezTo>
                  <a:cubicBezTo>
                    <a:pt x="1557" y="287"/>
                    <a:pt x="1551" y="298"/>
                    <a:pt x="1551" y="298"/>
                  </a:cubicBezTo>
                  <a:cubicBezTo>
                    <a:pt x="1551" y="298"/>
                    <a:pt x="1546" y="313"/>
                    <a:pt x="1551" y="311"/>
                  </a:cubicBezTo>
                  <a:cubicBezTo>
                    <a:pt x="1557" y="309"/>
                    <a:pt x="1560" y="319"/>
                    <a:pt x="1562" y="324"/>
                  </a:cubicBezTo>
                  <a:cubicBezTo>
                    <a:pt x="1564" y="330"/>
                    <a:pt x="1544" y="328"/>
                    <a:pt x="1544" y="328"/>
                  </a:cubicBezTo>
                  <a:cubicBezTo>
                    <a:pt x="1544" y="328"/>
                    <a:pt x="1544" y="328"/>
                    <a:pt x="1534" y="319"/>
                  </a:cubicBezTo>
                  <a:cubicBezTo>
                    <a:pt x="1525" y="309"/>
                    <a:pt x="1516" y="324"/>
                    <a:pt x="1516" y="324"/>
                  </a:cubicBezTo>
                  <a:cubicBezTo>
                    <a:pt x="1516" y="324"/>
                    <a:pt x="1516" y="324"/>
                    <a:pt x="1508" y="332"/>
                  </a:cubicBezTo>
                  <a:cubicBezTo>
                    <a:pt x="1501" y="339"/>
                    <a:pt x="1518" y="349"/>
                    <a:pt x="1518" y="349"/>
                  </a:cubicBezTo>
                  <a:cubicBezTo>
                    <a:pt x="1518" y="349"/>
                    <a:pt x="1525" y="347"/>
                    <a:pt x="1531" y="345"/>
                  </a:cubicBezTo>
                  <a:cubicBezTo>
                    <a:pt x="1536" y="343"/>
                    <a:pt x="1542" y="354"/>
                    <a:pt x="1546" y="362"/>
                  </a:cubicBezTo>
                  <a:cubicBezTo>
                    <a:pt x="1549" y="369"/>
                    <a:pt x="1544" y="373"/>
                    <a:pt x="1523" y="364"/>
                  </a:cubicBezTo>
                  <a:cubicBezTo>
                    <a:pt x="1503" y="354"/>
                    <a:pt x="1516" y="377"/>
                    <a:pt x="1519" y="386"/>
                  </a:cubicBezTo>
                  <a:cubicBezTo>
                    <a:pt x="1523" y="395"/>
                    <a:pt x="1529" y="401"/>
                    <a:pt x="1536" y="405"/>
                  </a:cubicBezTo>
                  <a:cubicBezTo>
                    <a:pt x="1544" y="408"/>
                    <a:pt x="1551" y="423"/>
                    <a:pt x="1551" y="423"/>
                  </a:cubicBezTo>
                  <a:cubicBezTo>
                    <a:pt x="1551" y="423"/>
                    <a:pt x="1551" y="438"/>
                    <a:pt x="1549" y="446"/>
                  </a:cubicBezTo>
                  <a:cubicBezTo>
                    <a:pt x="1547" y="453"/>
                    <a:pt x="1547" y="457"/>
                    <a:pt x="1538" y="461"/>
                  </a:cubicBezTo>
                  <a:cubicBezTo>
                    <a:pt x="1529" y="464"/>
                    <a:pt x="1519" y="468"/>
                    <a:pt x="1519" y="468"/>
                  </a:cubicBezTo>
                  <a:cubicBezTo>
                    <a:pt x="1519" y="468"/>
                    <a:pt x="1516" y="462"/>
                    <a:pt x="1523" y="442"/>
                  </a:cubicBezTo>
                  <a:cubicBezTo>
                    <a:pt x="1531" y="421"/>
                    <a:pt x="1516" y="429"/>
                    <a:pt x="1516" y="429"/>
                  </a:cubicBezTo>
                  <a:cubicBezTo>
                    <a:pt x="1516" y="429"/>
                    <a:pt x="1505" y="429"/>
                    <a:pt x="1490" y="427"/>
                  </a:cubicBezTo>
                  <a:cubicBezTo>
                    <a:pt x="1475" y="425"/>
                    <a:pt x="1482" y="436"/>
                    <a:pt x="1462" y="421"/>
                  </a:cubicBezTo>
                  <a:cubicBezTo>
                    <a:pt x="1441" y="406"/>
                    <a:pt x="1439" y="429"/>
                    <a:pt x="1439" y="429"/>
                  </a:cubicBezTo>
                  <a:cubicBezTo>
                    <a:pt x="1439" y="429"/>
                    <a:pt x="1430" y="442"/>
                    <a:pt x="1417" y="436"/>
                  </a:cubicBezTo>
                  <a:cubicBezTo>
                    <a:pt x="1404" y="431"/>
                    <a:pt x="1402" y="433"/>
                    <a:pt x="1402" y="433"/>
                  </a:cubicBezTo>
                  <a:cubicBezTo>
                    <a:pt x="1402" y="433"/>
                    <a:pt x="1394" y="442"/>
                    <a:pt x="1385" y="444"/>
                  </a:cubicBezTo>
                  <a:cubicBezTo>
                    <a:pt x="1376" y="446"/>
                    <a:pt x="1376" y="453"/>
                    <a:pt x="1376" y="475"/>
                  </a:cubicBezTo>
                  <a:cubicBezTo>
                    <a:pt x="1376" y="498"/>
                    <a:pt x="1387" y="492"/>
                    <a:pt x="1387" y="492"/>
                  </a:cubicBezTo>
                  <a:cubicBezTo>
                    <a:pt x="1387" y="492"/>
                    <a:pt x="1389" y="505"/>
                    <a:pt x="1372" y="511"/>
                  </a:cubicBezTo>
                  <a:cubicBezTo>
                    <a:pt x="1355" y="517"/>
                    <a:pt x="1376" y="533"/>
                    <a:pt x="1383" y="539"/>
                  </a:cubicBezTo>
                  <a:cubicBezTo>
                    <a:pt x="1391" y="544"/>
                    <a:pt x="1430" y="572"/>
                    <a:pt x="1430" y="572"/>
                  </a:cubicBezTo>
                  <a:cubicBezTo>
                    <a:pt x="1456" y="604"/>
                    <a:pt x="1456" y="604"/>
                    <a:pt x="1456" y="604"/>
                  </a:cubicBezTo>
                  <a:cubicBezTo>
                    <a:pt x="1456" y="604"/>
                    <a:pt x="1462" y="619"/>
                    <a:pt x="1460" y="628"/>
                  </a:cubicBezTo>
                  <a:cubicBezTo>
                    <a:pt x="1458" y="638"/>
                    <a:pt x="1443" y="651"/>
                    <a:pt x="1443" y="651"/>
                  </a:cubicBezTo>
                  <a:cubicBezTo>
                    <a:pt x="1441" y="677"/>
                    <a:pt x="1441" y="677"/>
                    <a:pt x="1441" y="677"/>
                  </a:cubicBezTo>
                  <a:cubicBezTo>
                    <a:pt x="1450" y="703"/>
                    <a:pt x="1450" y="703"/>
                    <a:pt x="1450" y="703"/>
                  </a:cubicBezTo>
                  <a:cubicBezTo>
                    <a:pt x="1450" y="703"/>
                    <a:pt x="1452" y="720"/>
                    <a:pt x="1449" y="729"/>
                  </a:cubicBezTo>
                  <a:cubicBezTo>
                    <a:pt x="1445" y="738"/>
                    <a:pt x="1447" y="750"/>
                    <a:pt x="1436" y="752"/>
                  </a:cubicBezTo>
                  <a:cubicBezTo>
                    <a:pt x="1424" y="753"/>
                    <a:pt x="1415" y="738"/>
                    <a:pt x="1415" y="738"/>
                  </a:cubicBezTo>
                  <a:cubicBezTo>
                    <a:pt x="1424" y="725"/>
                    <a:pt x="1424" y="725"/>
                    <a:pt x="1424" y="725"/>
                  </a:cubicBezTo>
                  <a:cubicBezTo>
                    <a:pt x="1424" y="725"/>
                    <a:pt x="1428" y="718"/>
                    <a:pt x="1428" y="699"/>
                  </a:cubicBezTo>
                  <a:cubicBezTo>
                    <a:pt x="1428" y="681"/>
                    <a:pt x="1428" y="699"/>
                    <a:pt x="1419" y="699"/>
                  </a:cubicBezTo>
                  <a:cubicBezTo>
                    <a:pt x="1409" y="699"/>
                    <a:pt x="1417" y="707"/>
                    <a:pt x="1415" y="714"/>
                  </a:cubicBezTo>
                  <a:cubicBezTo>
                    <a:pt x="1413" y="722"/>
                    <a:pt x="1409" y="725"/>
                    <a:pt x="1406" y="709"/>
                  </a:cubicBezTo>
                  <a:cubicBezTo>
                    <a:pt x="1402" y="692"/>
                    <a:pt x="1413" y="694"/>
                    <a:pt x="1415" y="671"/>
                  </a:cubicBezTo>
                  <a:cubicBezTo>
                    <a:pt x="1417" y="649"/>
                    <a:pt x="1406" y="643"/>
                    <a:pt x="1406" y="643"/>
                  </a:cubicBezTo>
                  <a:cubicBezTo>
                    <a:pt x="1426" y="628"/>
                    <a:pt x="1426" y="628"/>
                    <a:pt x="1426" y="628"/>
                  </a:cubicBezTo>
                  <a:cubicBezTo>
                    <a:pt x="1426" y="628"/>
                    <a:pt x="1432" y="617"/>
                    <a:pt x="1426" y="604"/>
                  </a:cubicBezTo>
                  <a:cubicBezTo>
                    <a:pt x="1421" y="591"/>
                    <a:pt x="1421" y="602"/>
                    <a:pt x="1413" y="606"/>
                  </a:cubicBezTo>
                  <a:cubicBezTo>
                    <a:pt x="1406" y="610"/>
                    <a:pt x="1404" y="610"/>
                    <a:pt x="1394" y="610"/>
                  </a:cubicBezTo>
                  <a:cubicBezTo>
                    <a:pt x="1385" y="610"/>
                    <a:pt x="1385" y="614"/>
                    <a:pt x="1376" y="610"/>
                  </a:cubicBezTo>
                  <a:cubicBezTo>
                    <a:pt x="1366" y="606"/>
                    <a:pt x="1366" y="599"/>
                    <a:pt x="1365" y="580"/>
                  </a:cubicBezTo>
                  <a:cubicBezTo>
                    <a:pt x="1363" y="561"/>
                    <a:pt x="1344" y="571"/>
                    <a:pt x="1344" y="571"/>
                  </a:cubicBezTo>
                  <a:cubicBezTo>
                    <a:pt x="1325" y="541"/>
                    <a:pt x="1325" y="541"/>
                    <a:pt x="1325" y="541"/>
                  </a:cubicBezTo>
                  <a:cubicBezTo>
                    <a:pt x="1325" y="541"/>
                    <a:pt x="1320" y="544"/>
                    <a:pt x="1309" y="546"/>
                  </a:cubicBezTo>
                  <a:cubicBezTo>
                    <a:pt x="1297" y="548"/>
                    <a:pt x="1297" y="561"/>
                    <a:pt x="1297" y="561"/>
                  </a:cubicBezTo>
                  <a:cubicBezTo>
                    <a:pt x="1312" y="574"/>
                    <a:pt x="1312" y="574"/>
                    <a:pt x="1312" y="574"/>
                  </a:cubicBezTo>
                  <a:cubicBezTo>
                    <a:pt x="1312" y="574"/>
                    <a:pt x="1314" y="584"/>
                    <a:pt x="1307" y="593"/>
                  </a:cubicBezTo>
                  <a:cubicBezTo>
                    <a:pt x="1299" y="602"/>
                    <a:pt x="1290" y="606"/>
                    <a:pt x="1290" y="606"/>
                  </a:cubicBezTo>
                  <a:cubicBezTo>
                    <a:pt x="1290" y="606"/>
                    <a:pt x="1290" y="606"/>
                    <a:pt x="1281" y="595"/>
                  </a:cubicBezTo>
                  <a:cubicBezTo>
                    <a:pt x="1271" y="584"/>
                    <a:pt x="1271" y="597"/>
                    <a:pt x="1262" y="612"/>
                  </a:cubicBezTo>
                  <a:cubicBezTo>
                    <a:pt x="1253" y="627"/>
                    <a:pt x="1277" y="628"/>
                    <a:pt x="1277" y="628"/>
                  </a:cubicBezTo>
                  <a:cubicBezTo>
                    <a:pt x="1277" y="628"/>
                    <a:pt x="1292" y="643"/>
                    <a:pt x="1299" y="645"/>
                  </a:cubicBezTo>
                  <a:cubicBezTo>
                    <a:pt x="1307" y="647"/>
                    <a:pt x="1314" y="658"/>
                    <a:pt x="1320" y="660"/>
                  </a:cubicBezTo>
                  <a:cubicBezTo>
                    <a:pt x="1325" y="662"/>
                    <a:pt x="1324" y="679"/>
                    <a:pt x="1314" y="679"/>
                  </a:cubicBezTo>
                  <a:cubicBezTo>
                    <a:pt x="1305" y="679"/>
                    <a:pt x="1292" y="677"/>
                    <a:pt x="1292" y="677"/>
                  </a:cubicBezTo>
                  <a:cubicBezTo>
                    <a:pt x="1292" y="677"/>
                    <a:pt x="1288" y="668"/>
                    <a:pt x="1273" y="653"/>
                  </a:cubicBezTo>
                  <a:cubicBezTo>
                    <a:pt x="1258" y="638"/>
                    <a:pt x="1262" y="656"/>
                    <a:pt x="1251" y="649"/>
                  </a:cubicBezTo>
                  <a:cubicBezTo>
                    <a:pt x="1240" y="641"/>
                    <a:pt x="1242" y="653"/>
                    <a:pt x="1238" y="641"/>
                  </a:cubicBezTo>
                  <a:cubicBezTo>
                    <a:pt x="1234" y="630"/>
                    <a:pt x="1242" y="619"/>
                    <a:pt x="1243" y="606"/>
                  </a:cubicBezTo>
                  <a:cubicBezTo>
                    <a:pt x="1245" y="593"/>
                    <a:pt x="1243" y="584"/>
                    <a:pt x="1242" y="567"/>
                  </a:cubicBezTo>
                  <a:cubicBezTo>
                    <a:pt x="1240" y="550"/>
                    <a:pt x="1243" y="548"/>
                    <a:pt x="1242" y="539"/>
                  </a:cubicBezTo>
                  <a:cubicBezTo>
                    <a:pt x="1240" y="530"/>
                    <a:pt x="1234" y="528"/>
                    <a:pt x="1234" y="528"/>
                  </a:cubicBezTo>
                  <a:cubicBezTo>
                    <a:pt x="1234" y="528"/>
                    <a:pt x="1227" y="518"/>
                    <a:pt x="1221" y="515"/>
                  </a:cubicBezTo>
                  <a:cubicBezTo>
                    <a:pt x="1215" y="511"/>
                    <a:pt x="1217" y="507"/>
                    <a:pt x="1215" y="494"/>
                  </a:cubicBezTo>
                  <a:cubicBezTo>
                    <a:pt x="1214" y="481"/>
                    <a:pt x="1200" y="500"/>
                    <a:pt x="1200" y="500"/>
                  </a:cubicBezTo>
                  <a:cubicBezTo>
                    <a:pt x="1214" y="518"/>
                    <a:pt x="1214" y="518"/>
                    <a:pt x="1214" y="518"/>
                  </a:cubicBezTo>
                  <a:cubicBezTo>
                    <a:pt x="1214" y="518"/>
                    <a:pt x="1227" y="531"/>
                    <a:pt x="1227" y="537"/>
                  </a:cubicBezTo>
                  <a:cubicBezTo>
                    <a:pt x="1227" y="543"/>
                    <a:pt x="1221" y="563"/>
                    <a:pt x="1219" y="571"/>
                  </a:cubicBezTo>
                  <a:cubicBezTo>
                    <a:pt x="1217" y="578"/>
                    <a:pt x="1199" y="602"/>
                    <a:pt x="1193" y="608"/>
                  </a:cubicBezTo>
                  <a:cubicBezTo>
                    <a:pt x="1187" y="614"/>
                    <a:pt x="1182" y="633"/>
                    <a:pt x="1182" y="633"/>
                  </a:cubicBezTo>
                  <a:cubicBezTo>
                    <a:pt x="1182" y="653"/>
                    <a:pt x="1182" y="653"/>
                    <a:pt x="1182" y="653"/>
                  </a:cubicBezTo>
                  <a:cubicBezTo>
                    <a:pt x="1182" y="653"/>
                    <a:pt x="1182" y="664"/>
                    <a:pt x="1182" y="669"/>
                  </a:cubicBezTo>
                  <a:cubicBezTo>
                    <a:pt x="1182" y="674"/>
                    <a:pt x="1195" y="690"/>
                    <a:pt x="1195" y="690"/>
                  </a:cubicBezTo>
                  <a:cubicBezTo>
                    <a:pt x="1195" y="690"/>
                    <a:pt x="1197" y="702"/>
                    <a:pt x="1201" y="702"/>
                  </a:cubicBezTo>
                  <a:cubicBezTo>
                    <a:pt x="1206" y="702"/>
                    <a:pt x="1206" y="710"/>
                    <a:pt x="1206" y="715"/>
                  </a:cubicBezTo>
                  <a:cubicBezTo>
                    <a:pt x="1206" y="720"/>
                    <a:pt x="1193" y="732"/>
                    <a:pt x="1193" y="732"/>
                  </a:cubicBezTo>
                  <a:cubicBezTo>
                    <a:pt x="1195" y="737"/>
                    <a:pt x="1193" y="742"/>
                    <a:pt x="1189" y="742"/>
                  </a:cubicBezTo>
                  <a:cubicBezTo>
                    <a:pt x="1184" y="742"/>
                    <a:pt x="1185" y="759"/>
                    <a:pt x="1185" y="759"/>
                  </a:cubicBezTo>
                  <a:cubicBezTo>
                    <a:pt x="1190" y="773"/>
                    <a:pt x="1190" y="773"/>
                    <a:pt x="1190" y="773"/>
                  </a:cubicBezTo>
                  <a:cubicBezTo>
                    <a:pt x="1197" y="788"/>
                    <a:pt x="1197" y="788"/>
                    <a:pt x="1197" y="788"/>
                  </a:cubicBezTo>
                  <a:cubicBezTo>
                    <a:pt x="1197" y="788"/>
                    <a:pt x="1192" y="797"/>
                    <a:pt x="1189" y="807"/>
                  </a:cubicBezTo>
                  <a:cubicBezTo>
                    <a:pt x="1185" y="816"/>
                    <a:pt x="1193" y="826"/>
                    <a:pt x="1204" y="829"/>
                  </a:cubicBezTo>
                  <a:cubicBezTo>
                    <a:pt x="1215" y="832"/>
                    <a:pt x="1227" y="827"/>
                    <a:pt x="1238" y="824"/>
                  </a:cubicBezTo>
                  <a:cubicBezTo>
                    <a:pt x="1249" y="821"/>
                    <a:pt x="1255" y="832"/>
                    <a:pt x="1277" y="837"/>
                  </a:cubicBezTo>
                  <a:cubicBezTo>
                    <a:pt x="1299" y="841"/>
                    <a:pt x="1296" y="865"/>
                    <a:pt x="1299" y="878"/>
                  </a:cubicBezTo>
                  <a:cubicBezTo>
                    <a:pt x="1302" y="890"/>
                    <a:pt x="1304" y="892"/>
                    <a:pt x="1299" y="897"/>
                  </a:cubicBezTo>
                  <a:cubicBezTo>
                    <a:pt x="1294" y="901"/>
                    <a:pt x="1305" y="917"/>
                    <a:pt x="1305" y="917"/>
                  </a:cubicBezTo>
                  <a:cubicBezTo>
                    <a:pt x="1320" y="919"/>
                    <a:pt x="1320" y="919"/>
                    <a:pt x="1320" y="919"/>
                  </a:cubicBezTo>
                  <a:cubicBezTo>
                    <a:pt x="1320" y="919"/>
                    <a:pt x="1332" y="920"/>
                    <a:pt x="1337" y="919"/>
                  </a:cubicBezTo>
                  <a:cubicBezTo>
                    <a:pt x="1342" y="917"/>
                    <a:pt x="1343" y="933"/>
                    <a:pt x="1343" y="933"/>
                  </a:cubicBezTo>
                  <a:cubicBezTo>
                    <a:pt x="1343" y="933"/>
                    <a:pt x="1337" y="950"/>
                    <a:pt x="1329" y="944"/>
                  </a:cubicBezTo>
                  <a:cubicBezTo>
                    <a:pt x="1321" y="938"/>
                    <a:pt x="1321" y="934"/>
                    <a:pt x="1316" y="933"/>
                  </a:cubicBezTo>
                  <a:cubicBezTo>
                    <a:pt x="1312" y="931"/>
                    <a:pt x="1310" y="942"/>
                    <a:pt x="1310" y="942"/>
                  </a:cubicBezTo>
                  <a:cubicBezTo>
                    <a:pt x="1305" y="966"/>
                    <a:pt x="1305" y="966"/>
                    <a:pt x="1305" y="966"/>
                  </a:cubicBezTo>
                  <a:cubicBezTo>
                    <a:pt x="1305" y="966"/>
                    <a:pt x="1304" y="969"/>
                    <a:pt x="1298" y="960"/>
                  </a:cubicBezTo>
                  <a:cubicBezTo>
                    <a:pt x="1291" y="950"/>
                    <a:pt x="1288" y="934"/>
                    <a:pt x="1288" y="934"/>
                  </a:cubicBezTo>
                  <a:cubicBezTo>
                    <a:pt x="1288" y="934"/>
                    <a:pt x="1288" y="934"/>
                    <a:pt x="1279" y="928"/>
                  </a:cubicBezTo>
                  <a:cubicBezTo>
                    <a:pt x="1269" y="922"/>
                    <a:pt x="1285" y="906"/>
                    <a:pt x="1285" y="906"/>
                  </a:cubicBezTo>
                  <a:cubicBezTo>
                    <a:pt x="1285" y="906"/>
                    <a:pt x="1280" y="903"/>
                    <a:pt x="1271" y="892"/>
                  </a:cubicBezTo>
                  <a:cubicBezTo>
                    <a:pt x="1261" y="881"/>
                    <a:pt x="1269" y="881"/>
                    <a:pt x="1274" y="860"/>
                  </a:cubicBezTo>
                  <a:cubicBezTo>
                    <a:pt x="1279" y="840"/>
                    <a:pt x="1258" y="846"/>
                    <a:pt x="1258" y="846"/>
                  </a:cubicBezTo>
                  <a:cubicBezTo>
                    <a:pt x="1258" y="846"/>
                    <a:pt x="1253" y="848"/>
                    <a:pt x="1227" y="857"/>
                  </a:cubicBezTo>
                  <a:cubicBezTo>
                    <a:pt x="1200" y="867"/>
                    <a:pt x="1230" y="868"/>
                    <a:pt x="1222" y="868"/>
                  </a:cubicBezTo>
                  <a:cubicBezTo>
                    <a:pt x="1214" y="868"/>
                    <a:pt x="1220" y="890"/>
                    <a:pt x="1220" y="890"/>
                  </a:cubicBezTo>
                  <a:cubicBezTo>
                    <a:pt x="1220" y="890"/>
                    <a:pt x="1227" y="904"/>
                    <a:pt x="1223" y="917"/>
                  </a:cubicBezTo>
                  <a:cubicBezTo>
                    <a:pt x="1220" y="930"/>
                    <a:pt x="1220" y="923"/>
                    <a:pt x="1209" y="922"/>
                  </a:cubicBezTo>
                  <a:cubicBezTo>
                    <a:pt x="1198" y="920"/>
                    <a:pt x="1203" y="931"/>
                    <a:pt x="1204" y="941"/>
                  </a:cubicBezTo>
                  <a:cubicBezTo>
                    <a:pt x="1206" y="950"/>
                    <a:pt x="1185" y="982"/>
                    <a:pt x="1185" y="982"/>
                  </a:cubicBezTo>
                  <a:cubicBezTo>
                    <a:pt x="1173" y="988"/>
                    <a:pt x="1173" y="988"/>
                    <a:pt x="1173" y="988"/>
                  </a:cubicBezTo>
                  <a:cubicBezTo>
                    <a:pt x="1171" y="1013"/>
                    <a:pt x="1171" y="1013"/>
                    <a:pt x="1171" y="1013"/>
                  </a:cubicBezTo>
                  <a:cubicBezTo>
                    <a:pt x="1171" y="1013"/>
                    <a:pt x="1182" y="1032"/>
                    <a:pt x="1181" y="1039"/>
                  </a:cubicBezTo>
                  <a:cubicBezTo>
                    <a:pt x="1179" y="1045"/>
                    <a:pt x="1187" y="1056"/>
                    <a:pt x="1187" y="1056"/>
                  </a:cubicBezTo>
                  <a:cubicBezTo>
                    <a:pt x="1187" y="1056"/>
                    <a:pt x="1185" y="1069"/>
                    <a:pt x="1182" y="1073"/>
                  </a:cubicBezTo>
                  <a:cubicBezTo>
                    <a:pt x="1179" y="1078"/>
                    <a:pt x="1168" y="1075"/>
                    <a:pt x="1168" y="1059"/>
                  </a:cubicBezTo>
                  <a:cubicBezTo>
                    <a:pt x="1168" y="1043"/>
                    <a:pt x="1162" y="1054"/>
                    <a:pt x="1151" y="1034"/>
                  </a:cubicBezTo>
                  <a:cubicBezTo>
                    <a:pt x="1140" y="1013"/>
                    <a:pt x="1143" y="1028"/>
                    <a:pt x="1135" y="1012"/>
                  </a:cubicBezTo>
                  <a:cubicBezTo>
                    <a:pt x="1127" y="996"/>
                    <a:pt x="1122" y="1023"/>
                    <a:pt x="1122" y="1023"/>
                  </a:cubicBezTo>
                  <a:cubicBezTo>
                    <a:pt x="1116" y="1010"/>
                    <a:pt x="1116" y="1010"/>
                    <a:pt x="1116" y="1010"/>
                  </a:cubicBezTo>
                  <a:cubicBezTo>
                    <a:pt x="1116" y="1010"/>
                    <a:pt x="1114" y="1018"/>
                    <a:pt x="1105" y="1021"/>
                  </a:cubicBezTo>
                  <a:cubicBezTo>
                    <a:pt x="1095" y="1024"/>
                    <a:pt x="1107" y="1015"/>
                    <a:pt x="1107" y="1004"/>
                  </a:cubicBezTo>
                  <a:cubicBezTo>
                    <a:pt x="1107" y="993"/>
                    <a:pt x="1097" y="1004"/>
                    <a:pt x="1092" y="1004"/>
                  </a:cubicBezTo>
                  <a:cubicBezTo>
                    <a:pt x="1088" y="1004"/>
                    <a:pt x="1083" y="1007"/>
                    <a:pt x="1081" y="1002"/>
                  </a:cubicBezTo>
                  <a:cubicBezTo>
                    <a:pt x="1080" y="998"/>
                    <a:pt x="1067" y="980"/>
                    <a:pt x="1067" y="980"/>
                  </a:cubicBezTo>
                  <a:cubicBezTo>
                    <a:pt x="1078" y="976"/>
                    <a:pt x="1078" y="976"/>
                    <a:pt x="1078" y="976"/>
                  </a:cubicBezTo>
                  <a:cubicBezTo>
                    <a:pt x="1094" y="979"/>
                    <a:pt x="1094" y="979"/>
                    <a:pt x="1094" y="979"/>
                  </a:cubicBezTo>
                  <a:cubicBezTo>
                    <a:pt x="1103" y="972"/>
                    <a:pt x="1103" y="972"/>
                    <a:pt x="1103" y="972"/>
                  </a:cubicBezTo>
                  <a:cubicBezTo>
                    <a:pt x="1113" y="987"/>
                    <a:pt x="1113" y="987"/>
                    <a:pt x="1113" y="987"/>
                  </a:cubicBezTo>
                  <a:cubicBezTo>
                    <a:pt x="1113" y="987"/>
                    <a:pt x="1124" y="993"/>
                    <a:pt x="1130" y="987"/>
                  </a:cubicBezTo>
                  <a:cubicBezTo>
                    <a:pt x="1137" y="980"/>
                    <a:pt x="1130" y="974"/>
                    <a:pt x="1137" y="966"/>
                  </a:cubicBezTo>
                  <a:cubicBezTo>
                    <a:pt x="1143" y="958"/>
                    <a:pt x="1163" y="952"/>
                    <a:pt x="1174" y="923"/>
                  </a:cubicBezTo>
                  <a:cubicBezTo>
                    <a:pt x="1185" y="895"/>
                    <a:pt x="1178" y="870"/>
                    <a:pt x="1178" y="870"/>
                  </a:cubicBezTo>
                  <a:cubicBezTo>
                    <a:pt x="1178" y="870"/>
                    <a:pt x="1176" y="860"/>
                    <a:pt x="1168" y="846"/>
                  </a:cubicBezTo>
                  <a:cubicBezTo>
                    <a:pt x="1160" y="832"/>
                    <a:pt x="1165" y="832"/>
                    <a:pt x="1157" y="799"/>
                  </a:cubicBezTo>
                  <a:cubicBezTo>
                    <a:pt x="1149" y="766"/>
                    <a:pt x="1160" y="778"/>
                    <a:pt x="1162" y="747"/>
                  </a:cubicBezTo>
                  <a:cubicBezTo>
                    <a:pt x="1163" y="715"/>
                    <a:pt x="1171" y="724"/>
                    <a:pt x="1170" y="710"/>
                  </a:cubicBezTo>
                  <a:cubicBezTo>
                    <a:pt x="1168" y="696"/>
                    <a:pt x="1170" y="698"/>
                    <a:pt x="1165" y="679"/>
                  </a:cubicBezTo>
                  <a:cubicBezTo>
                    <a:pt x="1160" y="660"/>
                    <a:pt x="1152" y="647"/>
                    <a:pt x="1152" y="647"/>
                  </a:cubicBezTo>
                  <a:cubicBezTo>
                    <a:pt x="1152" y="647"/>
                    <a:pt x="1146" y="636"/>
                    <a:pt x="1138" y="633"/>
                  </a:cubicBezTo>
                  <a:cubicBezTo>
                    <a:pt x="1130" y="630"/>
                    <a:pt x="1127" y="627"/>
                    <a:pt x="1133" y="616"/>
                  </a:cubicBezTo>
                  <a:cubicBezTo>
                    <a:pt x="1140" y="605"/>
                    <a:pt x="1146" y="603"/>
                    <a:pt x="1152" y="595"/>
                  </a:cubicBezTo>
                  <a:cubicBezTo>
                    <a:pt x="1159" y="587"/>
                    <a:pt x="1148" y="562"/>
                    <a:pt x="1148" y="562"/>
                  </a:cubicBezTo>
                  <a:cubicBezTo>
                    <a:pt x="1148" y="562"/>
                    <a:pt x="1155" y="537"/>
                    <a:pt x="1154" y="519"/>
                  </a:cubicBezTo>
                  <a:cubicBezTo>
                    <a:pt x="1152" y="502"/>
                    <a:pt x="1148" y="516"/>
                    <a:pt x="1127" y="508"/>
                  </a:cubicBezTo>
                  <a:cubicBezTo>
                    <a:pt x="1107" y="500"/>
                    <a:pt x="1119" y="507"/>
                    <a:pt x="1107" y="502"/>
                  </a:cubicBezTo>
                  <a:cubicBezTo>
                    <a:pt x="1094" y="497"/>
                    <a:pt x="1099" y="505"/>
                    <a:pt x="1069" y="538"/>
                  </a:cubicBezTo>
                  <a:cubicBezTo>
                    <a:pt x="1039" y="571"/>
                    <a:pt x="1072" y="551"/>
                    <a:pt x="1062" y="559"/>
                  </a:cubicBezTo>
                  <a:cubicBezTo>
                    <a:pt x="1053" y="567"/>
                    <a:pt x="1058" y="565"/>
                    <a:pt x="1064" y="573"/>
                  </a:cubicBezTo>
                  <a:cubicBezTo>
                    <a:pt x="1070" y="581"/>
                    <a:pt x="1064" y="586"/>
                    <a:pt x="1058" y="597"/>
                  </a:cubicBezTo>
                  <a:cubicBezTo>
                    <a:pt x="1051" y="608"/>
                    <a:pt x="1051" y="619"/>
                    <a:pt x="1051" y="619"/>
                  </a:cubicBezTo>
                  <a:cubicBezTo>
                    <a:pt x="1051" y="619"/>
                    <a:pt x="1048" y="633"/>
                    <a:pt x="1029" y="639"/>
                  </a:cubicBezTo>
                  <a:cubicBezTo>
                    <a:pt x="1010" y="646"/>
                    <a:pt x="1013" y="655"/>
                    <a:pt x="1013" y="655"/>
                  </a:cubicBezTo>
                  <a:cubicBezTo>
                    <a:pt x="1010" y="687"/>
                    <a:pt x="1010" y="687"/>
                    <a:pt x="1010" y="687"/>
                  </a:cubicBezTo>
                  <a:cubicBezTo>
                    <a:pt x="1010" y="687"/>
                    <a:pt x="1017" y="690"/>
                    <a:pt x="1018" y="694"/>
                  </a:cubicBezTo>
                  <a:cubicBezTo>
                    <a:pt x="1020" y="699"/>
                    <a:pt x="1012" y="721"/>
                    <a:pt x="1018" y="723"/>
                  </a:cubicBezTo>
                  <a:cubicBezTo>
                    <a:pt x="1024" y="724"/>
                    <a:pt x="1020" y="731"/>
                    <a:pt x="1021" y="740"/>
                  </a:cubicBezTo>
                  <a:cubicBezTo>
                    <a:pt x="1023" y="750"/>
                    <a:pt x="1017" y="754"/>
                    <a:pt x="1017" y="754"/>
                  </a:cubicBezTo>
                  <a:cubicBezTo>
                    <a:pt x="1015" y="773"/>
                    <a:pt x="1015" y="773"/>
                    <a:pt x="1015" y="773"/>
                  </a:cubicBezTo>
                  <a:cubicBezTo>
                    <a:pt x="1015" y="789"/>
                    <a:pt x="1015" y="789"/>
                    <a:pt x="1015" y="789"/>
                  </a:cubicBezTo>
                  <a:cubicBezTo>
                    <a:pt x="1015" y="789"/>
                    <a:pt x="1028" y="796"/>
                    <a:pt x="1043" y="784"/>
                  </a:cubicBezTo>
                  <a:cubicBezTo>
                    <a:pt x="1059" y="773"/>
                    <a:pt x="1043" y="794"/>
                    <a:pt x="1040" y="807"/>
                  </a:cubicBezTo>
                  <a:cubicBezTo>
                    <a:pt x="1040" y="807"/>
                    <a:pt x="1043" y="822"/>
                    <a:pt x="1045" y="827"/>
                  </a:cubicBezTo>
                  <a:cubicBezTo>
                    <a:pt x="1047" y="832"/>
                    <a:pt x="1056" y="843"/>
                    <a:pt x="1061" y="844"/>
                  </a:cubicBezTo>
                  <a:cubicBezTo>
                    <a:pt x="1065" y="846"/>
                    <a:pt x="1080" y="860"/>
                    <a:pt x="1080" y="860"/>
                  </a:cubicBezTo>
                  <a:cubicBezTo>
                    <a:pt x="1072" y="851"/>
                    <a:pt x="1065" y="857"/>
                    <a:pt x="1065" y="857"/>
                  </a:cubicBezTo>
                  <a:cubicBezTo>
                    <a:pt x="1065" y="857"/>
                    <a:pt x="1061" y="865"/>
                    <a:pt x="1056" y="879"/>
                  </a:cubicBezTo>
                  <a:cubicBezTo>
                    <a:pt x="1051" y="893"/>
                    <a:pt x="1039" y="874"/>
                    <a:pt x="1039" y="874"/>
                  </a:cubicBezTo>
                  <a:cubicBezTo>
                    <a:pt x="1023" y="854"/>
                    <a:pt x="1023" y="854"/>
                    <a:pt x="1023" y="854"/>
                  </a:cubicBezTo>
                  <a:cubicBezTo>
                    <a:pt x="1023" y="854"/>
                    <a:pt x="1010" y="848"/>
                    <a:pt x="999" y="843"/>
                  </a:cubicBezTo>
                  <a:cubicBezTo>
                    <a:pt x="988" y="838"/>
                    <a:pt x="991" y="843"/>
                    <a:pt x="988" y="827"/>
                  </a:cubicBezTo>
                  <a:cubicBezTo>
                    <a:pt x="985" y="811"/>
                    <a:pt x="982" y="832"/>
                    <a:pt x="975" y="830"/>
                  </a:cubicBezTo>
                  <a:cubicBezTo>
                    <a:pt x="969" y="829"/>
                    <a:pt x="963" y="835"/>
                    <a:pt x="964" y="824"/>
                  </a:cubicBezTo>
                  <a:cubicBezTo>
                    <a:pt x="966" y="813"/>
                    <a:pt x="968" y="819"/>
                    <a:pt x="966" y="807"/>
                  </a:cubicBezTo>
                  <a:cubicBezTo>
                    <a:pt x="964" y="794"/>
                    <a:pt x="952" y="792"/>
                    <a:pt x="933" y="791"/>
                  </a:cubicBezTo>
                  <a:cubicBezTo>
                    <a:pt x="914" y="789"/>
                    <a:pt x="920" y="786"/>
                    <a:pt x="914" y="770"/>
                  </a:cubicBezTo>
                  <a:cubicBezTo>
                    <a:pt x="908" y="754"/>
                    <a:pt x="892" y="773"/>
                    <a:pt x="876" y="772"/>
                  </a:cubicBezTo>
                  <a:cubicBezTo>
                    <a:pt x="860" y="770"/>
                    <a:pt x="867" y="777"/>
                    <a:pt x="852" y="781"/>
                  </a:cubicBezTo>
                  <a:cubicBezTo>
                    <a:pt x="838" y="786"/>
                    <a:pt x="851" y="789"/>
                    <a:pt x="851" y="819"/>
                  </a:cubicBezTo>
                  <a:cubicBezTo>
                    <a:pt x="851" y="849"/>
                    <a:pt x="867" y="833"/>
                    <a:pt x="862" y="838"/>
                  </a:cubicBezTo>
                  <a:cubicBezTo>
                    <a:pt x="857" y="843"/>
                    <a:pt x="857" y="851"/>
                    <a:pt x="835" y="856"/>
                  </a:cubicBezTo>
                  <a:cubicBezTo>
                    <a:pt x="813" y="860"/>
                    <a:pt x="827" y="874"/>
                    <a:pt x="816" y="878"/>
                  </a:cubicBezTo>
                  <a:cubicBezTo>
                    <a:pt x="805" y="881"/>
                    <a:pt x="816" y="852"/>
                    <a:pt x="814" y="837"/>
                  </a:cubicBezTo>
                  <a:cubicBezTo>
                    <a:pt x="813" y="821"/>
                    <a:pt x="803" y="835"/>
                    <a:pt x="794" y="841"/>
                  </a:cubicBezTo>
                  <a:cubicBezTo>
                    <a:pt x="784" y="848"/>
                    <a:pt x="777" y="851"/>
                    <a:pt x="764" y="860"/>
                  </a:cubicBezTo>
                  <a:cubicBezTo>
                    <a:pt x="751" y="870"/>
                    <a:pt x="748" y="862"/>
                    <a:pt x="748" y="862"/>
                  </a:cubicBezTo>
                  <a:cubicBezTo>
                    <a:pt x="721" y="863"/>
                    <a:pt x="721" y="863"/>
                    <a:pt x="721" y="863"/>
                  </a:cubicBezTo>
                  <a:cubicBezTo>
                    <a:pt x="721" y="863"/>
                    <a:pt x="723" y="873"/>
                    <a:pt x="718" y="881"/>
                  </a:cubicBezTo>
                  <a:cubicBezTo>
                    <a:pt x="713" y="889"/>
                    <a:pt x="712" y="890"/>
                    <a:pt x="691" y="897"/>
                  </a:cubicBezTo>
                  <a:cubicBezTo>
                    <a:pt x="671" y="903"/>
                    <a:pt x="680" y="912"/>
                    <a:pt x="668" y="920"/>
                  </a:cubicBezTo>
                  <a:cubicBezTo>
                    <a:pt x="655" y="928"/>
                    <a:pt x="661" y="920"/>
                    <a:pt x="682" y="893"/>
                  </a:cubicBezTo>
                  <a:cubicBezTo>
                    <a:pt x="702" y="867"/>
                    <a:pt x="685" y="878"/>
                    <a:pt x="687" y="859"/>
                  </a:cubicBezTo>
                  <a:cubicBezTo>
                    <a:pt x="688" y="840"/>
                    <a:pt x="690" y="838"/>
                    <a:pt x="679" y="835"/>
                  </a:cubicBezTo>
                  <a:cubicBezTo>
                    <a:pt x="668" y="832"/>
                    <a:pt x="679" y="835"/>
                    <a:pt x="668" y="835"/>
                  </a:cubicBezTo>
                  <a:cubicBezTo>
                    <a:pt x="657" y="835"/>
                    <a:pt x="658" y="851"/>
                    <a:pt x="658" y="851"/>
                  </a:cubicBezTo>
                  <a:cubicBezTo>
                    <a:pt x="658" y="851"/>
                    <a:pt x="657" y="857"/>
                    <a:pt x="641" y="860"/>
                  </a:cubicBezTo>
                  <a:cubicBezTo>
                    <a:pt x="625" y="863"/>
                    <a:pt x="636" y="871"/>
                    <a:pt x="614" y="863"/>
                  </a:cubicBezTo>
                  <a:cubicBezTo>
                    <a:pt x="592" y="856"/>
                    <a:pt x="601" y="874"/>
                    <a:pt x="586" y="892"/>
                  </a:cubicBezTo>
                  <a:cubicBezTo>
                    <a:pt x="570" y="909"/>
                    <a:pt x="559" y="904"/>
                    <a:pt x="559" y="904"/>
                  </a:cubicBezTo>
                  <a:cubicBezTo>
                    <a:pt x="559" y="904"/>
                    <a:pt x="556" y="909"/>
                    <a:pt x="541" y="909"/>
                  </a:cubicBezTo>
                  <a:cubicBezTo>
                    <a:pt x="527" y="909"/>
                    <a:pt x="540" y="920"/>
                    <a:pt x="526" y="925"/>
                  </a:cubicBezTo>
                  <a:cubicBezTo>
                    <a:pt x="511" y="930"/>
                    <a:pt x="527" y="938"/>
                    <a:pt x="524" y="949"/>
                  </a:cubicBezTo>
                  <a:cubicBezTo>
                    <a:pt x="521" y="960"/>
                    <a:pt x="521" y="972"/>
                    <a:pt x="500" y="972"/>
                  </a:cubicBezTo>
                  <a:cubicBezTo>
                    <a:pt x="480" y="972"/>
                    <a:pt x="500" y="972"/>
                    <a:pt x="492" y="968"/>
                  </a:cubicBezTo>
                  <a:cubicBezTo>
                    <a:pt x="484" y="963"/>
                    <a:pt x="481" y="971"/>
                    <a:pt x="481" y="960"/>
                  </a:cubicBezTo>
                  <a:cubicBezTo>
                    <a:pt x="481" y="949"/>
                    <a:pt x="481" y="952"/>
                    <a:pt x="477" y="944"/>
                  </a:cubicBezTo>
                  <a:cubicBezTo>
                    <a:pt x="472" y="936"/>
                    <a:pt x="467" y="938"/>
                    <a:pt x="462" y="925"/>
                  </a:cubicBezTo>
                  <a:cubicBezTo>
                    <a:pt x="458" y="912"/>
                    <a:pt x="469" y="923"/>
                    <a:pt x="478" y="922"/>
                  </a:cubicBezTo>
                  <a:cubicBezTo>
                    <a:pt x="488" y="920"/>
                    <a:pt x="492" y="920"/>
                    <a:pt x="510" y="911"/>
                  </a:cubicBezTo>
                  <a:cubicBezTo>
                    <a:pt x="527" y="901"/>
                    <a:pt x="507" y="892"/>
                    <a:pt x="491" y="881"/>
                  </a:cubicBezTo>
                  <a:cubicBezTo>
                    <a:pt x="475" y="870"/>
                    <a:pt x="491" y="874"/>
                    <a:pt x="478" y="863"/>
                  </a:cubicBezTo>
                  <a:cubicBezTo>
                    <a:pt x="466" y="852"/>
                    <a:pt x="462" y="862"/>
                    <a:pt x="456" y="865"/>
                  </a:cubicBezTo>
                  <a:cubicBezTo>
                    <a:pt x="450" y="868"/>
                    <a:pt x="440" y="856"/>
                    <a:pt x="426" y="851"/>
                  </a:cubicBezTo>
                  <a:cubicBezTo>
                    <a:pt x="412" y="846"/>
                    <a:pt x="409" y="856"/>
                    <a:pt x="420" y="865"/>
                  </a:cubicBezTo>
                  <a:cubicBezTo>
                    <a:pt x="431" y="874"/>
                    <a:pt x="428" y="871"/>
                    <a:pt x="434" y="893"/>
                  </a:cubicBezTo>
                  <a:cubicBezTo>
                    <a:pt x="440" y="916"/>
                    <a:pt x="436" y="909"/>
                    <a:pt x="431" y="917"/>
                  </a:cubicBezTo>
                  <a:cubicBezTo>
                    <a:pt x="426" y="925"/>
                    <a:pt x="429" y="938"/>
                    <a:pt x="448" y="957"/>
                  </a:cubicBezTo>
                  <a:cubicBezTo>
                    <a:pt x="467" y="976"/>
                    <a:pt x="448" y="966"/>
                    <a:pt x="447" y="985"/>
                  </a:cubicBezTo>
                  <a:cubicBezTo>
                    <a:pt x="445" y="1004"/>
                    <a:pt x="451" y="999"/>
                    <a:pt x="439" y="1028"/>
                  </a:cubicBezTo>
                  <a:cubicBezTo>
                    <a:pt x="426" y="1056"/>
                    <a:pt x="439" y="1043"/>
                    <a:pt x="426" y="1050"/>
                  </a:cubicBezTo>
                  <a:cubicBezTo>
                    <a:pt x="413" y="1056"/>
                    <a:pt x="417" y="1050"/>
                    <a:pt x="415" y="1028"/>
                  </a:cubicBezTo>
                  <a:cubicBezTo>
                    <a:pt x="413" y="1006"/>
                    <a:pt x="412" y="1018"/>
                    <a:pt x="398" y="1017"/>
                  </a:cubicBezTo>
                  <a:cubicBezTo>
                    <a:pt x="383" y="1015"/>
                    <a:pt x="398" y="1017"/>
                    <a:pt x="390" y="1006"/>
                  </a:cubicBezTo>
                  <a:cubicBezTo>
                    <a:pt x="382" y="994"/>
                    <a:pt x="385" y="1015"/>
                    <a:pt x="377" y="1024"/>
                  </a:cubicBezTo>
                  <a:cubicBezTo>
                    <a:pt x="369" y="1034"/>
                    <a:pt x="353" y="1047"/>
                    <a:pt x="339" y="1051"/>
                  </a:cubicBezTo>
                  <a:cubicBezTo>
                    <a:pt x="325" y="1056"/>
                    <a:pt x="335" y="1059"/>
                    <a:pt x="328" y="1067"/>
                  </a:cubicBezTo>
                  <a:cubicBezTo>
                    <a:pt x="322" y="1075"/>
                    <a:pt x="330" y="1078"/>
                    <a:pt x="325" y="1084"/>
                  </a:cubicBezTo>
                  <a:cubicBezTo>
                    <a:pt x="320" y="1091"/>
                    <a:pt x="331" y="1094"/>
                    <a:pt x="342" y="1100"/>
                  </a:cubicBezTo>
                  <a:cubicBezTo>
                    <a:pt x="353" y="1107"/>
                    <a:pt x="347" y="1113"/>
                    <a:pt x="333" y="1119"/>
                  </a:cubicBezTo>
                  <a:cubicBezTo>
                    <a:pt x="319" y="1125"/>
                    <a:pt x="327" y="1129"/>
                    <a:pt x="311" y="1118"/>
                  </a:cubicBezTo>
                  <a:cubicBezTo>
                    <a:pt x="295" y="1107"/>
                    <a:pt x="303" y="1127"/>
                    <a:pt x="292" y="1125"/>
                  </a:cubicBezTo>
                  <a:cubicBezTo>
                    <a:pt x="281" y="1124"/>
                    <a:pt x="287" y="1122"/>
                    <a:pt x="281" y="1111"/>
                  </a:cubicBezTo>
                  <a:cubicBezTo>
                    <a:pt x="275" y="1100"/>
                    <a:pt x="265" y="1114"/>
                    <a:pt x="257" y="1111"/>
                  </a:cubicBezTo>
                  <a:cubicBezTo>
                    <a:pt x="249" y="1108"/>
                    <a:pt x="251" y="1137"/>
                    <a:pt x="259" y="1132"/>
                  </a:cubicBezTo>
                  <a:cubicBezTo>
                    <a:pt x="267" y="1127"/>
                    <a:pt x="276" y="1151"/>
                    <a:pt x="276" y="1151"/>
                  </a:cubicBezTo>
                  <a:cubicBezTo>
                    <a:pt x="276" y="1151"/>
                    <a:pt x="273" y="1159"/>
                    <a:pt x="263" y="1165"/>
                  </a:cubicBezTo>
                  <a:cubicBezTo>
                    <a:pt x="254" y="1171"/>
                    <a:pt x="245" y="1165"/>
                    <a:pt x="232" y="1148"/>
                  </a:cubicBezTo>
                  <a:cubicBezTo>
                    <a:pt x="219" y="1130"/>
                    <a:pt x="210" y="1138"/>
                    <a:pt x="200" y="1122"/>
                  </a:cubicBezTo>
                  <a:cubicBezTo>
                    <a:pt x="191" y="1107"/>
                    <a:pt x="189" y="1116"/>
                    <a:pt x="177" y="1108"/>
                  </a:cubicBezTo>
                  <a:cubicBezTo>
                    <a:pt x="165" y="1100"/>
                    <a:pt x="185" y="1080"/>
                    <a:pt x="177" y="1070"/>
                  </a:cubicBezTo>
                  <a:cubicBezTo>
                    <a:pt x="170" y="1061"/>
                    <a:pt x="183" y="1061"/>
                    <a:pt x="183" y="1061"/>
                  </a:cubicBezTo>
                  <a:cubicBezTo>
                    <a:pt x="183" y="1061"/>
                    <a:pt x="191" y="1059"/>
                    <a:pt x="199" y="1047"/>
                  </a:cubicBezTo>
                  <a:cubicBezTo>
                    <a:pt x="207" y="1034"/>
                    <a:pt x="196" y="1040"/>
                    <a:pt x="185" y="1037"/>
                  </a:cubicBezTo>
                  <a:cubicBezTo>
                    <a:pt x="173" y="1034"/>
                    <a:pt x="185" y="1024"/>
                    <a:pt x="172" y="1015"/>
                  </a:cubicBezTo>
                  <a:cubicBezTo>
                    <a:pt x="159" y="1006"/>
                    <a:pt x="153" y="1012"/>
                    <a:pt x="143" y="998"/>
                  </a:cubicBezTo>
                  <a:cubicBezTo>
                    <a:pt x="134" y="983"/>
                    <a:pt x="137" y="998"/>
                    <a:pt x="129" y="999"/>
                  </a:cubicBezTo>
                  <a:cubicBezTo>
                    <a:pt x="121" y="1001"/>
                    <a:pt x="117" y="999"/>
                    <a:pt x="106" y="991"/>
                  </a:cubicBezTo>
                  <a:cubicBezTo>
                    <a:pt x="95" y="983"/>
                    <a:pt x="110" y="990"/>
                    <a:pt x="118" y="988"/>
                  </a:cubicBezTo>
                  <a:cubicBezTo>
                    <a:pt x="126" y="987"/>
                    <a:pt x="121" y="982"/>
                    <a:pt x="110" y="977"/>
                  </a:cubicBezTo>
                  <a:cubicBezTo>
                    <a:pt x="99" y="972"/>
                    <a:pt x="113" y="963"/>
                    <a:pt x="118" y="958"/>
                  </a:cubicBezTo>
                  <a:cubicBezTo>
                    <a:pt x="123" y="953"/>
                    <a:pt x="129" y="969"/>
                    <a:pt x="139" y="976"/>
                  </a:cubicBezTo>
                  <a:cubicBezTo>
                    <a:pt x="148" y="982"/>
                    <a:pt x="170" y="991"/>
                    <a:pt x="191" y="994"/>
                  </a:cubicBezTo>
                  <a:cubicBezTo>
                    <a:pt x="211" y="998"/>
                    <a:pt x="256" y="1024"/>
                    <a:pt x="287" y="1029"/>
                  </a:cubicBezTo>
                  <a:cubicBezTo>
                    <a:pt x="319" y="1034"/>
                    <a:pt x="335" y="999"/>
                    <a:pt x="352" y="969"/>
                  </a:cubicBezTo>
                  <a:cubicBezTo>
                    <a:pt x="369" y="939"/>
                    <a:pt x="357" y="933"/>
                    <a:pt x="347" y="922"/>
                  </a:cubicBezTo>
                  <a:cubicBezTo>
                    <a:pt x="338" y="911"/>
                    <a:pt x="328" y="897"/>
                    <a:pt x="314" y="881"/>
                  </a:cubicBezTo>
                  <a:cubicBezTo>
                    <a:pt x="300" y="865"/>
                    <a:pt x="292" y="865"/>
                    <a:pt x="279" y="849"/>
                  </a:cubicBezTo>
                  <a:cubicBezTo>
                    <a:pt x="267" y="833"/>
                    <a:pt x="270" y="846"/>
                    <a:pt x="246" y="846"/>
                  </a:cubicBezTo>
                  <a:cubicBezTo>
                    <a:pt x="222" y="846"/>
                    <a:pt x="232" y="844"/>
                    <a:pt x="233" y="833"/>
                  </a:cubicBezTo>
                  <a:cubicBezTo>
                    <a:pt x="235" y="822"/>
                    <a:pt x="230" y="826"/>
                    <a:pt x="221" y="824"/>
                  </a:cubicBezTo>
                  <a:cubicBezTo>
                    <a:pt x="211" y="822"/>
                    <a:pt x="205" y="810"/>
                    <a:pt x="183" y="811"/>
                  </a:cubicBezTo>
                  <a:cubicBezTo>
                    <a:pt x="161" y="813"/>
                    <a:pt x="177" y="821"/>
                    <a:pt x="159" y="816"/>
                  </a:cubicBezTo>
                  <a:cubicBezTo>
                    <a:pt x="141" y="811"/>
                    <a:pt x="156" y="827"/>
                    <a:pt x="147" y="833"/>
                  </a:cubicBezTo>
                  <a:cubicBezTo>
                    <a:pt x="137" y="840"/>
                    <a:pt x="137" y="833"/>
                    <a:pt x="137" y="824"/>
                  </a:cubicBezTo>
                  <a:cubicBezTo>
                    <a:pt x="137" y="815"/>
                    <a:pt x="140" y="809"/>
                    <a:pt x="139" y="801"/>
                  </a:cubicBezTo>
                  <a:cubicBezTo>
                    <a:pt x="139" y="799"/>
                    <a:pt x="139" y="799"/>
                    <a:pt x="139" y="799"/>
                  </a:cubicBezTo>
                  <a:cubicBezTo>
                    <a:pt x="137" y="789"/>
                    <a:pt x="126" y="797"/>
                    <a:pt x="115" y="797"/>
                  </a:cubicBezTo>
                  <a:cubicBezTo>
                    <a:pt x="108" y="797"/>
                    <a:pt x="108" y="773"/>
                    <a:pt x="104" y="758"/>
                  </a:cubicBezTo>
                  <a:cubicBezTo>
                    <a:pt x="103" y="758"/>
                    <a:pt x="103" y="758"/>
                    <a:pt x="103" y="758"/>
                  </a:cubicBezTo>
                  <a:cubicBezTo>
                    <a:pt x="102" y="762"/>
                    <a:pt x="95" y="767"/>
                    <a:pt x="95" y="765"/>
                  </a:cubicBezTo>
                  <a:cubicBezTo>
                    <a:pt x="94" y="762"/>
                    <a:pt x="98" y="760"/>
                    <a:pt x="94" y="755"/>
                  </a:cubicBezTo>
                  <a:cubicBezTo>
                    <a:pt x="90" y="749"/>
                    <a:pt x="90" y="756"/>
                    <a:pt x="88" y="756"/>
                  </a:cubicBezTo>
                  <a:cubicBezTo>
                    <a:pt x="85" y="756"/>
                    <a:pt x="83" y="756"/>
                    <a:pt x="80" y="754"/>
                  </a:cubicBezTo>
                  <a:cubicBezTo>
                    <a:pt x="80" y="754"/>
                    <a:pt x="80" y="754"/>
                    <a:pt x="80" y="754"/>
                  </a:cubicBezTo>
                  <a:cubicBezTo>
                    <a:pt x="77" y="768"/>
                    <a:pt x="77" y="774"/>
                    <a:pt x="64" y="780"/>
                  </a:cubicBezTo>
                  <a:cubicBezTo>
                    <a:pt x="59" y="783"/>
                    <a:pt x="53" y="784"/>
                    <a:pt x="47" y="787"/>
                  </a:cubicBezTo>
                  <a:cubicBezTo>
                    <a:pt x="38" y="791"/>
                    <a:pt x="38" y="794"/>
                    <a:pt x="34" y="798"/>
                  </a:cubicBezTo>
                  <a:cubicBezTo>
                    <a:pt x="31" y="802"/>
                    <a:pt x="29" y="804"/>
                    <a:pt x="25" y="807"/>
                  </a:cubicBezTo>
                  <a:cubicBezTo>
                    <a:pt x="19" y="812"/>
                    <a:pt x="15" y="815"/>
                    <a:pt x="10" y="822"/>
                  </a:cubicBezTo>
                  <a:cubicBezTo>
                    <a:pt x="2" y="833"/>
                    <a:pt x="5" y="840"/>
                    <a:pt x="6" y="854"/>
                  </a:cubicBezTo>
                  <a:cubicBezTo>
                    <a:pt x="18" y="861"/>
                    <a:pt x="42" y="885"/>
                    <a:pt x="49" y="898"/>
                  </a:cubicBezTo>
                  <a:cubicBezTo>
                    <a:pt x="55" y="908"/>
                    <a:pt x="51" y="909"/>
                    <a:pt x="44" y="921"/>
                  </a:cubicBezTo>
                  <a:cubicBezTo>
                    <a:pt x="40" y="928"/>
                    <a:pt x="36" y="934"/>
                    <a:pt x="38" y="942"/>
                  </a:cubicBezTo>
                  <a:cubicBezTo>
                    <a:pt x="9" y="954"/>
                    <a:pt x="50" y="1005"/>
                    <a:pt x="56" y="1022"/>
                  </a:cubicBezTo>
                  <a:cubicBezTo>
                    <a:pt x="60" y="1035"/>
                    <a:pt x="57" y="1028"/>
                    <a:pt x="53" y="1041"/>
                  </a:cubicBezTo>
                  <a:cubicBezTo>
                    <a:pt x="51" y="1048"/>
                    <a:pt x="54" y="1050"/>
                    <a:pt x="51" y="1057"/>
                  </a:cubicBezTo>
                  <a:cubicBezTo>
                    <a:pt x="48" y="1066"/>
                    <a:pt x="45" y="1066"/>
                    <a:pt x="44" y="1075"/>
                  </a:cubicBezTo>
                  <a:cubicBezTo>
                    <a:pt x="44" y="1084"/>
                    <a:pt x="46" y="1094"/>
                    <a:pt x="46" y="1103"/>
                  </a:cubicBezTo>
                  <a:cubicBezTo>
                    <a:pt x="50" y="1105"/>
                    <a:pt x="55" y="1106"/>
                    <a:pt x="60" y="1105"/>
                  </a:cubicBezTo>
                  <a:cubicBezTo>
                    <a:pt x="63" y="1115"/>
                    <a:pt x="61" y="1119"/>
                    <a:pt x="55" y="1126"/>
                  </a:cubicBezTo>
                  <a:cubicBezTo>
                    <a:pt x="58" y="1126"/>
                    <a:pt x="60" y="1128"/>
                    <a:pt x="64" y="1129"/>
                  </a:cubicBezTo>
                  <a:cubicBezTo>
                    <a:pt x="64" y="1135"/>
                    <a:pt x="65" y="1136"/>
                    <a:pt x="69" y="1140"/>
                  </a:cubicBezTo>
                  <a:cubicBezTo>
                    <a:pt x="62" y="1144"/>
                    <a:pt x="58" y="1151"/>
                    <a:pt x="64" y="1157"/>
                  </a:cubicBezTo>
                  <a:cubicBezTo>
                    <a:pt x="60" y="1159"/>
                    <a:pt x="58" y="1162"/>
                    <a:pt x="55" y="1165"/>
                  </a:cubicBezTo>
                  <a:cubicBezTo>
                    <a:pt x="58" y="1170"/>
                    <a:pt x="67" y="1171"/>
                    <a:pt x="67" y="1179"/>
                  </a:cubicBezTo>
                  <a:cubicBezTo>
                    <a:pt x="79" y="1186"/>
                    <a:pt x="89" y="1191"/>
                    <a:pt x="94" y="1205"/>
                  </a:cubicBezTo>
                  <a:cubicBezTo>
                    <a:pt x="99" y="1221"/>
                    <a:pt x="89" y="1234"/>
                    <a:pt x="80" y="1247"/>
                  </a:cubicBezTo>
                  <a:cubicBezTo>
                    <a:pt x="72" y="1258"/>
                    <a:pt x="62" y="1271"/>
                    <a:pt x="52" y="1279"/>
                  </a:cubicBezTo>
                  <a:cubicBezTo>
                    <a:pt x="45" y="1286"/>
                    <a:pt x="23" y="1291"/>
                    <a:pt x="32" y="1304"/>
                  </a:cubicBezTo>
                  <a:cubicBezTo>
                    <a:pt x="20" y="1309"/>
                    <a:pt x="4" y="1325"/>
                    <a:pt x="0" y="1338"/>
                  </a:cubicBezTo>
                  <a:cubicBezTo>
                    <a:pt x="0" y="1339"/>
                    <a:pt x="0" y="1339"/>
                    <a:pt x="0" y="1339"/>
                  </a:cubicBezTo>
                  <a:cubicBezTo>
                    <a:pt x="1" y="1338"/>
                    <a:pt x="2" y="1338"/>
                    <a:pt x="3" y="1337"/>
                  </a:cubicBezTo>
                  <a:cubicBezTo>
                    <a:pt x="8" y="1335"/>
                    <a:pt x="5" y="1339"/>
                    <a:pt x="7" y="1342"/>
                  </a:cubicBezTo>
                  <a:cubicBezTo>
                    <a:pt x="10" y="1346"/>
                    <a:pt x="13" y="1343"/>
                    <a:pt x="14" y="1338"/>
                  </a:cubicBezTo>
                  <a:cubicBezTo>
                    <a:pt x="14" y="1333"/>
                    <a:pt x="16" y="1339"/>
                    <a:pt x="19" y="1336"/>
                  </a:cubicBezTo>
                  <a:cubicBezTo>
                    <a:pt x="23" y="1333"/>
                    <a:pt x="23" y="1333"/>
                    <a:pt x="27" y="1330"/>
                  </a:cubicBezTo>
                  <a:cubicBezTo>
                    <a:pt x="31" y="1328"/>
                    <a:pt x="27" y="1334"/>
                    <a:pt x="27" y="1339"/>
                  </a:cubicBezTo>
                  <a:cubicBezTo>
                    <a:pt x="27" y="1344"/>
                    <a:pt x="29" y="1346"/>
                    <a:pt x="26" y="1344"/>
                  </a:cubicBezTo>
                  <a:cubicBezTo>
                    <a:pt x="22" y="1341"/>
                    <a:pt x="21" y="1344"/>
                    <a:pt x="20" y="1347"/>
                  </a:cubicBezTo>
                  <a:cubicBezTo>
                    <a:pt x="19" y="1350"/>
                    <a:pt x="22" y="1350"/>
                    <a:pt x="27" y="1352"/>
                  </a:cubicBezTo>
                  <a:cubicBezTo>
                    <a:pt x="32" y="1354"/>
                    <a:pt x="31" y="1355"/>
                    <a:pt x="33" y="1360"/>
                  </a:cubicBezTo>
                  <a:cubicBezTo>
                    <a:pt x="35" y="1364"/>
                    <a:pt x="37" y="1362"/>
                    <a:pt x="44" y="1359"/>
                  </a:cubicBezTo>
                  <a:cubicBezTo>
                    <a:pt x="51" y="1356"/>
                    <a:pt x="50" y="1360"/>
                    <a:pt x="54" y="1358"/>
                  </a:cubicBezTo>
                  <a:cubicBezTo>
                    <a:pt x="58" y="1356"/>
                    <a:pt x="60" y="1362"/>
                    <a:pt x="63" y="1362"/>
                  </a:cubicBezTo>
                  <a:cubicBezTo>
                    <a:pt x="66" y="1361"/>
                    <a:pt x="69" y="1369"/>
                    <a:pt x="69" y="1372"/>
                  </a:cubicBezTo>
                  <a:cubicBezTo>
                    <a:pt x="68" y="1374"/>
                    <a:pt x="66" y="1372"/>
                    <a:pt x="60" y="1370"/>
                  </a:cubicBezTo>
                  <a:cubicBezTo>
                    <a:pt x="55" y="1368"/>
                    <a:pt x="58" y="1371"/>
                    <a:pt x="54" y="1372"/>
                  </a:cubicBezTo>
                  <a:cubicBezTo>
                    <a:pt x="50" y="1373"/>
                    <a:pt x="50" y="1371"/>
                    <a:pt x="43" y="1369"/>
                  </a:cubicBezTo>
                  <a:cubicBezTo>
                    <a:pt x="36" y="1367"/>
                    <a:pt x="42" y="1373"/>
                    <a:pt x="36" y="1374"/>
                  </a:cubicBezTo>
                  <a:cubicBezTo>
                    <a:pt x="31" y="1374"/>
                    <a:pt x="33" y="1379"/>
                    <a:pt x="30" y="1377"/>
                  </a:cubicBezTo>
                  <a:cubicBezTo>
                    <a:pt x="27" y="1374"/>
                    <a:pt x="27" y="1377"/>
                    <a:pt x="21" y="1381"/>
                  </a:cubicBezTo>
                  <a:cubicBezTo>
                    <a:pt x="15" y="1385"/>
                    <a:pt x="16" y="1384"/>
                    <a:pt x="14" y="1382"/>
                  </a:cubicBezTo>
                  <a:cubicBezTo>
                    <a:pt x="11" y="1380"/>
                    <a:pt x="13" y="1382"/>
                    <a:pt x="11" y="1383"/>
                  </a:cubicBezTo>
                  <a:cubicBezTo>
                    <a:pt x="9" y="1384"/>
                    <a:pt x="8" y="1384"/>
                    <a:pt x="10" y="1387"/>
                  </a:cubicBezTo>
                  <a:cubicBezTo>
                    <a:pt x="11" y="1390"/>
                    <a:pt x="11" y="1391"/>
                    <a:pt x="10" y="1394"/>
                  </a:cubicBezTo>
                  <a:cubicBezTo>
                    <a:pt x="8" y="1396"/>
                    <a:pt x="8" y="1396"/>
                    <a:pt x="6" y="1397"/>
                  </a:cubicBezTo>
                  <a:cubicBezTo>
                    <a:pt x="6" y="1398"/>
                    <a:pt x="6" y="1398"/>
                    <a:pt x="6" y="1398"/>
                  </a:cubicBezTo>
                  <a:cubicBezTo>
                    <a:pt x="10" y="1403"/>
                    <a:pt x="12" y="1407"/>
                    <a:pt x="10" y="1413"/>
                  </a:cubicBezTo>
                  <a:cubicBezTo>
                    <a:pt x="9" y="1415"/>
                    <a:pt x="8" y="1417"/>
                    <a:pt x="7" y="1419"/>
                  </a:cubicBezTo>
                  <a:cubicBezTo>
                    <a:pt x="7" y="1420"/>
                    <a:pt x="6" y="1421"/>
                    <a:pt x="6" y="1422"/>
                  </a:cubicBezTo>
                  <a:cubicBezTo>
                    <a:pt x="6" y="1423"/>
                    <a:pt x="6" y="1423"/>
                    <a:pt x="6" y="1423"/>
                  </a:cubicBezTo>
                  <a:cubicBezTo>
                    <a:pt x="7" y="1426"/>
                    <a:pt x="7" y="1430"/>
                    <a:pt x="8" y="1433"/>
                  </a:cubicBezTo>
                  <a:cubicBezTo>
                    <a:pt x="10" y="1438"/>
                    <a:pt x="10" y="1440"/>
                    <a:pt x="8" y="1442"/>
                  </a:cubicBezTo>
                  <a:cubicBezTo>
                    <a:pt x="6" y="1444"/>
                    <a:pt x="6" y="1448"/>
                    <a:pt x="6" y="1449"/>
                  </a:cubicBezTo>
                  <a:cubicBezTo>
                    <a:pt x="7" y="1451"/>
                    <a:pt x="9" y="1454"/>
                    <a:pt x="11" y="1454"/>
                  </a:cubicBezTo>
                  <a:cubicBezTo>
                    <a:pt x="13" y="1455"/>
                    <a:pt x="14" y="1461"/>
                    <a:pt x="15" y="1463"/>
                  </a:cubicBezTo>
                  <a:cubicBezTo>
                    <a:pt x="16" y="1464"/>
                    <a:pt x="15" y="1467"/>
                    <a:pt x="13" y="1467"/>
                  </a:cubicBezTo>
                  <a:cubicBezTo>
                    <a:pt x="13" y="1468"/>
                    <a:pt x="13" y="1468"/>
                    <a:pt x="13" y="1468"/>
                  </a:cubicBezTo>
                  <a:cubicBezTo>
                    <a:pt x="19" y="1473"/>
                    <a:pt x="12" y="1494"/>
                    <a:pt x="15" y="1500"/>
                  </a:cubicBezTo>
                  <a:cubicBezTo>
                    <a:pt x="17" y="1506"/>
                    <a:pt x="17" y="1516"/>
                    <a:pt x="21" y="1520"/>
                  </a:cubicBezTo>
                  <a:cubicBezTo>
                    <a:pt x="17" y="1526"/>
                    <a:pt x="10" y="1526"/>
                    <a:pt x="8" y="1534"/>
                  </a:cubicBezTo>
                  <a:cubicBezTo>
                    <a:pt x="6" y="1543"/>
                    <a:pt x="11" y="1552"/>
                    <a:pt x="16" y="1559"/>
                  </a:cubicBezTo>
                  <a:cubicBezTo>
                    <a:pt x="14" y="1560"/>
                    <a:pt x="14" y="1560"/>
                    <a:pt x="14" y="1560"/>
                  </a:cubicBezTo>
                  <a:cubicBezTo>
                    <a:pt x="19" y="1561"/>
                    <a:pt x="21" y="1564"/>
                    <a:pt x="27" y="1568"/>
                  </a:cubicBezTo>
                  <a:cubicBezTo>
                    <a:pt x="29" y="1564"/>
                    <a:pt x="33" y="1562"/>
                    <a:pt x="37" y="1560"/>
                  </a:cubicBezTo>
                  <a:cubicBezTo>
                    <a:pt x="47" y="1568"/>
                    <a:pt x="50" y="1569"/>
                    <a:pt x="55" y="1583"/>
                  </a:cubicBezTo>
                  <a:cubicBezTo>
                    <a:pt x="90" y="1560"/>
                    <a:pt x="84" y="1600"/>
                    <a:pt x="88" y="1625"/>
                  </a:cubicBezTo>
                  <a:cubicBezTo>
                    <a:pt x="90" y="1635"/>
                    <a:pt x="93" y="1662"/>
                    <a:pt x="102" y="1667"/>
                  </a:cubicBezTo>
                  <a:cubicBezTo>
                    <a:pt x="107" y="1670"/>
                    <a:pt x="116" y="1666"/>
                    <a:pt x="122" y="1670"/>
                  </a:cubicBezTo>
                  <a:cubicBezTo>
                    <a:pt x="126" y="1673"/>
                    <a:pt x="121" y="1681"/>
                    <a:pt x="133" y="1680"/>
                  </a:cubicBezTo>
                  <a:cubicBezTo>
                    <a:pt x="133" y="1681"/>
                    <a:pt x="133" y="1682"/>
                    <a:pt x="134" y="1683"/>
                  </a:cubicBezTo>
                  <a:cubicBezTo>
                    <a:pt x="126" y="1694"/>
                    <a:pt x="111" y="1703"/>
                    <a:pt x="99" y="1708"/>
                  </a:cubicBezTo>
                  <a:cubicBezTo>
                    <a:pt x="102" y="1717"/>
                    <a:pt x="98" y="1732"/>
                    <a:pt x="107" y="1736"/>
                  </a:cubicBezTo>
                  <a:cubicBezTo>
                    <a:pt x="106" y="1739"/>
                    <a:pt x="108" y="1740"/>
                    <a:pt x="108" y="1742"/>
                  </a:cubicBezTo>
                  <a:cubicBezTo>
                    <a:pt x="108" y="1744"/>
                    <a:pt x="108" y="1744"/>
                    <a:pt x="108" y="1744"/>
                  </a:cubicBezTo>
                  <a:cubicBezTo>
                    <a:pt x="111" y="1744"/>
                    <a:pt x="114" y="1744"/>
                    <a:pt x="117" y="1743"/>
                  </a:cubicBezTo>
                  <a:cubicBezTo>
                    <a:pt x="128" y="1741"/>
                    <a:pt x="131" y="1734"/>
                    <a:pt x="141" y="1745"/>
                  </a:cubicBezTo>
                  <a:cubicBezTo>
                    <a:pt x="145" y="1736"/>
                    <a:pt x="159" y="1734"/>
                    <a:pt x="167" y="1735"/>
                  </a:cubicBezTo>
                  <a:cubicBezTo>
                    <a:pt x="168" y="1743"/>
                    <a:pt x="163" y="1766"/>
                    <a:pt x="169" y="1772"/>
                  </a:cubicBezTo>
                  <a:cubicBezTo>
                    <a:pt x="175" y="1778"/>
                    <a:pt x="193" y="1774"/>
                    <a:pt x="201" y="1780"/>
                  </a:cubicBezTo>
                  <a:cubicBezTo>
                    <a:pt x="197" y="1794"/>
                    <a:pt x="209" y="1804"/>
                    <a:pt x="210" y="1820"/>
                  </a:cubicBezTo>
                  <a:cubicBezTo>
                    <a:pt x="219" y="1816"/>
                    <a:pt x="224" y="1819"/>
                    <a:pt x="232" y="1818"/>
                  </a:cubicBezTo>
                  <a:cubicBezTo>
                    <a:pt x="245" y="1817"/>
                    <a:pt x="244" y="1811"/>
                    <a:pt x="253" y="1819"/>
                  </a:cubicBezTo>
                  <a:cubicBezTo>
                    <a:pt x="255" y="1820"/>
                    <a:pt x="253" y="1827"/>
                    <a:pt x="257" y="1829"/>
                  </a:cubicBezTo>
                  <a:cubicBezTo>
                    <a:pt x="261" y="1831"/>
                    <a:pt x="265" y="1825"/>
                    <a:pt x="269" y="1825"/>
                  </a:cubicBezTo>
                  <a:cubicBezTo>
                    <a:pt x="276" y="1826"/>
                    <a:pt x="283" y="1830"/>
                    <a:pt x="289" y="1832"/>
                  </a:cubicBezTo>
                  <a:cubicBezTo>
                    <a:pt x="289" y="1837"/>
                    <a:pt x="288" y="1842"/>
                    <a:pt x="288" y="1847"/>
                  </a:cubicBezTo>
                  <a:cubicBezTo>
                    <a:pt x="297" y="1847"/>
                    <a:pt x="315" y="1845"/>
                    <a:pt x="320" y="1856"/>
                  </a:cubicBezTo>
                  <a:cubicBezTo>
                    <a:pt x="324" y="1863"/>
                    <a:pt x="316" y="1877"/>
                    <a:pt x="315" y="1884"/>
                  </a:cubicBezTo>
                  <a:cubicBezTo>
                    <a:pt x="316" y="1885"/>
                    <a:pt x="318" y="1885"/>
                    <a:pt x="320" y="1885"/>
                  </a:cubicBezTo>
                  <a:cubicBezTo>
                    <a:pt x="320" y="1886"/>
                    <a:pt x="321" y="1888"/>
                    <a:pt x="321" y="1889"/>
                  </a:cubicBezTo>
                  <a:cubicBezTo>
                    <a:pt x="315" y="1896"/>
                    <a:pt x="323" y="1901"/>
                    <a:pt x="320" y="1908"/>
                  </a:cubicBezTo>
                  <a:cubicBezTo>
                    <a:pt x="317" y="1916"/>
                    <a:pt x="308" y="1917"/>
                    <a:pt x="306" y="1926"/>
                  </a:cubicBezTo>
                  <a:cubicBezTo>
                    <a:pt x="291" y="1919"/>
                    <a:pt x="284" y="1931"/>
                    <a:pt x="275" y="1941"/>
                  </a:cubicBezTo>
                  <a:cubicBezTo>
                    <a:pt x="276" y="1942"/>
                    <a:pt x="276" y="1942"/>
                    <a:pt x="276" y="1942"/>
                  </a:cubicBezTo>
                  <a:cubicBezTo>
                    <a:pt x="277" y="1941"/>
                    <a:pt x="278" y="1940"/>
                    <a:pt x="281" y="1942"/>
                  </a:cubicBezTo>
                  <a:cubicBezTo>
                    <a:pt x="287" y="1947"/>
                    <a:pt x="286" y="1947"/>
                    <a:pt x="292" y="1945"/>
                  </a:cubicBezTo>
                  <a:cubicBezTo>
                    <a:pt x="299" y="1944"/>
                    <a:pt x="304" y="1942"/>
                    <a:pt x="305" y="1944"/>
                  </a:cubicBezTo>
                  <a:cubicBezTo>
                    <a:pt x="307" y="1945"/>
                    <a:pt x="303" y="1949"/>
                    <a:pt x="288" y="1958"/>
                  </a:cubicBezTo>
                  <a:cubicBezTo>
                    <a:pt x="273" y="1966"/>
                    <a:pt x="274" y="1966"/>
                    <a:pt x="268" y="1966"/>
                  </a:cubicBezTo>
                  <a:cubicBezTo>
                    <a:pt x="262" y="1966"/>
                    <a:pt x="258" y="1961"/>
                    <a:pt x="262" y="1966"/>
                  </a:cubicBezTo>
                  <a:cubicBezTo>
                    <a:pt x="266" y="1972"/>
                    <a:pt x="269" y="1975"/>
                    <a:pt x="273" y="1977"/>
                  </a:cubicBezTo>
                  <a:cubicBezTo>
                    <a:pt x="278" y="1980"/>
                    <a:pt x="269" y="1988"/>
                    <a:pt x="275" y="1988"/>
                  </a:cubicBezTo>
                  <a:cubicBezTo>
                    <a:pt x="282" y="1988"/>
                    <a:pt x="287" y="1991"/>
                    <a:pt x="287" y="1991"/>
                  </a:cubicBezTo>
                  <a:cubicBezTo>
                    <a:pt x="287" y="1991"/>
                    <a:pt x="289" y="1992"/>
                    <a:pt x="283" y="1992"/>
                  </a:cubicBezTo>
                  <a:cubicBezTo>
                    <a:pt x="277" y="1993"/>
                    <a:pt x="269" y="1993"/>
                    <a:pt x="269" y="1993"/>
                  </a:cubicBezTo>
                  <a:cubicBezTo>
                    <a:pt x="264" y="1995"/>
                    <a:pt x="264" y="1995"/>
                    <a:pt x="264" y="1995"/>
                  </a:cubicBezTo>
                  <a:cubicBezTo>
                    <a:pt x="264" y="1995"/>
                    <a:pt x="261" y="1988"/>
                    <a:pt x="260" y="1994"/>
                  </a:cubicBezTo>
                  <a:cubicBezTo>
                    <a:pt x="260" y="2000"/>
                    <a:pt x="254" y="2015"/>
                    <a:pt x="254" y="2015"/>
                  </a:cubicBezTo>
                  <a:cubicBezTo>
                    <a:pt x="254" y="2015"/>
                    <a:pt x="249" y="2020"/>
                    <a:pt x="248" y="2018"/>
                  </a:cubicBezTo>
                  <a:cubicBezTo>
                    <a:pt x="247" y="2016"/>
                    <a:pt x="247" y="2017"/>
                    <a:pt x="244" y="2015"/>
                  </a:cubicBezTo>
                  <a:cubicBezTo>
                    <a:pt x="242" y="2014"/>
                    <a:pt x="245" y="2015"/>
                    <a:pt x="242" y="2014"/>
                  </a:cubicBezTo>
                  <a:cubicBezTo>
                    <a:pt x="239" y="2014"/>
                    <a:pt x="236" y="2015"/>
                    <a:pt x="239" y="2020"/>
                  </a:cubicBezTo>
                  <a:cubicBezTo>
                    <a:pt x="243" y="2025"/>
                    <a:pt x="249" y="2026"/>
                    <a:pt x="249" y="2028"/>
                  </a:cubicBezTo>
                  <a:cubicBezTo>
                    <a:pt x="250" y="2031"/>
                    <a:pt x="246" y="2036"/>
                    <a:pt x="251" y="2038"/>
                  </a:cubicBezTo>
                  <a:cubicBezTo>
                    <a:pt x="256" y="2041"/>
                    <a:pt x="252" y="2046"/>
                    <a:pt x="259" y="2045"/>
                  </a:cubicBezTo>
                  <a:cubicBezTo>
                    <a:pt x="265" y="2045"/>
                    <a:pt x="263" y="2035"/>
                    <a:pt x="269" y="2041"/>
                  </a:cubicBezTo>
                  <a:cubicBezTo>
                    <a:pt x="274" y="2046"/>
                    <a:pt x="274" y="2048"/>
                    <a:pt x="277" y="2051"/>
                  </a:cubicBezTo>
                  <a:cubicBezTo>
                    <a:pt x="279" y="2054"/>
                    <a:pt x="286" y="2053"/>
                    <a:pt x="288" y="2055"/>
                  </a:cubicBezTo>
                  <a:cubicBezTo>
                    <a:pt x="291" y="2058"/>
                    <a:pt x="294" y="2059"/>
                    <a:pt x="298" y="2062"/>
                  </a:cubicBezTo>
                  <a:cubicBezTo>
                    <a:pt x="301" y="2065"/>
                    <a:pt x="312" y="2076"/>
                    <a:pt x="314" y="2080"/>
                  </a:cubicBezTo>
                  <a:cubicBezTo>
                    <a:pt x="316" y="2083"/>
                    <a:pt x="320" y="2085"/>
                    <a:pt x="322" y="2086"/>
                  </a:cubicBezTo>
                  <a:cubicBezTo>
                    <a:pt x="323" y="2087"/>
                    <a:pt x="324" y="2089"/>
                    <a:pt x="325" y="2091"/>
                  </a:cubicBezTo>
                  <a:cubicBezTo>
                    <a:pt x="325" y="2092"/>
                    <a:pt x="325" y="2092"/>
                    <a:pt x="325" y="2092"/>
                  </a:cubicBezTo>
                  <a:lnTo>
                    <a:pt x="328" y="2092"/>
                  </a:lnTo>
                  <a:close/>
                </a:path>
              </a:pathLst>
            </a:custGeom>
            <a:solidFill>
              <a:srgbClr val="DDDDDD">
                <a:alpha val="30000"/>
              </a:srgbClr>
            </a:solidFill>
            <a:ln w="3175" cap="rnd">
              <a:noFill/>
              <a:prstDash val="solid"/>
              <a:round/>
              <a:headEnd/>
              <a:tailEnd/>
            </a:ln>
          </p:spPr>
          <p:txBody>
            <a:bodyPr/>
            <a:lstStyle/>
            <a:p>
              <a:endParaRPr lang="en-US"/>
            </a:p>
          </p:txBody>
        </p:sp>
        <p:sp>
          <p:nvSpPr>
            <p:cNvPr id="10" name="Line 113"/>
            <p:cNvSpPr>
              <a:spLocks noChangeShapeType="1"/>
            </p:cNvSpPr>
            <p:nvPr/>
          </p:nvSpPr>
          <p:spPr bwMode="auto">
            <a:xfrm>
              <a:off x="2019300" y="4278313"/>
              <a:ext cx="1588" cy="1587"/>
            </a:xfrm>
            <a:prstGeom prst="line">
              <a:avLst/>
            </a:prstGeom>
            <a:noFill/>
            <a:ln w="9525">
              <a:noFill/>
              <a:round/>
              <a:headEnd/>
              <a:tailEnd/>
            </a:ln>
            <a:extLst>
              <a:ext uri="{909E8E84-426E-40DD-AFC4-6F175D3DCCD1}">
                <a14:hiddenFill xmlns:a14="http://schemas.microsoft.com/office/drawing/2010/main">
                  <a:noFill/>
                </a14:hiddenFill>
              </a:ext>
            </a:extLst>
          </p:spPr>
          <p:txBody>
            <a:bodyPr/>
            <a:lstStyle/>
            <a:p>
              <a:endParaRPr lang="en-US"/>
            </a:p>
          </p:txBody>
        </p:sp>
        <p:sp>
          <p:nvSpPr>
            <p:cNvPr id="11" name="Line 114"/>
            <p:cNvSpPr>
              <a:spLocks noChangeShapeType="1"/>
            </p:cNvSpPr>
            <p:nvPr/>
          </p:nvSpPr>
          <p:spPr bwMode="auto">
            <a:xfrm>
              <a:off x="2058988" y="4379913"/>
              <a:ext cx="1588" cy="1587"/>
            </a:xfrm>
            <a:prstGeom prst="line">
              <a:avLst/>
            </a:prstGeom>
            <a:noFill/>
            <a:ln w="9525">
              <a:noFill/>
              <a:round/>
              <a:headEnd/>
              <a:tailEnd/>
            </a:ln>
            <a:extLst>
              <a:ext uri="{909E8E84-426E-40DD-AFC4-6F175D3DCCD1}">
                <a14:hiddenFill xmlns:a14="http://schemas.microsoft.com/office/drawing/2010/main">
                  <a:noFill/>
                </a14:hiddenFill>
              </a:ext>
            </a:extLst>
          </p:spPr>
          <p:txBody>
            <a:bodyPr/>
            <a:lstStyle/>
            <a:p>
              <a:endParaRPr lang="en-US"/>
            </a:p>
          </p:txBody>
        </p:sp>
        <p:sp>
          <p:nvSpPr>
            <p:cNvPr id="12" name="Line 115"/>
            <p:cNvSpPr>
              <a:spLocks noChangeShapeType="1"/>
            </p:cNvSpPr>
            <p:nvPr/>
          </p:nvSpPr>
          <p:spPr bwMode="auto">
            <a:xfrm>
              <a:off x="3989388" y="3798888"/>
              <a:ext cx="1588" cy="1587"/>
            </a:xfrm>
            <a:prstGeom prst="line">
              <a:avLst/>
            </a:prstGeom>
            <a:noFill/>
            <a:ln w="9525">
              <a:noFill/>
              <a:round/>
              <a:headEnd/>
              <a:tailEnd/>
            </a:ln>
            <a:extLst>
              <a:ext uri="{909E8E84-426E-40DD-AFC4-6F175D3DCCD1}">
                <a14:hiddenFill xmlns:a14="http://schemas.microsoft.com/office/drawing/2010/main">
                  <a:noFill/>
                </a14:hiddenFill>
              </a:ext>
            </a:extLst>
          </p:spPr>
          <p:txBody>
            <a:bodyPr/>
            <a:lstStyle/>
            <a:p>
              <a:endParaRPr lang="en-US"/>
            </a:p>
          </p:txBody>
        </p:sp>
        <p:sp>
          <p:nvSpPr>
            <p:cNvPr id="13" name="Line 116"/>
            <p:cNvSpPr>
              <a:spLocks noChangeShapeType="1"/>
            </p:cNvSpPr>
            <p:nvPr/>
          </p:nvSpPr>
          <p:spPr bwMode="auto">
            <a:xfrm>
              <a:off x="2449513" y="3727450"/>
              <a:ext cx="1588" cy="1587"/>
            </a:xfrm>
            <a:prstGeom prst="line">
              <a:avLst/>
            </a:prstGeom>
            <a:noFill/>
            <a:ln w="9525">
              <a:noFill/>
              <a:round/>
              <a:headEnd/>
              <a:tailEnd/>
            </a:ln>
            <a:extLst>
              <a:ext uri="{909E8E84-426E-40DD-AFC4-6F175D3DCCD1}">
                <a14:hiddenFill xmlns:a14="http://schemas.microsoft.com/office/drawing/2010/main">
                  <a:noFill/>
                </a14:hiddenFill>
              </a:ext>
            </a:extLst>
          </p:spPr>
          <p:txBody>
            <a:bodyPr/>
            <a:lstStyle/>
            <a:p>
              <a:endParaRPr lang="en-US"/>
            </a:p>
          </p:txBody>
        </p:sp>
        <p:sp>
          <p:nvSpPr>
            <p:cNvPr id="14" name="Line 117"/>
            <p:cNvSpPr>
              <a:spLocks noChangeShapeType="1"/>
            </p:cNvSpPr>
            <p:nvPr/>
          </p:nvSpPr>
          <p:spPr bwMode="auto">
            <a:xfrm>
              <a:off x="2481263" y="3806825"/>
              <a:ext cx="1588" cy="1587"/>
            </a:xfrm>
            <a:prstGeom prst="line">
              <a:avLst/>
            </a:prstGeom>
            <a:noFill/>
            <a:ln w="9525">
              <a:noFill/>
              <a:round/>
              <a:headEnd/>
              <a:tailEnd/>
            </a:ln>
            <a:extLst>
              <a:ext uri="{909E8E84-426E-40DD-AFC4-6F175D3DCCD1}">
                <a14:hiddenFill xmlns:a14="http://schemas.microsoft.com/office/drawing/2010/main">
                  <a:noFill/>
                </a14:hiddenFill>
              </a:ext>
            </a:extLst>
          </p:spPr>
          <p:txBody>
            <a:bodyPr/>
            <a:lstStyle/>
            <a:p>
              <a:endParaRPr lang="en-US"/>
            </a:p>
          </p:txBody>
        </p:sp>
        <p:sp>
          <p:nvSpPr>
            <p:cNvPr id="15" name="Line 118"/>
            <p:cNvSpPr>
              <a:spLocks noChangeShapeType="1"/>
            </p:cNvSpPr>
            <p:nvPr/>
          </p:nvSpPr>
          <p:spPr bwMode="auto">
            <a:xfrm>
              <a:off x="4022725" y="3344863"/>
              <a:ext cx="1588" cy="1587"/>
            </a:xfrm>
            <a:prstGeom prst="line">
              <a:avLst/>
            </a:prstGeom>
            <a:noFill/>
            <a:ln w="9525">
              <a:noFill/>
              <a:round/>
              <a:headEnd/>
              <a:tailEnd/>
            </a:ln>
            <a:extLst>
              <a:ext uri="{909E8E84-426E-40DD-AFC4-6F175D3DCCD1}">
                <a14:hiddenFill xmlns:a14="http://schemas.microsoft.com/office/drawing/2010/main">
                  <a:noFill/>
                </a14:hiddenFill>
              </a:ext>
            </a:extLst>
          </p:spPr>
          <p:txBody>
            <a:bodyPr/>
            <a:lstStyle/>
            <a:p>
              <a:endParaRPr lang="en-US"/>
            </a:p>
          </p:txBody>
        </p:sp>
        <p:sp>
          <p:nvSpPr>
            <p:cNvPr id="16" name="Line 119"/>
            <p:cNvSpPr>
              <a:spLocks noChangeShapeType="1"/>
            </p:cNvSpPr>
            <p:nvPr/>
          </p:nvSpPr>
          <p:spPr bwMode="auto">
            <a:xfrm>
              <a:off x="2454275" y="4360863"/>
              <a:ext cx="1588" cy="1587"/>
            </a:xfrm>
            <a:prstGeom prst="line">
              <a:avLst/>
            </a:prstGeom>
            <a:noFill/>
            <a:ln w="9525">
              <a:noFill/>
              <a:round/>
              <a:headEnd/>
              <a:tailEnd/>
            </a:ln>
            <a:extLst>
              <a:ext uri="{909E8E84-426E-40DD-AFC4-6F175D3DCCD1}">
                <a14:hiddenFill xmlns:a14="http://schemas.microsoft.com/office/drawing/2010/main">
                  <a:noFill/>
                </a14:hiddenFill>
              </a:ext>
            </a:extLst>
          </p:spPr>
          <p:txBody>
            <a:bodyPr/>
            <a:lstStyle/>
            <a:p>
              <a:endParaRPr lang="en-US"/>
            </a:p>
          </p:txBody>
        </p:sp>
        <p:sp>
          <p:nvSpPr>
            <p:cNvPr id="17" name="Line 120"/>
            <p:cNvSpPr>
              <a:spLocks noChangeShapeType="1"/>
            </p:cNvSpPr>
            <p:nvPr/>
          </p:nvSpPr>
          <p:spPr bwMode="auto">
            <a:xfrm>
              <a:off x="4349750" y="3898900"/>
              <a:ext cx="1588" cy="1587"/>
            </a:xfrm>
            <a:prstGeom prst="line">
              <a:avLst/>
            </a:prstGeom>
            <a:noFill/>
            <a:ln w="9525">
              <a:noFill/>
              <a:round/>
              <a:headEnd/>
              <a:tailEnd/>
            </a:ln>
            <a:extLst>
              <a:ext uri="{909E8E84-426E-40DD-AFC4-6F175D3DCCD1}">
                <a14:hiddenFill xmlns:a14="http://schemas.microsoft.com/office/drawing/2010/main">
                  <a:noFill/>
                </a14:hiddenFill>
              </a:ext>
            </a:extLst>
          </p:spPr>
          <p:txBody>
            <a:bodyPr/>
            <a:lstStyle/>
            <a:p>
              <a:endParaRPr lang="en-US"/>
            </a:p>
          </p:txBody>
        </p:sp>
        <p:sp>
          <p:nvSpPr>
            <p:cNvPr id="18" name="Freeform 121"/>
            <p:cNvSpPr>
              <a:spLocks/>
            </p:cNvSpPr>
            <p:nvPr/>
          </p:nvSpPr>
          <p:spPr bwMode="auto">
            <a:xfrm>
              <a:off x="1814513" y="4164013"/>
              <a:ext cx="114300" cy="122237"/>
            </a:xfrm>
            <a:custGeom>
              <a:avLst/>
              <a:gdLst>
                <a:gd name="T0" fmla="*/ 1 w 130"/>
                <a:gd name="T1" fmla="*/ 1 h 138"/>
                <a:gd name="T2" fmla="*/ 1 w 130"/>
                <a:gd name="T3" fmla="*/ 1 h 138"/>
                <a:gd name="T4" fmla="*/ 1 w 130"/>
                <a:gd name="T5" fmla="*/ 1 h 138"/>
                <a:gd name="T6" fmla="*/ 1 w 130"/>
                <a:gd name="T7" fmla="*/ 1 h 138"/>
                <a:gd name="T8" fmla="*/ 1 w 130"/>
                <a:gd name="T9" fmla="*/ 1 h 138"/>
                <a:gd name="T10" fmla="*/ 1 w 130"/>
                <a:gd name="T11" fmla="*/ 1 h 138"/>
                <a:gd name="T12" fmla="*/ 1 w 130"/>
                <a:gd name="T13" fmla="*/ 1 h 138"/>
                <a:gd name="T14" fmla="*/ 1 w 130"/>
                <a:gd name="T15" fmla="*/ 1 h 138"/>
                <a:gd name="T16" fmla="*/ 1 w 130"/>
                <a:gd name="T17" fmla="*/ 1 h 138"/>
                <a:gd name="T18" fmla="*/ 1 w 130"/>
                <a:gd name="T19" fmla="*/ 1 h 138"/>
                <a:gd name="T20" fmla="*/ 1 w 130"/>
                <a:gd name="T21" fmla="*/ 1 h 138"/>
                <a:gd name="T22" fmla="*/ 1 w 130"/>
                <a:gd name="T23" fmla="*/ 1 h 138"/>
                <a:gd name="T24" fmla="*/ 1 w 130"/>
                <a:gd name="T25" fmla="*/ 1 h 138"/>
                <a:gd name="T26" fmla="*/ 1 w 130"/>
                <a:gd name="T27" fmla="*/ 1 h 138"/>
                <a:gd name="T28" fmla="*/ 1 w 130"/>
                <a:gd name="T29" fmla="*/ 1 h 138"/>
                <a:gd name="T30" fmla="*/ 1 w 130"/>
                <a:gd name="T31" fmla="*/ 1 h 138"/>
                <a:gd name="T32" fmla="*/ 1 w 130"/>
                <a:gd name="T33" fmla="*/ 1 h 138"/>
                <a:gd name="T34" fmla="*/ 1 w 130"/>
                <a:gd name="T35" fmla="*/ 1 h 138"/>
                <a:gd name="T36" fmla="*/ 1 w 130"/>
                <a:gd name="T37" fmla="*/ 1 h 138"/>
                <a:gd name="T38" fmla="*/ 1 w 130"/>
                <a:gd name="T39" fmla="*/ 1 h 138"/>
                <a:gd name="T40" fmla="*/ 1 w 130"/>
                <a:gd name="T41" fmla="*/ 1 h 138"/>
                <a:gd name="T42" fmla="*/ 0 w 130"/>
                <a:gd name="T43" fmla="*/ 1 h 138"/>
                <a:gd name="T44" fmla="*/ 0 w 130"/>
                <a:gd name="T45" fmla="*/ 1 h 138"/>
                <a:gd name="T46" fmla="*/ 1 w 130"/>
                <a:gd name="T47" fmla="*/ 1 h 138"/>
                <a:gd name="T48" fmla="*/ 1 w 130"/>
                <a:gd name="T49" fmla="*/ 1 h 138"/>
                <a:gd name="T50" fmla="*/ 1 w 130"/>
                <a:gd name="T51" fmla="*/ 1 h 138"/>
                <a:gd name="T52" fmla="*/ 1 w 130"/>
                <a:gd name="T53" fmla="*/ 1 h 138"/>
                <a:gd name="T54" fmla="*/ 1 w 130"/>
                <a:gd name="T55" fmla="*/ 1 h 138"/>
                <a:gd name="T56" fmla="*/ 1 w 130"/>
                <a:gd name="T57" fmla="*/ 1 h 138"/>
                <a:gd name="T58" fmla="*/ 1 w 130"/>
                <a:gd name="T59" fmla="*/ 1 h 138"/>
                <a:gd name="T60" fmla="*/ 1 w 130"/>
                <a:gd name="T61" fmla="*/ 1 h 138"/>
                <a:gd name="T62" fmla="*/ 1 w 130"/>
                <a:gd name="T63" fmla="*/ 1 h 138"/>
                <a:gd name="T64" fmla="*/ 1 w 130"/>
                <a:gd name="T65" fmla="*/ 1 h 138"/>
                <a:gd name="T66" fmla="*/ 1 w 130"/>
                <a:gd name="T67" fmla="*/ 1 h 13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30" h="138">
                  <a:moveTo>
                    <a:pt x="102" y="10"/>
                  </a:moveTo>
                  <a:cubicBezTo>
                    <a:pt x="100" y="13"/>
                    <a:pt x="96" y="17"/>
                    <a:pt x="95" y="22"/>
                  </a:cubicBezTo>
                  <a:cubicBezTo>
                    <a:pt x="93" y="28"/>
                    <a:pt x="92" y="27"/>
                    <a:pt x="93" y="37"/>
                  </a:cubicBezTo>
                  <a:cubicBezTo>
                    <a:pt x="94" y="47"/>
                    <a:pt x="94" y="36"/>
                    <a:pt x="91" y="54"/>
                  </a:cubicBezTo>
                  <a:cubicBezTo>
                    <a:pt x="87" y="71"/>
                    <a:pt x="87" y="74"/>
                    <a:pt x="89" y="76"/>
                  </a:cubicBezTo>
                  <a:cubicBezTo>
                    <a:pt x="92" y="78"/>
                    <a:pt x="100" y="73"/>
                    <a:pt x="100" y="73"/>
                  </a:cubicBezTo>
                  <a:cubicBezTo>
                    <a:pt x="100" y="74"/>
                    <a:pt x="100" y="74"/>
                    <a:pt x="100" y="74"/>
                  </a:cubicBezTo>
                  <a:cubicBezTo>
                    <a:pt x="100" y="77"/>
                    <a:pt x="109" y="75"/>
                    <a:pt x="109" y="75"/>
                  </a:cubicBezTo>
                  <a:cubicBezTo>
                    <a:pt x="126" y="72"/>
                    <a:pt x="126" y="72"/>
                    <a:pt x="126" y="72"/>
                  </a:cubicBezTo>
                  <a:cubicBezTo>
                    <a:pt x="126" y="72"/>
                    <a:pt x="127" y="73"/>
                    <a:pt x="130" y="74"/>
                  </a:cubicBezTo>
                  <a:cubicBezTo>
                    <a:pt x="129" y="76"/>
                    <a:pt x="129" y="76"/>
                    <a:pt x="129" y="76"/>
                  </a:cubicBezTo>
                  <a:cubicBezTo>
                    <a:pt x="126" y="79"/>
                    <a:pt x="120" y="80"/>
                    <a:pt x="116" y="83"/>
                  </a:cubicBezTo>
                  <a:cubicBezTo>
                    <a:pt x="111" y="86"/>
                    <a:pt x="105" y="89"/>
                    <a:pt x="101" y="93"/>
                  </a:cubicBezTo>
                  <a:cubicBezTo>
                    <a:pt x="97" y="96"/>
                    <a:pt x="91" y="99"/>
                    <a:pt x="89" y="103"/>
                  </a:cubicBezTo>
                  <a:cubicBezTo>
                    <a:pt x="87" y="106"/>
                    <a:pt x="88" y="111"/>
                    <a:pt x="86" y="114"/>
                  </a:cubicBezTo>
                  <a:cubicBezTo>
                    <a:pt x="83" y="121"/>
                    <a:pt x="73" y="125"/>
                    <a:pt x="68" y="129"/>
                  </a:cubicBezTo>
                  <a:cubicBezTo>
                    <a:pt x="64" y="131"/>
                    <a:pt x="62" y="134"/>
                    <a:pt x="59" y="137"/>
                  </a:cubicBezTo>
                  <a:cubicBezTo>
                    <a:pt x="58" y="138"/>
                    <a:pt x="58" y="138"/>
                    <a:pt x="58" y="138"/>
                  </a:cubicBezTo>
                  <a:cubicBezTo>
                    <a:pt x="55" y="138"/>
                    <a:pt x="53" y="138"/>
                    <a:pt x="51" y="135"/>
                  </a:cubicBezTo>
                  <a:cubicBezTo>
                    <a:pt x="47" y="128"/>
                    <a:pt x="38" y="135"/>
                    <a:pt x="33" y="133"/>
                  </a:cubicBezTo>
                  <a:cubicBezTo>
                    <a:pt x="28" y="132"/>
                    <a:pt x="14" y="127"/>
                    <a:pt x="4" y="117"/>
                  </a:cubicBezTo>
                  <a:cubicBezTo>
                    <a:pt x="3" y="116"/>
                    <a:pt x="2" y="114"/>
                    <a:pt x="0" y="113"/>
                  </a:cubicBezTo>
                  <a:cubicBezTo>
                    <a:pt x="0" y="112"/>
                    <a:pt x="0" y="112"/>
                    <a:pt x="0" y="112"/>
                  </a:cubicBezTo>
                  <a:cubicBezTo>
                    <a:pt x="1" y="107"/>
                    <a:pt x="1" y="95"/>
                    <a:pt x="2" y="89"/>
                  </a:cubicBezTo>
                  <a:cubicBezTo>
                    <a:pt x="3" y="81"/>
                    <a:pt x="5" y="76"/>
                    <a:pt x="11" y="72"/>
                  </a:cubicBezTo>
                  <a:cubicBezTo>
                    <a:pt x="18" y="68"/>
                    <a:pt x="12" y="61"/>
                    <a:pt x="25" y="64"/>
                  </a:cubicBezTo>
                  <a:cubicBezTo>
                    <a:pt x="39" y="66"/>
                    <a:pt x="52" y="67"/>
                    <a:pt x="54" y="64"/>
                  </a:cubicBezTo>
                  <a:cubicBezTo>
                    <a:pt x="55" y="61"/>
                    <a:pt x="57" y="47"/>
                    <a:pt x="50" y="43"/>
                  </a:cubicBezTo>
                  <a:cubicBezTo>
                    <a:pt x="42" y="38"/>
                    <a:pt x="32" y="35"/>
                    <a:pt x="36" y="31"/>
                  </a:cubicBezTo>
                  <a:cubicBezTo>
                    <a:pt x="40" y="28"/>
                    <a:pt x="45" y="18"/>
                    <a:pt x="48" y="16"/>
                  </a:cubicBezTo>
                  <a:cubicBezTo>
                    <a:pt x="51" y="13"/>
                    <a:pt x="46" y="0"/>
                    <a:pt x="58" y="7"/>
                  </a:cubicBezTo>
                  <a:cubicBezTo>
                    <a:pt x="69" y="13"/>
                    <a:pt x="65" y="9"/>
                    <a:pt x="76" y="8"/>
                  </a:cubicBezTo>
                  <a:cubicBezTo>
                    <a:pt x="87" y="7"/>
                    <a:pt x="81" y="7"/>
                    <a:pt x="87" y="7"/>
                  </a:cubicBezTo>
                  <a:cubicBezTo>
                    <a:pt x="90" y="6"/>
                    <a:pt x="98" y="8"/>
                    <a:pt x="102" y="10"/>
                  </a:cubicBezTo>
                  <a:close/>
                </a:path>
              </a:pathLst>
            </a:custGeom>
            <a:solidFill>
              <a:srgbClr val="DDDDDD">
                <a:alpha val="30000"/>
              </a:srgbClr>
            </a:solidFill>
            <a:ln w="3175" cap="rnd">
              <a:noFill/>
              <a:prstDash val="solid"/>
              <a:round/>
              <a:headEnd/>
              <a:tailEnd/>
            </a:ln>
          </p:spPr>
          <p:txBody>
            <a:bodyPr/>
            <a:lstStyle/>
            <a:p>
              <a:endParaRPr lang="en-US"/>
            </a:p>
          </p:txBody>
        </p:sp>
        <p:sp>
          <p:nvSpPr>
            <p:cNvPr id="19" name="Freeform 122"/>
            <p:cNvSpPr>
              <a:spLocks/>
            </p:cNvSpPr>
            <p:nvPr/>
          </p:nvSpPr>
          <p:spPr bwMode="auto">
            <a:xfrm>
              <a:off x="1890713" y="4225925"/>
              <a:ext cx="155575" cy="85725"/>
            </a:xfrm>
            <a:custGeom>
              <a:avLst/>
              <a:gdLst>
                <a:gd name="T0" fmla="*/ 1 w 176"/>
                <a:gd name="T1" fmla="*/ 1 h 98"/>
                <a:gd name="T2" fmla="*/ 1 w 176"/>
                <a:gd name="T3" fmla="*/ 1 h 98"/>
                <a:gd name="T4" fmla="*/ 1 w 176"/>
                <a:gd name="T5" fmla="*/ 1 h 98"/>
                <a:gd name="T6" fmla="*/ 1 w 176"/>
                <a:gd name="T7" fmla="*/ 1 h 98"/>
                <a:gd name="T8" fmla="*/ 1 w 176"/>
                <a:gd name="T9" fmla="*/ 1 h 98"/>
                <a:gd name="T10" fmla="*/ 1 w 176"/>
                <a:gd name="T11" fmla="*/ 1 h 98"/>
                <a:gd name="T12" fmla="*/ 1 w 176"/>
                <a:gd name="T13" fmla="*/ 1 h 98"/>
                <a:gd name="T14" fmla="*/ 1 w 176"/>
                <a:gd name="T15" fmla="*/ 1 h 98"/>
                <a:gd name="T16" fmla="*/ 1 w 176"/>
                <a:gd name="T17" fmla="*/ 1 h 98"/>
                <a:gd name="T18" fmla="*/ 1 w 176"/>
                <a:gd name="T19" fmla="*/ 1 h 98"/>
                <a:gd name="T20" fmla="*/ 1 w 176"/>
                <a:gd name="T21" fmla="*/ 1 h 98"/>
                <a:gd name="T22" fmla="*/ 1 w 176"/>
                <a:gd name="T23" fmla="*/ 1 h 98"/>
                <a:gd name="T24" fmla="*/ 1 w 176"/>
                <a:gd name="T25" fmla="*/ 1 h 98"/>
                <a:gd name="T26" fmla="*/ 1 w 176"/>
                <a:gd name="T27" fmla="*/ 1 h 98"/>
                <a:gd name="T28" fmla="*/ 1 w 176"/>
                <a:gd name="T29" fmla="*/ 1 h 98"/>
                <a:gd name="T30" fmla="*/ 1 w 176"/>
                <a:gd name="T31" fmla="*/ 1 h 98"/>
                <a:gd name="T32" fmla="*/ 1 w 176"/>
                <a:gd name="T33" fmla="*/ 1 h 98"/>
                <a:gd name="T34" fmla="*/ 2 w 176"/>
                <a:gd name="T35" fmla="*/ 1 h 98"/>
                <a:gd name="T36" fmla="*/ 2 w 176"/>
                <a:gd name="T37" fmla="*/ 1 h 98"/>
                <a:gd name="T38" fmla="*/ 2 w 176"/>
                <a:gd name="T39" fmla="*/ 1 h 98"/>
                <a:gd name="T40" fmla="*/ 2 w 176"/>
                <a:gd name="T41" fmla="*/ 1 h 98"/>
                <a:gd name="T42" fmla="*/ 2 w 176"/>
                <a:gd name="T43" fmla="*/ 1 h 98"/>
                <a:gd name="T44" fmla="*/ 2 w 176"/>
                <a:gd name="T45" fmla="*/ 1 h 98"/>
                <a:gd name="T46" fmla="*/ 1 w 176"/>
                <a:gd name="T47" fmla="*/ 1 h 98"/>
                <a:gd name="T48" fmla="*/ 1 w 176"/>
                <a:gd name="T49" fmla="*/ 1 h 98"/>
                <a:gd name="T50" fmla="*/ 1 w 176"/>
                <a:gd name="T51" fmla="*/ 1 h 98"/>
                <a:gd name="T52" fmla="*/ 1 w 176"/>
                <a:gd name="T53" fmla="*/ 1 h 98"/>
                <a:gd name="T54" fmla="*/ 1 w 176"/>
                <a:gd name="T55" fmla="*/ 1 h 98"/>
                <a:gd name="T56" fmla="*/ 1 w 176"/>
                <a:gd name="T57" fmla="*/ 1 h 98"/>
                <a:gd name="T58" fmla="*/ 1 w 176"/>
                <a:gd name="T59" fmla="*/ 1 h 98"/>
                <a:gd name="T60" fmla="*/ 1 w 176"/>
                <a:gd name="T61" fmla="*/ 1 h 98"/>
                <a:gd name="T62" fmla="*/ 1 w 176"/>
                <a:gd name="T63" fmla="*/ 1 h 98"/>
                <a:gd name="T64" fmla="*/ 1 w 176"/>
                <a:gd name="T65" fmla="*/ 1 h 98"/>
                <a:gd name="T66" fmla="*/ 1 w 176"/>
                <a:gd name="T67" fmla="*/ 1 h 98"/>
                <a:gd name="T68" fmla="*/ 1 w 176"/>
                <a:gd name="T69" fmla="*/ 1 h 9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76" h="98">
                  <a:moveTo>
                    <a:pt x="1" y="41"/>
                  </a:moveTo>
                  <a:cubicBezTo>
                    <a:pt x="0" y="46"/>
                    <a:pt x="4" y="52"/>
                    <a:pt x="8" y="56"/>
                  </a:cubicBezTo>
                  <a:cubicBezTo>
                    <a:pt x="15" y="65"/>
                    <a:pt x="22" y="72"/>
                    <a:pt x="33" y="69"/>
                  </a:cubicBezTo>
                  <a:cubicBezTo>
                    <a:pt x="35" y="74"/>
                    <a:pt x="43" y="71"/>
                    <a:pt x="45" y="76"/>
                  </a:cubicBezTo>
                  <a:cubicBezTo>
                    <a:pt x="45" y="78"/>
                    <a:pt x="43" y="86"/>
                    <a:pt x="42" y="89"/>
                  </a:cubicBezTo>
                  <a:cubicBezTo>
                    <a:pt x="49" y="90"/>
                    <a:pt x="49" y="90"/>
                    <a:pt x="49" y="90"/>
                  </a:cubicBezTo>
                  <a:cubicBezTo>
                    <a:pt x="52" y="90"/>
                    <a:pt x="57" y="95"/>
                    <a:pt x="56" y="98"/>
                  </a:cubicBezTo>
                  <a:cubicBezTo>
                    <a:pt x="58" y="98"/>
                    <a:pt x="58" y="98"/>
                    <a:pt x="58" y="98"/>
                  </a:cubicBezTo>
                  <a:cubicBezTo>
                    <a:pt x="63" y="97"/>
                    <a:pt x="68" y="96"/>
                    <a:pt x="72" y="93"/>
                  </a:cubicBezTo>
                  <a:cubicBezTo>
                    <a:pt x="76" y="89"/>
                    <a:pt x="76" y="84"/>
                    <a:pt x="78" y="79"/>
                  </a:cubicBezTo>
                  <a:cubicBezTo>
                    <a:pt x="81" y="73"/>
                    <a:pt x="82" y="71"/>
                    <a:pt x="89" y="71"/>
                  </a:cubicBezTo>
                  <a:cubicBezTo>
                    <a:pt x="92" y="72"/>
                    <a:pt x="94" y="73"/>
                    <a:pt x="96" y="72"/>
                  </a:cubicBezTo>
                  <a:cubicBezTo>
                    <a:pt x="99" y="71"/>
                    <a:pt x="99" y="67"/>
                    <a:pt x="103" y="67"/>
                  </a:cubicBezTo>
                  <a:cubicBezTo>
                    <a:pt x="105" y="67"/>
                    <a:pt x="106" y="70"/>
                    <a:pt x="109" y="70"/>
                  </a:cubicBezTo>
                  <a:cubicBezTo>
                    <a:pt x="114" y="70"/>
                    <a:pt x="116" y="63"/>
                    <a:pt x="118" y="59"/>
                  </a:cubicBezTo>
                  <a:cubicBezTo>
                    <a:pt x="125" y="50"/>
                    <a:pt x="127" y="47"/>
                    <a:pt x="138" y="47"/>
                  </a:cubicBezTo>
                  <a:cubicBezTo>
                    <a:pt x="143" y="47"/>
                    <a:pt x="149" y="49"/>
                    <a:pt x="153" y="47"/>
                  </a:cubicBezTo>
                  <a:cubicBezTo>
                    <a:pt x="157" y="47"/>
                    <a:pt x="160" y="44"/>
                    <a:pt x="163" y="43"/>
                  </a:cubicBezTo>
                  <a:cubicBezTo>
                    <a:pt x="166" y="42"/>
                    <a:pt x="168" y="42"/>
                    <a:pt x="170" y="41"/>
                  </a:cubicBezTo>
                  <a:cubicBezTo>
                    <a:pt x="172" y="40"/>
                    <a:pt x="173" y="39"/>
                    <a:pt x="175" y="39"/>
                  </a:cubicBezTo>
                  <a:cubicBezTo>
                    <a:pt x="176" y="39"/>
                    <a:pt x="176" y="39"/>
                    <a:pt x="176" y="39"/>
                  </a:cubicBezTo>
                  <a:cubicBezTo>
                    <a:pt x="175" y="35"/>
                    <a:pt x="174" y="32"/>
                    <a:pt x="174" y="32"/>
                  </a:cubicBezTo>
                  <a:cubicBezTo>
                    <a:pt x="163" y="22"/>
                    <a:pt x="163" y="22"/>
                    <a:pt x="163" y="22"/>
                  </a:cubicBezTo>
                  <a:cubicBezTo>
                    <a:pt x="163" y="22"/>
                    <a:pt x="145" y="23"/>
                    <a:pt x="141" y="14"/>
                  </a:cubicBezTo>
                  <a:cubicBezTo>
                    <a:pt x="138" y="5"/>
                    <a:pt x="139" y="0"/>
                    <a:pt x="129" y="1"/>
                  </a:cubicBezTo>
                  <a:cubicBezTo>
                    <a:pt x="119" y="3"/>
                    <a:pt x="114" y="4"/>
                    <a:pt x="105" y="7"/>
                  </a:cubicBezTo>
                  <a:cubicBezTo>
                    <a:pt x="96" y="10"/>
                    <a:pt x="94" y="5"/>
                    <a:pt x="85" y="4"/>
                  </a:cubicBezTo>
                  <a:cubicBezTo>
                    <a:pt x="76" y="4"/>
                    <a:pt x="63" y="7"/>
                    <a:pt x="55" y="7"/>
                  </a:cubicBezTo>
                  <a:cubicBezTo>
                    <a:pt x="51" y="7"/>
                    <a:pt x="47" y="5"/>
                    <a:pt x="43" y="4"/>
                  </a:cubicBezTo>
                  <a:cubicBezTo>
                    <a:pt x="42" y="6"/>
                    <a:pt x="42" y="6"/>
                    <a:pt x="42" y="6"/>
                  </a:cubicBezTo>
                  <a:cubicBezTo>
                    <a:pt x="39" y="9"/>
                    <a:pt x="33" y="10"/>
                    <a:pt x="29" y="13"/>
                  </a:cubicBezTo>
                  <a:cubicBezTo>
                    <a:pt x="23" y="16"/>
                    <a:pt x="18" y="19"/>
                    <a:pt x="13" y="23"/>
                  </a:cubicBezTo>
                  <a:cubicBezTo>
                    <a:pt x="10" y="26"/>
                    <a:pt x="4" y="29"/>
                    <a:pt x="2" y="33"/>
                  </a:cubicBezTo>
                  <a:cubicBezTo>
                    <a:pt x="1" y="35"/>
                    <a:pt x="1" y="37"/>
                    <a:pt x="1" y="39"/>
                  </a:cubicBezTo>
                  <a:lnTo>
                    <a:pt x="1" y="41"/>
                  </a:lnTo>
                  <a:close/>
                </a:path>
              </a:pathLst>
            </a:custGeom>
            <a:solidFill>
              <a:srgbClr val="DDDDDD">
                <a:alpha val="30000"/>
              </a:srgbClr>
            </a:solidFill>
            <a:ln w="3175" cap="rnd">
              <a:noFill/>
              <a:prstDash val="solid"/>
              <a:round/>
              <a:headEnd/>
              <a:tailEnd/>
            </a:ln>
          </p:spPr>
          <p:txBody>
            <a:bodyPr/>
            <a:lstStyle/>
            <a:p>
              <a:endParaRPr lang="en-US"/>
            </a:p>
          </p:txBody>
        </p:sp>
        <p:sp>
          <p:nvSpPr>
            <p:cNvPr id="20" name="Freeform 123"/>
            <p:cNvSpPr>
              <a:spLocks/>
            </p:cNvSpPr>
            <p:nvPr/>
          </p:nvSpPr>
          <p:spPr bwMode="auto">
            <a:xfrm>
              <a:off x="7237413" y="5537200"/>
              <a:ext cx="76200" cy="76200"/>
            </a:xfrm>
            <a:custGeom>
              <a:avLst/>
              <a:gdLst>
                <a:gd name="T0" fmla="*/ 1 w 86"/>
                <a:gd name="T1" fmla="*/ 1 h 87"/>
                <a:gd name="T2" fmla="*/ 1 w 86"/>
                <a:gd name="T3" fmla="*/ 1 h 87"/>
                <a:gd name="T4" fmla="*/ 1 w 86"/>
                <a:gd name="T5" fmla="*/ 1 h 87"/>
                <a:gd name="T6" fmla="*/ 1 w 86"/>
                <a:gd name="T7" fmla="*/ 1 h 87"/>
                <a:gd name="T8" fmla="*/ 1 w 86"/>
                <a:gd name="T9" fmla="*/ 1 h 87"/>
                <a:gd name="T10" fmla="*/ 1 w 86"/>
                <a:gd name="T11" fmla="*/ 1 h 87"/>
                <a:gd name="T12" fmla="*/ 1 w 86"/>
                <a:gd name="T13" fmla="*/ 1 h 87"/>
                <a:gd name="T14" fmla="*/ 1 w 86"/>
                <a:gd name="T15" fmla="*/ 1 h 87"/>
                <a:gd name="T16" fmla="*/ 1 w 86"/>
                <a:gd name="T17" fmla="*/ 1 h 87"/>
                <a:gd name="T18" fmla="*/ 1 w 86"/>
                <a:gd name="T19" fmla="*/ 1 h 87"/>
                <a:gd name="T20" fmla="*/ 1 w 86"/>
                <a:gd name="T21" fmla="*/ 1 h 87"/>
                <a:gd name="T22" fmla="*/ 1 w 86"/>
                <a:gd name="T23" fmla="*/ 1 h 87"/>
                <a:gd name="T24" fmla="*/ 1 w 86"/>
                <a:gd name="T25" fmla="*/ 1 h 87"/>
                <a:gd name="T26" fmla="*/ 1 w 86"/>
                <a:gd name="T27" fmla="*/ 1 h 87"/>
                <a:gd name="T28" fmla="*/ 1 w 86"/>
                <a:gd name="T29" fmla="*/ 1 h 87"/>
                <a:gd name="T30" fmla="*/ 1 w 86"/>
                <a:gd name="T31" fmla="*/ 1 h 87"/>
                <a:gd name="T32" fmla="*/ 1 w 86"/>
                <a:gd name="T33" fmla="*/ 1 h 87"/>
                <a:gd name="T34" fmla="*/ 1 w 86"/>
                <a:gd name="T35" fmla="*/ 1 h 87"/>
                <a:gd name="T36" fmla="*/ 1 w 86"/>
                <a:gd name="T37" fmla="*/ 1 h 87"/>
                <a:gd name="T38" fmla="*/ 1 w 86"/>
                <a:gd name="T39" fmla="*/ 1 h 87"/>
                <a:gd name="T40" fmla="*/ 1 w 86"/>
                <a:gd name="T41" fmla="*/ 1 h 87"/>
                <a:gd name="T42" fmla="*/ 1 w 86"/>
                <a:gd name="T43" fmla="*/ 1 h 8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6" h="87">
                  <a:moveTo>
                    <a:pt x="59" y="10"/>
                  </a:moveTo>
                  <a:cubicBezTo>
                    <a:pt x="56" y="6"/>
                    <a:pt x="53" y="11"/>
                    <a:pt x="48" y="12"/>
                  </a:cubicBezTo>
                  <a:cubicBezTo>
                    <a:pt x="42" y="14"/>
                    <a:pt x="35" y="13"/>
                    <a:pt x="31" y="10"/>
                  </a:cubicBezTo>
                  <a:cubicBezTo>
                    <a:pt x="27" y="7"/>
                    <a:pt x="15" y="0"/>
                    <a:pt x="10" y="1"/>
                  </a:cubicBezTo>
                  <a:cubicBezTo>
                    <a:pt x="5" y="2"/>
                    <a:pt x="5" y="6"/>
                    <a:pt x="5" y="10"/>
                  </a:cubicBezTo>
                  <a:cubicBezTo>
                    <a:pt x="6" y="14"/>
                    <a:pt x="0" y="16"/>
                    <a:pt x="7" y="23"/>
                  </a:cubicBezTo>
                  <a:cubicBezTo>
                    <a:pt x="14" y="29"/>
                    <a:pt x="18" y="29"/>
                    <a:pt x="19" y="36"/>
                  </a:cubicBezTo>
                  <a:cubicBezTo>
                    <a:pt x="19" y="44"/>
                    <a:pt x="19" y="46"/>
                    <a:pt x="18" y="51"/>
                  </a:cubicBezTo>
                  <a:cubicBezTo>
                    <a:pt x="18" y="55"/>
                    <a:pt x="13" y="55"/>
                    <a:pt x="18" y="58"/>
                  </a:cubicBezTo>
                  <a:cubicBezTo>
                    <a:pt x="23" y="61"/>
                    <a:pt x="32" y="61"/>
                    <a:pt x="31" y="66"/>
                  </a:cubicBezTo>
                  <a:cubicBezTo>
                    <a:pt x="29" y="71"/>
                    <a:pt x="27" y="87"/>
                    <a:pt x="32" y="86"/>
                  </a:cubicBezTo>
                  <a:cubicBezTo>
                    <a:pt x="38" y="86"/>
                    <a:pt x="50" y="86"/>
                    <a:pt x="51" y="81"/>
                  </a:cubicBezTo>
                  <a:cubicBezTo>
                    <a:pt x="52" y="75"/>
                    <a:pt x="50" y="67"/>
                    <a:pt x="55" y="68"/>
                  </a:cubicBezTo>
                  <a:cubicBezTo>
                    <a:pt x="61" y="68"/>
                    <a:pt x="63" y="71"/>
                    <a:pt x="64" y="69"/>
                  </a:cubicBezTo>
                  <a:cubicBezTo>
                    <a:pt x="66" y="68"/>
                    <a:pt x="65" y="57"/>
                    <a:pt x="69" y="66"/>
                  </a:cubicBezTo>
                  <a:cubicBezTo>
                    <a:pt x="73" y="76"/>
                    <a:pt x="78" y="73"/>
                    <a:pt x="75" y="67"/>
                  </a:cubicBezTo>
                  <a:cubicBezTo>
                    <a:pt x="72" y="60"/>
                    <a:pt x="72" y="55"/>
                    <a:pt x="73" y="52"/>
                  </a:cubicBezTo>
                  <a:cubicBezTo>
                    <a:pt x="75" y="49"/>
                    <a:pt x="75" y="47"/>
                    <a:pt x="78" y="42"/>
                  </a:cubicBezTo>
                  <a:cubicBezTo>
                    <a:pt x="81" y="37"/>
                    <a:pt x="82" y="30"/>
                    <a:pt x="83" y="25"/>
                  </a:cubicBezTo>
                  <a:cubicBezTo>
                    <a:pt x="84" y="20"/>
                    <a:pt x="86" y="16"/>
                    <a:pt x="85" y="11"/>
                  </a:cubicBezTo>
                  <a:cubicBezTo>
                    <a:pt x="84" y="7"/>
                    <a:pt x="82" y="5"/>
                    <a:pt x="79" y="4"/>
                  </a:cubicBezTo>
                  <a:cubicBezTo>
                    <a:pt x="77" y="2"/>
                    <a:pt x="62" y="14"/>
                    <a:pt x="59" y="10"/>
                  </a:cubicBezTo>
                  <a:close/>
                </a:path>
              </a:pathLst>
            </a:custGeom>
            <a:solidFill>
              <a:srgbClr val="DDDDDD">
                <a:alpha val="30000"/>
              </a:srgbClr>
            </a:solidFill>
            <a:ln w="3175" cap="rnd">
              <a:noFill/>
              <a:prstDash val="solid"/>
              <a:round/>
              <a:headEnd/>
              <a:tailEnd/>
            </a:ln>
          </p:spPr>
          <p:txBody>
            <a:bodyPr/>
            <a:lstStyle/>
            <a:p>
              <a:endParaRPr lang="en-US"/>
            </a:p>
          </p:txBody>
        </p:sp>
        <p:sp>
          <p:nvSpPr>
            <p:cNvPr id="21" name="Freeform 124"/>
            <p:cNvSpPr>
              <a:spLocks/>
            </p:cNvSpPr>
            <p:nvPr/>
          </p:nvSpPr>
          <p:spPr bwMode="auto">
            <a:xfrm>
              <a:off x="7221538" y="5510213"/>
              <a:ext cx="7938" cy="17462"/>
            </a:xfrm>
            <a:custGeom>
              <a:avLst/>
              <a:gdLst>
                <a:gd name="T0" fmla="*/ 1 w 9"/>
                <a:gd name="T1" fmla="*/ 1 h 20"/>
                <a:gd name="T2" fmla="*/ 0 w 9"/>
                <a:gd name="T3" fmla="*/ 1 h 20"/>
                <a:gd name="T4" fmla="*/ 1 w 9"/>
                <a:gd name="T5" fmla="*/ 1 h 20"/>
                <a:gd name="T6" fmla="*/ 1 w 9"/>
                <a:gd name="T7" fmla="*/ 1 h 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 h="20">
                  <a:moveTo>
                    <a:pt x="6" y="3"/>
                  </a:moveTo>
                  <a:cubicBezTo>
                    <a:pt x="4" y="0"/>
                    <a:pt x="1" y="3"/>
                    <a:pt x="0" y="9"/>
                  </a:cubicBezTo>
                  <a:cubicBezTo>
                    <a:pt x="0" y="14"/>
                    <a:pt x="2" y="20"/>
                    <a:pt x="4" y="18"/>
                  </a:cubicBezTo>
                  <a:cubicBezTo>
                    <a:pt x="7" y="15"/>
                    <a:pt x="9" y="7"/>
                    <a:pt x="6" y="3"/>
                  </a:cubicBezTo>
                  <a:close/>
                </a:path>
              </a:pathLst>
            </a:custGeom>
            <a:solidFill>
              <a:srgbClr val="DDDDDD">
                <a:alpha val="30000"/>
              </a:srgbClr>
            </a:solidFill>
            <a:ln w="3175" cap="rnd">
              <a:noFill/>
              <a:prstDash val="solid"/>
              <a:round/>
              <a:headEnd/>
              <a:tailEnd/>
            </a:ln>
          </p:spPr>
          <p:txBody>
            <a:bodyPr/>
            <a:lstStyle/>
            <a:p>
              <a:endParaRPr lang="en-US"/>
            </a:p>
          </p:txBody>
        </p:sp>
        <p:sp>
          <p:nvSpPr>
            <p:cNvPr id="22" name="Freeform 125"/>
            <p:cNvSpPr>
              <a:spLocks/>
            </p:cNvSpPr>
            <p:nvPr/>
          </p:nvSpPr>
          <p:spPr bwMode="auto">
            <a:xfrm>
              <a:off x="7300913" y="5511800"/>
              <a:ext cx="12700" cy="19050"/>
            </a:xfrm>
            <a:custGeom>
              <a:avLst/>
              <a:gdLst>
                <a:gd name="T0" fmla="*/ 1 w 15"/>
                <a:gd name="T1" fmla="*/ 1 h 21"/>
                <a:gd name="T2" fmla="*/ 1 w 15"/>
                <a:gd name="T3" fmla="*/ 1 h 21"/>
                <a:gd name="T4" fmla="*/ 1 w 15"/>
                <a:gd name="T5" fmla="*/ 1 h 21"/>
                <a:gd name="T6" fmla="*/ 1 w 15"/>
                <a:gd name="T7" fmla="*/ 1 h 21"/>
                <a:gd name="T8" fmla="*/ 1 w 15"/>
                <a:gd name="T9" fmla="*/ 1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21">
                  <a:moveTo>
                    <a:pt x="4" y="2"/>
                  </a:moveTo>
                  <a:cubicBezTo>
                    <a:pt x="0" y="4"/>
                    <a:pt x="3" y="8"/>
                    <a:pt x="4" y="12"/>
                  </a:cubicBezTo>
                  <a:cubicBezTo>
                    <a:pt x="6" y="16"/>
                    <a:pt x="7" y="21"/>
                    <a:pt x="9" y="19"/>
                  </a:cubicBezTo>
                  <a:cubicBezTo>
                    <a:pt x="11" y="18"/>
                    <a:pt x="15" y="14"/>
                    <a:pt x="15" y="14"/>
                  </a:cubicBezTo>
                  <a:cubicBezTo>
                    <a:pt x="15" y="14"/>
                    <a:pt x="9" y="0"/>
                    <a:pt x="4" y="2"/>
                  </a:cubicBezTo>
                  <a:close/>
                </a:path>
              </a:pathLst>
            </a:custGeom>
            <a:solidFill>
              <a:srgbClr val="DDDDDD">
                <a:alpha val="30000"/>
              </a:srgbClr>
            </a:solidFill>
            <a:ln w="3175" cap="rnd">
              <a:noFill/>
              <a:prstDash val="solid"/>
              <a:round/>
              <a:headEnd/>
              <a:tailEnd/>
            </a:ln>
          </p:spPr>
          <p:txBody>
            <a:bodyPr/>
            <a:lstStyle/>
            <a:p>
              <a:endParaRPr lang="en-US"/>
            </a:p>
          </p:txBody>
        </p:sp>
        <p:sp>
          <p:nvSpPr>
            <p:cNvPr id="23" name="Freeform 126"/>
            <p:cNvSpPr>
              <a:spLocks/>
            </p:cNvSpPr>
            <p:nvPr/>
          </p:nvSpPr>
          <p:spPr bwMode="auto">
            <a:xfrm>
              <a:off x="7685088" y="5049838"/>
              <a:ext cx="85725" cy="69850"/>
            </a:xfrm>
            <a:custGeom>
              <a:avLst/>
              <a:gdLst>
                <a:gd name="T0" fmla="*/ 1 w 96"/>
                <a:gd name="T1" fmla="*/ 1 h 80"/>
                <a:gd name="T2" fmla="*/ 1 w 96"/>
                <a:gd name="T3" fmla="*/ 1 h 80"/>
                <a:gd name="T4" fmla="*/ 1 w 96"/>
                <a:gd name="T5" fmla="*/ 1 h 80"/>
                <a:gd name="T6" fmla="*/ 1 w 96"/>
                <a:gd name="T7" fmla="*/ 1 h 80"/>
                <a:gd name="T8" fmla="*/ 1 w 96"/>
                <a:gd name="T9" fmla="*/ 1 h 80"/>
                <a:gd name="T10" fmla="*/ 1 w 96"/>
                <a:gd name="T11" fmla="*/ 1 h 80"/>
                <a:gd name="T12" fmla="*/ 1 w 96"/>
                <a:gd name="T13" fmla="*/ 1 h 80"/>
                <a:gd name="T14" fmla="*/ 1 w 96"/>
                <a:gd name="T15" fmla="*/ 1 h 80"/>
                <a:gd name="T16" fmla="*/ 1 w 96"/>
                <a:gd name="T17" fmla="*/ 1 h 80"/>
                <a:gd name="T18" fmla="*/ 1 w 96"/>
                <a:gd name="T19" fmla="*/ 1 h 80"/>
                <a:gd name="T20" fmla="*/ 1 w 96"/>
                <a:gd name="T21" fmla="*/ 1 h 80"/>
                <a:gd name="T22" fmla="*/ 1 w 96"/>
                <a:gd name="T23" fmla="*/ 1 h 80"/>
                <a:gd name="T24" fmla="*/ 1 w 96"/>
                <a:gd name="T25" fmla="*/ 1 h 80"/>
                <a:gd name="T26" fmla="*/ 1 w 96"/>
                <a:gd name="T27" fmla="*/ 1 h 80"/>
                <a:gd name="T28" fmla="*/ 1 w 96"/>
                <a:gd name="T29" fmla="*/ 1 h 80"/>
                <a:gd name="T30" fmla="*/ 1 w 96"/>
                <a:gd name="T31" fmla="*/ 1 h 80"/>
                <a:gd name="T32" fmla="*/ 1 w 96"/>
                <a:gd name="T33" fmla="*/ 1 h 80"/>
                <a:gd name="T34" fmla="*/ 1 w 96"/>
                <a:gd name="T35" fmla="*/ 1 h 80"/>
                <a:gd name="T36" fmla="*/ 1 w 96"/>
                <a:gd name="T37" fmla="*/ 1 h 80"/>
                <a:gd name="T38" fmla="*/ 1 w 96"/>
                <a:gd name="T39" fmla="*/ 1 h 80"/>
                <a:gd name="T40" fmla="*/ 1 w 96"/>
                <a:gd name="T41" fmla="*/ 1 h 80"/>
                <a:gd name="T42" fmla="*/ 1 w 96"/>
                <a:gd name="T43" fmla="*/ 1 h 80"/>
                <a:gd name="T44" fmla="*/ 1 w 96"/>
                <a:gd name="T45" fmla="*/ 1 h 80"/>
                <a:gd name="T46" fmla="*/ 1 w 96"/>
                <a:gd name="T47" fmla="*/ 1 h 80"/>
                <a:gd name="T48" fmla="*/ 1 w 96"/>
                <a:gd name="T49" fmla="*/ 1 h 80"/>
                <a:gd name="T50" fmla="*/ 1 w 96"/>
                <a:gd name="T51" fmla="*/ 1 h 80"/>
                <a:gd name="T52" fmla="*/ 1 w 96"/>
                <a:gd name="T53" fmla="*/ 1 h 80"/>
                <a:gd name="T54" fmla="*/ 1 w 96"/>
                <a:gd name="T55" fmla="*/ 1 h 80"/>
                <a:gd name="T56" fmla="*/ 1 w 96"/>
                <a:gd name="T57" fmla="*/ 1 h 80"/>
                <a:gd name="T58" fmla="*/ 1 w 96"/>
                <a:gd name="T59" fmla="*/ 1 h 80"/>
                <a:gd name="T60" fmla="*/ 1 w 96"/>
                <a:gd name="T61" fmla="*/ 1 h 80"/>
                <a:gd name="T62" fmla="*/ 1 w 96"/>
                <a:gd name="T63" fmla="*/ 1 h 80"/>
                <a:gd name="T64" fmla="*/ 1 w 96"/>
                <a:gd name="T65" fmla="*/ 1 h 80"/>
                <a:gd name="T66" fmla="*/ 1 w 96"/>
                <a:gd name="T67" fmla="*/ 1 h 80"/>
                <a:gd name="T68" fmla="*/ 1 w 96"/>
                <a:gd name="T69" fmla="*/ 1 h 80"/>
                <a:gd name="T70" fmla="*/ 1 w 96"/>
                <a:gd name="T71" fmla="*/ 1 h 80"/>
                <a:gd name="T72" fmla="*/ 1 w 96"/>
                <a:gd name="T73" fmla="*/ 1 h 80"/>
                <a:gd name="T74" fmla="*/ 1 w 96"/>
                <a:gd name="T75" fmla="*/ 1 h 8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96" h="80">
                  <a:moveTo>
                    <a:pt x="2" y="1"/>
                  </a:moveTo>
                  <a:cubicBezTo>
                    <a:pt x="1" y="1"/>
                    <a:pt x="0" y="3"/>
                    <a:pt x="2" y="3"/>
                  </a:cubicBezTo>
                  <a:cubicBezTo>
                    <a:pt x="3" y="3"/>
                    <a:pt x="5" y="4"/>
                    <a:pt x="5" y="4"/>
                  </a:cubicBezTo>
                  <a:cubicBezTo>
                    <a:pt x="5" y="5"/>
                    <a:pt x="3" y="6"/>
                    <a:pt x="3" y="6"/>
                  </a:cubicBezTo>
                  <a:cubicBezTo>
                    <a:pt x="3" y="6"/>
                    <a:pt x="2" y="8"/>
                    <a:pt x="2" y="8"/>
                  </a:cubicBezTo>
                  <a:cubicBezTo>
                    <a:pt x="3" y="9"/>
                    <a:pt x="4" y="8"/>
                    <a:pt x="5" y="8"/>
                  </a:cubicBezTo>
                  <a:cubicBezTo>
                    <a:pt x="6" y="9"/>
                    <a:pt x="5" y="7"/>
                    <a:pt x="6" y="8"/>
                  </a:cubicBezTo>
                  <a:cubicBezTo>
                    <a:pt x="7" y="9"/>
                    <a:pt x="5" y="11"/>
                    <a:pt x="5" y="12"/>
                  </a:cubicBezTo>
                  <a:cubicBezTo>
                    <a:pt x="6" y="13"/>
                    <a:pt x="10" y="14"/>
                    <a:pt x="10" y="16"/>
                  </a:cubicBezTo>
                  <a:cubicBezTo>
                    <a:pt x="11" y="17"/>
                    <a:pt x="10" y="18"/>
                    <a:pt x="11" y="19"/>
                  </a:cubicBezTo>
                  <a:cubicBezTo>
                    <a:pt x="12" y="19"/>
                    <a:pt x="13" y="20"/>
                    <a:pt x="14" y="21"/>
                  </a:cubicBezTo>
                  <a:cubicBezTo>
                    <a:pt x="15" y="22"/>
                    <a:pt x="15" y="23"/>
                    <a:pt x="15" y="23"/>
                  </a:cubicBezTo>
                  <a:cubicBezTo>
                    <a:pt x="14" y="24"/>
                    <a:pt x="20" y="27"/>
                    <a:pt x="20" y="28"/>
                  </a:cubicBezTo>
                  <a:cubicBezTo>
                    <a:pt x="21" y="29"/>
                    <a:pt x="23" y="29"/>
                    <a:pt x="23" y="30"/>
                  </a:cubicBezTo>
                  <a:cubicBezTo>
                    <a:pt x="24" y="31"/>
                    <a:pt x="22" y="32"/>
                    <a:pt x="23" y="33"/>
                  </a:cubicBezTo>
                  <a:cubicBezTo>
                    <a:pt x="23" y="34"/>
                    <a:pt x="26" y="36"/>
                    <a:pt x="27" y="35"/>
                  </a:cubicBezTo>
                  <a:cubicBezTo>
                    <a:pt x="27" y="34"/>
                    <a:pt x="26" y="31"/>
                    <a:pt x="27" y="34"/>
                  </a:cubicBezTo>
                  <a:cubicBezTo>
                    <a:pt x="29" y="37"/>
                    <a:pt x="27" y="37"/>
                    <a:pt x="29" y="39"/>
                  </a:cubicBezTo>
                  <a:cubicBezTo>
                    <a:pt x="31" y="40"/>
                    <a:pt x="32" y="42"/>
                    <a:pt x="32" y="42"/>
                  </a:cubicBezTo>
                  <a:cubicBezTo>
                    <a:pt x="32" y="42"/>
                    <a:pt x="30" y="44"/>
                    <a:pt x="31" y="44"/>
                  </a:cubicBezTo>
                  <a:cubicBezTo>
                    <a:pt x="33" y="44"/>
                    <a:pt x="34" y="42"/>
                    <a:pt x="35" y="43"/>
                  </a:cubicBezTo>
                  <a:cubicBezTo>
                    <a:pt x="36" y="44"/>
                    <a:pt x="37" y="46"/>
                    <a:pt x="37" y="46"/>
                  </a:cubicBezTo>
                  <a:cubicBezTo>
                    <a:pt x="39" y="49"/>
                    <a:pt x="39" y="49"/>
                    <a:pt x="39" y="49"/>
                  </a:cubicBezTo>
                  <a:cubicBezTo>
                    <a:pt x="39" y="49"/>
                    <a:pt x="40" y="48"/>
                    <a:pt x="41" y="49"/>
                  </a:cubicBezTo>
                  <a:cubicBezTo>
                    <a:pt x="42" y="51"/>
                    <a:pt x="45" y="52"/>
                    <a:pt x="46" y="52"/>
                  </a:cubicBezTo>
                  <a:cubicBezTo>
                    <a:pt x="48" y="53"/>
                    <a:pt x="51" y="56"/>
                    <a:pt x="51" y="56"/>
                  </a:cubicBezTo>
                  <a:cubicBezTo>
                    <a:pt x="51" y="56"/>
                    <a:pt x="53" y="58"/>
                    <a:pt x="55" y="58"/>
                  </a:cubicBezTo>
                  <a:cubicBezTo>
                    <a:pt x="56" y="58"/>
                    <a:pt x="58" y="57"/>
                    <a:pt x="59" y="59"/>
                  </a:cubicBezTo>
                  <a:cubicBezTo>
                    <a:pt x="59" y="60"/>
                    <a:pt x="60" y="61"/>
                    <a:pt x="61" y="62"/>
                  </a:cubicBezTo>
                  <a:cubicBezTo>
                    <a:pt x="62" y="62"/>
                    <a:pt x="62" y="62"/>
                    <a:pt x="63" y="64"/>
                  </a:cubicBezTo>
                  <a:cubicBezTo>
                    <a:pt x="65" y="65"/>
                    <a:pt x="63" y="59"/>
                    <a:pt x="66" y="63"/>
                  </a:cubicBezTo>
                  <a:cubicBezTo>
                    <a:pt x="69" y="67"/>
                    <a:pt x="69" y="67"/>
                    <a:pt x="68" y="68"/>
                  </a:cubicBezTo>
                  <a:cubicBezTo>
                    <a:pt x="68" y="68"/>
                    <a:pt x="66" y="67"/>
                    <a:pt x="67" y="68"/>
                  </a:cubicBezTo>
                  <a:cubicBezTo>
                    <a:pt x="68" y="69"/>
                    <a:pt x="70" y="69"/>
                    <a:pt x="72" y="70"/>
                  </a:cubicBezTo>
                  <a:cubicBezTo>
                    <a:pt x="74" y="72"/>
                    <a:pt x="74" y="72"/>
                    <a:pt x="76" y="73"/>
                  </a:cubicBezTo>
                  <a:cubicBezTo>
                    <a:pt x="77" y="73"/>
                    <a:pt x="78" y="69"/>
                    <a:pt x="80" y="71"/>
                  </a:cubicBezTo>
                  <a:cubicBezTo>
                    <a:pt x="82" y="73"/>
                    <a:pt x="81" y="75"/>
                    <a:pt x="83" y="76"/>
                  </a:cubicBezTo>
                  <a:cubicBezTo>
                    <a:pt x="86" y="76"/>
                    <a:pt x="87" y="74"/>
                    <a:pt x="87" y="76"/>
                  </a:cubicBezTo>
                  <a:cubicBezTo>
                    <a:pt x="87" y="78"/>
                    <a:pt x="87" y="79"/>
                    <a:pt x="88" y="80"/>
                  </a:cubicBezTo>
                  <a:cubicBezTo>
                    <a:pt x="90" y="80"/>
                    <a:pt x="88" y="76"/>
                    <a:pt x="91" y="78"/>
                  </a:cubicBezTo>
                  <a:cubicBezTo>
                    <a:pt x="94" y="79"/>
                    <a:pt x="95" y="78"/>
                    <a:pt x="95" y="77"/>
                  </a:cubicBezTo>
                  <a:cubicBezTo>
                    <a:pt x="96" y="75"/>
                    <a:pt x="95" y="72"/>
                    <a:pt x="95" y="72"/>
                  </a:cubicBezTo>
                  <a:cubicBezTo>
                    <a:pt x="95" y="72"/>
                    <a:pt x="92" y="72"/>
                    <a:pt x="92" y="71"/>
                  </a:cubicBezTo>
                  <a:cubicBezTo>
                    <a:pt x="91" y="70"/>
                    <a:pt x="91" y="67"/>
                    <a:pt x="90" y="67"/>
                  </a:cubicBezTo>
                  <a:cubicBezTo>
                    <a:pt x="89" y="67"/>
                    <a:pt x="87" y="67"/>
                    <a:pt x="86" y="66"/>
                  </a:cubicBezTo>
                  <a:cubicBezTo>
                    <a:pt x="85" y="64"/>
                    <a:pt x="85" y="62"/>
                    <a:pt x="84" y="61"/>
                  </a:cubicBezTo>
                  <a:cubicBezTo>
                    <a:pt x="83" y="60"/>
                    <a:pt x="82" y="60"/>
                    <a:pt x="81" y="60"/>
                  </a:cubicBezTo>
                  <a:cubicBezTo>
                    <a:pt x="79" y="60"/>
                    <a:pt x="78" y="58"/>
                    <a:pt x="77" y="57"/>
                  </a:cubicBezTo>
                  <a:cubicBezTo>
                    <a:pt x="76" y="56"/>
                    <a:pt x="76" y="53"/>
                    <a:pt x="75" y="54"/>
                  </a:cubicBezTo>
                  <a:cubicBezTo>
                    <a:pt x="74" y="55"/>
                    <a:pt x="73" y="53"/>
                    <a:pt x="73" y="54"/>
                  </a:cubicBezTo>
                  <a:cubicBezTo>
                    <a:pt x="72" y="55"/>
                    <a:pt x="72" y="51"/>
                    <a:pt x="70" y="51"/>
                  </a:cubicBezTo>
                  <a:cubicBezTo>
                    <a:pt x="69" y="51"/>
                    <a:pt x="68" y="50"/>
                    <a:pt x="68" y="49"/>
                  </a:cubicBezTo>
                  <a:cubicBezTo>
                    <a:pt x="67" y="49"/>
                    <a:pt x="67" y="47"/>
                    <a:pt x="67" y="48"/>
                  </a:cubicBezTo>
                  <a:cubicBezTo>
                    <a:pt x="66" y="49"/>
                    <a:pt x="65" y="49"/>
                    <a:pt x="64" y="48"/>
                  </a:cubicBezTo>
                  <a:cubicBezTo>
                    <a:pt x="64" y="47"/>
                    <a:pt x="63" y="44"/>
                    <a:pt x="63" y="45"/>
                  </a:cubicBezTo>
                  <a:cubicBezTo>
                    <a:pt x="63" y="47"/>
                    <a:pt x="61" y="47"/>
                    <a:pt x="61" y="46"/>
                  </a:cubicBezTo>
                  <a:cubicBezTo>
                    <a:pt x="61" y="46"/>
                    <a:pt x="62" y="44"/>
                    <a:pt x="61" y="44"/>
                  </a:cubicBezTo>
                  <a:cubicBezTo>
                    <a:pt x="59" y="44"/>
                    <a:pt x="60" y="43"/>
                    <a:pt x="59" y="44"/>
                  </a:cubicBezTo>
                  <a:cubicBezTo>
                    <a:pt x="59" y="46"/>
                    <a:pt x="58" y="46"/>
                    <a:pt x="58" y="45"/>
                  </a:cubicBezTo>
                  <a:cubicBezTo>
                    <a:pt x="57" y="44"/>
                    <a:pt x="58" y="42"/>
                    <a:pt x="56" y="41"/>
                  </a:cubicBezTo>
                  <a:cubicBezTo>
                    <a:pt x="55" y="41"/>
                    <a:pt x="54" y="41"/>
                    <a:pt x="52" y="40"/>
                  </a:cubicBezTo>
                  <a:cubicBezTo>
                    <a:pt x="50" y="40"/>
                    <a:pt x="49" y="37"/>
                    <a:pt x="50" y="37"/>
                  </a:cubicBezTo>
                  <a:cubicBezTo>
                    <a:pt x="51" y="37"/>
                    <a:pt x="52" y="36"/>
                    <a:pt x="51" y="36"/>
                  </a:cubicBezTo>
                  <a:cubicBezTo>
                    <a:pt x="50" y="36"/>
                    <a:pt x="46" y="29"/>
                    <a:pt x="46" y="29"/>
                  </a:cubicBezTo>
                  <a:cubicBezTo>
                    <a:pt x="46" y="29"/>
                    <a:pt x="44" y="28"/>
                    <a:pt x="43" y="29"/>
                  </a:cubicBezTo>
                  <a:cubicBezTo>
                    <a:pt x="42" y="29"/>
                    <a:pt x="40" y="26"/>
                    <a:pt x="40" y="25"/>
                  </a:cubicBezTo>
                  <a:cubicBezTo>
                    <a:pt x="40" y="23"/>
                    <a:pt x="40" y="22"/>
                    <a:pt x="38" y="22"/>
                  </a:cubicBezTo>
                  <a:cubicBezTo>
                    <a:pt x="37" y="22"/>
                    <a:pt x="33" y="21"/>
                    <a:pt x="31" y="20"/>
                  </a:cubicBezTo>
                  <a:cubicBezTo>
                    <a:pt x="29" y="19"/>
                    <a:pt x="27" y="18"/>
                    <a:pt x="26" y="16"/>
                  </a:cubicBezTo>
                  <a:cubicBezTo>
                    <a:pt x="25" y="14"/>
                    <a:pt x="24" y="12"/>
                    <a:pt x="23" y="11"/>
                  </a:cubicBezTo>
                  <a:cubicBezTo>
                    <a:pt x="21" y="10"/>
                    <a:pt x="21" y="10"/>
                    <a:pt x="19" y="8"/>
                  </a:cubicBezTo>
                  <a:cubicBezTo>
                    <a:pt x="17" y="6"/>
                    <a:pt x="15" y="4"/>
                    <a:pt x="14" y="5"/>
                  </a:cubicBezTo>
                  <a:cubicBezTo>
                    <a:pt x="13" y="6"/>
                    <a:pt x="11" y="4"/>
                    <a:pt x="11" y="5"/>
                  </a:cubicBezTo>
                  <a:cubicBezTo>
                    <a:pt x="11" y="7"/>
                    <a:pt x="5" y="2"/>
                    <a:pt x="5" y="2"/>
                  </a:cubicBezTo>
                  <a:cubicBezTo>
                    <a:pt x="5" y="2"/>
                    <a:pt x="4" y="0"/>
                    <a:pt x="3" y="1"/>
                  </a:cubicBezTo>
                  <a:cubicBezTo>
                    <a:pt x="2" y="1"/>
                    <a:pt x="2" y="1"/>
                    <a:pt x="2" y="1"/>
                  </a:cubicBezTo>
                  <a:close/>
                </a:path>
              </a:pathLst>
            </a:custGeom>
            <a:solidFill>
              <a:srgbClr val="DDDDDD">
                <a:alpha val="30000"/>
              </a:srgbClr>
            </a:solidFill>
            <a:ln w="3175" cap="rnd">
              <a:noFill/>
              <a:prstDash val="solid"/>
              <a:round/>
              <a:headEnd/>
              <a:tailEnd/>
            </a:ln>
          </p:spPr>
          <p:txBody>
            <a:bodyPr/>
            <a:lstStyle/>
            <a:p>
              <a:endParaRPr lang="en-US"/>
            </a:p>
          </p:txBody>
        </p:sp>
        <p:sp>
          <p:nvSpPr>
            <p:cNvPr id="24" name="Freeform 127"/>
            <p:cNvSpPr>
              <a:spLocks/>
            </p:cNvSpPr>
            <p:nvPr/>
          </p:nvSpPr>
          <p:spPr bwMode="auto">
            <a:xfrm>
              <a:off x="7764463" y="5067300"/>
              <a:ext cx="11113" cy="14287"/>
            </a:xfrm>
            <a:custGeom>
              <a:avLst/>
              <a:gdLst>
                <a:gd name="T0" fmla="*/ 1 w 13"/>
                <a:gd name="T1" fmla="*/ 0 h 16"/>
                <a:gd name="T2" fmla="*/ 1 w 13"/>
                <a:gd name="T3" fmla="*/ 0 h 16"/>
                <a:gd name="T4" fmla="*/ 1 w 13"/>
                <a:gd name="T5" fmla="*/ 1 h 16"/>
                <a:gd name="T6" fmla="*/ 1 w 13"/>
                <a:gd name="T7" fmla="*/ 1 h 16"/>
                <a:gd name="T8" fmla="*/ 1 w 13"/>
                <a:gd name="T9" fmla="*/ 1 h 16"/>
                <a:gd name="T10" fmla="*/ 1 w 13"/>
                <a:gd name="T11" fmla="*/ 1 h 16"/>
                <a:gd name="T12" fmla="*/ 1 w 13"/>
                <a:gd name="T13" fmla="*/ 1 h 16"/>
                <a:gd name="T14" fmla="*/ 1 w 13"/>
                <a:gd name="T15" fmla="*/ 1 h 16"/>
                <a:gd name="T16" fmla="*/ 1 w 13"/>
                <a:gd name="T17" fmla="*/ 1 h 16"/>
                <a:gd name="T18" fmla="*/ 1 w 13"/>
                <a:gd name="T19" fmla="*/ 1 h 16"/>
                <a:gd name="T20" fmla="*/ 1 w 13"/>
                <a:gd name="T21" fmla="*/ 1 h 16"/>
                <a:gd name="T22" fmla="*/ 1 w 13"/>
                <a:gd name="T23" fmla="*/ 0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3" h="16">
                  <a:moveTo>
                    <a:pt x="8" y="0"/>
                  </a:moveTo>
                  <a:cubicBezTo>
                    <a:pt x="8" y="0"/>
                    <a:pt x="3" y="0"/>
                    <a:pt x="3" y="0"/>
                  </a:cubicBezTo>
                  <a:cubicBezTo>
                    <a:pt x="2" y="0"/>
                    <a:pt x="1" y="1"/>
                    <a:pt x="2" y="2"/>
                  </a:cubicBezTo>
                  <a:cubicBezTo>
                    <a:pt x="3" y="2"/>
                    <a:pt x="5" y="3"/>
                    <a:pt x="5" y="3"/>
                  </a:cubicBezTo>
                  <a:cubicBezTo>
                    <a:pt x="5" y="4"/>
                    <a:pt x="3" y="6"/>
                    <a:pt x="3" y="6"/>
                  </a:cubicBezTo>
                  <a:cubicBezTo>
                    <a:pt x="2" y="7"/>
                    <a:pt x="1" y="6"/>
                    <a:pt x="1" y="7"/>
                  </a:cubicBezTo>
                  <a:cubicBezTo>
                    <a:pt x="0" y="7"/>
                    <a:pt x="5" y="12"/>
                    <a:pt x="6" y="13"/>
                  </a:cubicBezTo>
                  <a:cubicBezTo>
                    <a:pt x="8" y="14"/>
                    <a:pt x="8" y="16"/>
                    <a:pt x="9" y="16"/>
                  </a:cubicBezTo>
                  <a:cubicBezTo>
                    <a:pt x="10" y="16"/>
                    <a:pt x="10" y="16"/>
                    <a:pt x="12" y="15"/>
                  </a:cubicBezTo>
                  <a:cubicBezTo>
                    <a:pt x="13" y="15"/>
                    <a:pt x="11" y="11"/>
                    <a:pt x="11" y="9"/>
                  </a:cubicBezTo>
                  <a:cubicBezTo>
                    <a:pt x="11" y="8"/>
                    <a:pt x="9" y="8"/>
                    <a:pt x="9" y="6"/>
                  </a:cubicBezTo>
                  <a:cubicBezTo>
                    <a:pt x="9" y="4"/>
                    <a:pt x="12" y="3"/>
                    <a:pt x="8" y="0"/>
                  </a:cubicBezTo>
                  <a:close/>
                </a:path>
              </a:pathLst>
            </a:custGeom>
            <a:solidFill>
              <a:srgbClr val="DDDDDD">
                <a:alpha val="30000"/>
              </a:srgbClr>
            </a:solidFill>
            <a:ln w="3175" cap="rnd">
              <a:noFill/>
              <a:prstDash val="solid"/>
              <a:round/>
              <a:headEnd/>
              <a:tailEnd/>
            </a:ln>
          </p:spPr>
          <p:txBody>
            <a:bodyPr/>
            <a:lstStyle/>
            <a:p>
              <a:endParaRPr lang="en-US"/>
            </a:p>
          </p:txBody>
        </p:sp>
        <p:sp>
          <p:nvSpPr>
            <p:cNvPr id="25" name="Freeform 128"/>
            <p:cNvSpPr>
              <a:spLocks/>
            </p:cNvSpPr>
            <p:nvPr/>
          </p:nvSpPr>
          <p:spPr bwMode="auto">
            <a:xfrm>
              <a:off x="7748588" y="5059363"/>
              <a:ext cx="7938" cy="9525"/>
            </a:xfrm>
            <a:custGeom>
              <a:avLst/>
              <a:gdLst>
                <a:gd name="T0" fmla="*/ 1 w 9"/>
                <a:gd name="T1" fmla="*/ 1 h 12"/>
                <a:gd name="T2" fmla="*/ 1 w 9"/>
                <a:gd name="T3" fmla="*/ 1 h 12"/>
                <a:gd name="T4" fmla="*/ 1 w 9"/>
                <a:gd name="T5" fmla="*/ 1 h 12"/>
                <a:gd name="T6" fmla="*/ 1 w 9"/>
                <a:gd name="T7" fmla="*/ 1 h 12"/>
                <a:gd name="T8" fmla="*/ 1 w 9"/>
                <a:gd name="T9" fmla="*/ 1 h 12"/>
                <a:gd name="T10" fmla="*/ 0 w 9"/>
                <a:gd name="T11" fmla="*/ 1 h 12"/>
                <a:gd name="T12" fmla="*/ 1 w 9"/>
                <a:gd name="T13" fmla="*/ 1 h 12"/>
                <a:gd name="T14" fmla="*/ 1 w 9"/>
                <a:gd name="T15" fmla="*/ 1 h 12"/>
                <a:gd name="T16" fmla="*/ 1 w 9"/>
                <a:gd name="T17" fmla="*/ 1 h 12"/>
                <a:gd name="T18" fmla="*/ 1 w 9"/>
                <a:gd name="T19" fmla="*/ 1 h 12"/>
                <a:gd name="T20" fmla="*/ 1 w 9"/>
                <a:gd name="T21" fmla="*/ 1 h 12"/>
                <a:gd name="T22" fmla="*/ 1 w 9"/>
                <a:gd name="T23" fmla="*/ 0 h 12"/>
                <a:gd name="T24" fmla="*/ 1 w 9"/>
                <a:gd name="T25" fmla="*/ 1 h 1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 h="12">
                  <a:moveTo>
                    <a:pt x="3" y="1"/>
                  </a:moveTo>
                  <a:cubicBezTo>
                    <a:pt x="3" y="1"/>
                    <a:pt x="4" y="0"/>
                    <a:pt x="6" y="1"/>
                  </a:cubicBezTo>
                  <a:cubicBezTo>
                    <a:pt x="7" y="2"/>
                    <a:pt x="6" y="4"/>
                    <a:pt x="6" y="4"/>
                  </a:cubicBezTo>
                  <a:cubicBezTo>
                    <a:pt x="5" y="5"/>
                    <a:pt x="5" y="6"/>
                    <a:pt x="5" y="7"/>
                  </a:cubicBezTo>
                  <a:cubicBezTo>
                    <a:pt x="5" y="8"/>
                    <a:pt x="3" y="8"/>
                    <a:pt x="2" y="9"/>
                  </a:cubicBezTo>
                  <a:cubicBezTo>
                    <a:pt x="2" y="11"/>
                    <a:pt x="0" y="12"/>
                    <a:pt x="0" y="12"/>
                  </a:cubicBezTo>
                  <a:cubicBezTo>
                    <a:pt x="0" y="12"/>
                    <a:pt x="2" y="11"/>
                    <a:pt x="4" y="11"/>
                  </a:cubicBezTo>
                  <a:cubicBezTo>
                    <a:pt x="6" y="11"/>
                    <a:pt x="6" y="8"/>
                    <a:pt x="6" y="8"/>
                  </a:cubicBezTo>
                  <a:cubicBezTo>
                    <a:pt x="7" y="7"/>
                    <a:pt x="5" y="6"/>
                    <a:pt x="6" y="6"/>
                  </a:cubicBezTo>
                  <a:cubicBezTo>
                    <a:pt x="6" y="5"/>
                    <a:pt x="6" y="4"/>
                    <a:pt x="8" y="4"/>
                  </a:cubicBezTo>
                  <a:cubicBezTo>
                    <a:pt x="9" y="3"/>
                    <a:pt x="9" y="2"/>
                    <a:pt x="9" y="2"/>
                  </a:cubicBezTo>
                  <a:cubicBezTo>
                    <a:pt x="9" y="1"/>
                    <a:pt x="8" y="0"/>
                    <a:pt x="8" y="0"/>
                  </a:cubicBezTo>
                  <a:cubicBezTo>
                    <a:pt x="7" y="0"/>
                    <a:pt x="3" y="1"/>
                    <a:pt x="3" y="1"/>
                  </a:cubicBezTo>
                  <a:close/>
                </a:path>
              </a:pathLst>
            </a:custGeom>
            <a:solidFill>
              <a:srgbClr val="DDDDDD">
                <a:alpha val="30000"/>
              </a:srgbClr>
            </a:solidFill>
            <a:ln w="3175" cap="rnd">
              <a:noFill/>
              <a:prstDash val="solid"/>
              <a:round/>
              <a:headEnd/>
              <a:tailEnd/>
            </a:ln>
          </p:spPr>
          <p:txBody>
            <a:bodyPr/>
            <a:lstStyle/>
            <a:p>
              <a:endParaRPr lang="en-US"/>
            </a:p>
          </p:txBody>
        </p:sp>
        <p:sp>
          <p:nvSpPr>
            <p:cNvPr id="26" name="Freeform 129"/>
            <p:cNvSpPr>
              <a:spLocks/>
            </p:cNvSpPr>
            <p:nvPr/>
          </p:nvSpPr>
          <p:spPr bwMode="auto">
            <a:xfrm>
              <a:off x="7783513" y="5084763"/>
              <a:ext cx="11113" cy="9525"/>
            </a:xfrm>
            <a:custGeom>
              <a:avLst/>
              <a:gdLst>
                <a:gd name="T0" fmla="*/ 1 w 12"/>
                <a:gd name="T1" fmla="*/ 1 h 11"/>
                <a:gd name="T2" fmla="*/ 1 w 12"/>
                <a:gd name="T3" fmla="*/ 1 h 11"/>
                <a:gd name="T4" fmla="*/ 0 w 12"/>
                <a:gd name="T5" fmla="*/ 1 h 11"/>
                <a:gd name="T6" fmla="*/ 1 w 12"/>
                <a:gd name="T7" fmla="*/ 1 h 11"/>
                <a:gd name="T8" fmla="*/ 1 w 12"/>
                <a:gd name="T9" fmla="*/ 1 h 11"/>
                <a:gd name="T10" fmla="*/ 1 w 12"/>
                <a:gd name="T11" fmla="*/ 1 h 11"/>
                <a:gd name="T12" fmla="*/ 1 w 12"/>
                <a:gd name="T13" fmla="*/ 1 h 11"/>
                <a:gd name="T14" fmla="*/ 1 w 12"/>
                <a:gd name="T15" fmla="*/ 1 h 11"/>
                <a:gd name="T16" fmla="*/ 1 w 12"/>
                <a:gd name="T17" fmla="*/ 1 h 11"/>
                <a:gd name="T18" fmla="*/ 1 w 12"/>
                <a:gd name="T19" fmla="*/ 1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 h="11">
                  <a:moveTo>
                    <a:pt x="5" y="1"/>
                  </a:moveTo>
                  <a:cubicBezTo>
                    <a:pt x="4" y="2"/>
                    <a:pt x="3" y="2"/>
                    <a:pt x="2" y="2"/>
                  </a:cubicBezTo>
                  <a:cubicBezTo>
                    <a:pt x="1" y="2"/>
                    <a:pt x="0" y="0"/>
                    <a:pt x="0" y="3"/>
                  </a:cubicBezTo>
                  <a:cubicBezTo>
                    <a:pt x="0" y="6"/>
                    <a:pt x="2" y="9"/>
                    <a:pt x="4" y="9"/>
                  </a:cubicBezTo>
                  <a:cubicBezTo>
                    <a:pt x="5" y="9"/>
                    <a:pt x="5" y="8"/>
                    <a:pt x="6" y="10"/>
                  </a:cubicBezTo>
                  <a:cubicBezTo>
                    <a:pt x="7" y="11"/>
                    <a:pt x="9" y="9"/>
                    <a:pt x="10" y="10"/>
                  </a:cubicBezTo>
                  <a:cubicBezTo>
                    <a:pt x="11" y="10"/>
                    <a:pt x="12" y="8"/>
                    <a:pt x="12" y="8"/>
                  </a:cubicBezTo>
                  <a:cubicBezTo>
                    <a:pt x="11" y="4"/>
                    <a:pt x="11" y="4"/>
                    <a:pt x="11" y="4"/>
                  </a:cubicBezTo>
                  <a:cubicBezTo>
                    <a:pt x="11" y="4"/>
                    <a:pt x="8" y="4"/>
                    <a:pt x="7" y="4"/>
                  </a:cubicBezTo>
                  <a:cubicBezTo>
                    <a:pt x="6" y="3"/>
                    <a:pt x="7" y="0"/>
                    <a:pt x="5" y="1"/>
                  </a:cubicBezTo>
                  <a:close/>
                </a:path>
              </a:pathLst>
            </a:custGeom>
            <a:solidFill>
              <a:srgbClr val="DDDDDD">
                <a:alpha val="30000"/>
              </a:srgbClr>
            </a:solidFill>
            <a:ln w="3175" cap="rnd">
              <a:noFill/>
              <a:prstDash val="solid"/>
              <a:round/>
              <a:headEnd/>
              <a:tailEnd/>
            </a:ln>
          </p:spPr>
          <p:txBody>
            <a:bodyPr/>
            <a:lstStyle/>
            <a:p>
              <a:endParaRPr lang="en-US"/>
            </a:p>
          </p:txBody>
        </p:sp>
        <p:sp>
          <p:nvSpPr>
            <p:cNvPr id="27" name="Freeform 130"/>
            <p:cNvSpPr>
              <a:spLocks/>
            </p:cNvSpPr>
            <p:nvPr/>
          </p:nvSpPr>
          <p:spPr bwMode="auto">
            <a:xfrm>
              <a:off x="6524625" y="4765675"/>
              <a:ext cx="922338" cy="733425"/>
            </a:xfrm>
            <a:custGeom>
              <a:avLst/>
              <a:gdLst>
                <a:gd name="T0" fmla="*/ 7 w 1042"/>
                <a:gd name="T1" fmla="*/ 7 h 829"/>
                <a:gd name="T2" fmla="*/ 8 w 1042"/>
                <a:gd name="T3" fmla="*/ 8 h 829"/>
                <a:gd name="T4" fmla="*/ 8 w 1042"/>
                <a:gd name="T5" fmla="*/ 7 h 829"/>
                <a:gd name="T6" fmla="*/ 8 w 1042"/>
                <a:gd name="T7" fmla="*/ 7 h 829"/>
                <a:gd name="T8" fmla="*/ 9 w 1042"/>
                <a:gd name="T9" fmla="*/ 7 h 829"/>
                <a:gd name="T10" fmla="*/ 9 w 1042"/>
                <a:gd name="T11" fmla="*/ 6 h 829"/>
                <a:gd name="T12" fmla="*/ 9 w 1042"/>
                <a:gd name="T13" fmla="*/ 5 h 829"/>
                <a:gd name="T14" fmla="*/ 9 w 1042"/>
                <a:gd name="T15" fmla="*/ 4 h 829"/>
                <a:gd name="T16" fmla="*/ 9 w 1042"/>
                <a:gd name="T17" fmla="*/ 4 h 829"/>
                <a:gd name="T18" fmla="*/ 9 w 1042"/>
                <a:gd name="T19" fmla="*/ 4 h 829"/>
                <a:gd name="T20" fmla="*/ 9 w 1042"/>
                <a:gd name="T21" fmla="*/ 3 h 829"/>
                <a:gd name="T22" fmla="*/ 9 w 1042"/>
                <a:gd name="T23" fmla="*/ 3 h 829"/>
                <a:gd name="T24" fmla="*/ 9 w 1042"/>
                <a:gd name="T25" fmla="*/ 2 h 829"/>
                <a:gd name="T26" fmla="*/ 8 w 1042"/>
                <a:gd name="T27" fmla="*/ 2 h 829"/>
                <a:gd name="T28" fmla="*/ 8 w 1042"/>
                <a:gd name="T29" fmla="*/ 2 h 829"/>
                <a:gd name="T30" fmla="*/ 8 w 1042"/>
                <a:gd name="T31" fmla="*/ 1 h 829"/>
                <a:gd name="T32" fmla="*/ 7 w 1042"/>
                <a:gd name="T33" fmla="*/ 1 h 829"/>
                <a:gd name="T34" fmla="*/ 7 w 1042"/>
                <a:gd name="T35" fmla="*/ 1 h 829"/>
                <a:gd name="T36" fmla="*/ 7 w 1042"/>
                <a:gd name="T37" fmla="*/ 1 h 829"/>
                <a:gd name="T38" fmla="*/ 7 w 1042"/>
                <a:gd name="T39" fmla="*/ 1 h 829"/>
                <a:gd name="T40" fmla="*/ 7 w 1042"/>
                <a:gd name="T41" fmla="*/ 1 h 829"/>
                <a:gd name="T42" fmla="*/ 7 w 1042"/>
                <a:gd name="T43" fmla="*/ 2 h 829"/>
                <a:gd name="T44" fmla="*/ 6 w 1042"/>
                <a:gd name="T45" fmla="*/ 2 h 829"/>
                <a:gd name="T46" fmla="*/ 6 w 1042"/>
                <a:gd name="T47" fmla="*/ 1 h 829"/>
                <a:gd name="T48" fmla="*/ 5 w 1042"/>
                <a:gd name="T49" fmla="*/ 1 h 829"/>
                <a:gd name="T50" fmla="*/ 6 w 1042"/>
                <a:gd name="T51" fmla="*/ 1 h 829"/>
                <a:gd name="T52" fmla="*/ 5 w 1042"/>
                <a:gd name="T53" fmla="*/ 1 h 829"/>
                <a:gd name="T54" fmla="*/ 5 w 1042"/>
                <a:gd name="T55" fmla="*/ 1 h 829"/>
                <a:gd name="T56" fmla="*/ 5 w 1042"/>
                <a:gd name="T57" fmla="*/ 1 h 829"/>
                <a:gd name="T58" fmla="*/ 4 w 1042"/>
                <a:gd name="T59" fmla="*/ 1 h 829"/>
                <a:gd name="T60" fmla="*/ 4 w 1042"/>
                <a:gd name="T61" fmla="*/ 1 h 829"/>
                <a:gd name="T62" fmla="*/ 4 w 1042"/>
                <a:gd name="T63" fmla="*/ 1 h 829"/>
                <a:gd name="T64" fmla="*/ 4 w 1042"/>
                <a:gd name="T65" fmla="*/ 1 h 829"/>
                <a:gd name="T66" fmla="*/ 4 w 1042"/>
                <a:gd name="T67" fmla="*/ 1 h 829"/>
                <a:gd name="T68" fmla="*/ 4 w 1042"/>
                <a:gd name="T69" fmla="*/ 1 h 829"/>
                <a:gd name="T70" fmla="*/ 3 w 1042"/>
                <a:gd name="T71" fmla="*/ 1 h 829"/>
                <a:gd name="T72" fmla="*/ 3 w 1042"/>
                <a:gd name="T73" fmla="*/ 1 h 829"/>
                <a:gd name="T74" fmla="*/ 3 w 1042"/>
                <a:gd name="T75" fmla="*/ 1 h 829"/>
                <a:gd name="T76" fmla="*/ 2 w 1042"/>
                <a:gd name="T77" fmla="*/ 2 h 829"/>
                <a:gd name="T78" fmla="*/ 2 w 1042"/>
                <a:gd name="T79" fmla="*/ 2 h 829"/>
                <a:gd name="T80" fmla="*/ 2 w 1042"/>
                <a:gd name="T81" fmla="*/ 2 h 829"/>
                <a:gd name="T82" fmla="*/ 2 w 1042"/>
                <a:gd name="T83" fmla="*/ 2 h 829"/>
                <a:gd name="T84" fmla="*/ 2 w 1042"/>
                <a:gd name="T85" fmla="*/ 3 h 829"/>
                <a:gd name="T86" fmla="*/ 1 w 1042"/>
                <a:gd name="T87" fmla="*/ 3 h 829"/>
                <a:gd name="T88" fmla="*/ 1 w 1042"/>
                <a:gd name="T89" fmla="*/ 4 h 829"/>
                <a:gd name="T90" fmla="*/ 1 w 1042"/>
                <a:gd name="T91" fmla="*/ 4 h 829"/>
                <a:gd name="T92" fmla="*/ 1 w 1042"/>
                <a:gd name="T93" fmla="*/ 5 h 829"/>
                <a:gd name="T94" fmla="*/ 1 w 1042"/>
                <a:gd name="T95" fmla="*/ 5 h 829"/>
                <a:gd name="T96" fmla="*/ 1 w 1042"/>
                <a:gd name="T97" fmla="*/ 6 h 829"/>
                <a:gd name="T98" fmla="*/ 1 w 1042"/>
                <a:gd name="T99" fmla="*/ 7 h 829"/>
                <a:gd name="T100" fmla="*/ 1 w 1042"/>
                <a:gd name="T101" fmla="*/ 7 h 829"/>
                <a:gd name="T102" fmla="*/ 2 w 1042"/>
                <a:gd name="T103" fmla="*/ 7 h 829"/>
                <a:gd name="T104" fmla="*/ 3 w 1042"/>
                <a:gd name="T105" fmla="*/ 7 h 829"/>
                <a:gd name="T106" fmla="*/ 4 w 1042"/>
                <a:gd name="T107" fmla="*/ 6 h 829"/>
                <a:gd name="T108" fmla="*/ 5 w 1042"/>
                <a:gd name="T109" fmla="*/ 6 h 829"/>
                <a:gd name="T110" fmla="*/ 5 w 1042"/>
                <a:gd name="T111" fmla="*/ 6 h 829"/>
                <a:gd name="T112" fmla="*/ 6 w 1042"/>
                <a:gd name="T113" fmla="*/ 7 h 829"/>
                <a:gd name="T114" fmla="*/ 6 w 1042"/>
                <a:gd name="T115" fmla="*/ 7 h 829"/>
                <a:gd name="T116" fmla="*/ 6 w 1042"/>
                <a:gd name="T117" fmla="*/ 7 h 829"/>
                <a:gd name="T118" fmla="*/ 7 w 1042"/>
                <a:gd name="T119" fmla="*/ 7 h 829"/>
                <a:gd name="T120" fmla="*/ 7 w 1042"/>
                <a:gd name="T121" fmla="*/ 7 h 8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042" h="829">
                  <a:moveTo>
                    <a:pt x="732" y="793"/>
                  </a:moveTo>
                  <a:cubicBezTo>
                    <a:pt x="741" y="799"/>
                    <a:pt x="737" y="802"/>
                    <a:pt x="746" y="802"/>
                  </a:cubicBezTo>
                  <a:cubicBezTo>
                    <a:pt x="755" y="802"/>
                    <a:pt x="751" y="793"/>
                    <a:pt x="762" y="801"/>
                  </a:cubicBezTo>
                  <a:cubicBezTo>
                    <a:pt x="774" y="810"/>
                    <a:pt x="764" y="803"/>
                    <a:pt x="780" y="807"/>
                  </a:cubicBezTo>
                  <a:cubicBezTo>
                    <a:pt x="795" y="811"/>
                    <a:pt x="794" y="808"/>
                    <a:pt x="801" y="803"/>
                  </a:cubicBezTo>
                  <a:cubicBezTo>
                    <a:pt x="808" y="798"/>
                    <a:pt x="801" y="788"/>
                    <a:pt x="810" y="794"/>
                  </a:cubicBezTo>
                  <a:cubicBezTo>
                    <a:pt x="820" y="799"/>
                    <a:pt x="817" y="796"/>
                    <a:pt x="818" y="802"/>
                  </a:cubicBezTo>
                  <a:cubicBezTo>
                    <a:pt x="818" y="809"/>
                    <a:pt x="817" y="803"/>
                    <a:pt x="826" y="802"/>
                  </a:cubicBezTo>
                  <a:cubicBezTo>
                    <a:pt x="836" y="802"/>
                    <a:pt x="832" y="805"/>
                    <a:pt x="830" y="810"/>
                  </a:cubicBezTo>
                  <a:cubicBezTo>
                    <a:pt x="829" y="815"/>
                    <a:pt x="837" y="816"/>
                    <a:pt x="837" y="816"/>
                  </a:cubicBezTo>
                  <a:cubicBezTo>
                    <a:pt x="837" y="816"/>
                    <a:pt x="843" y="811"/>
                    <a:pt x="844" y="817"/>
                  </a:cubicBezTo>
                  <a:cubicBezTo>
                    <a:pt x="845" y="823"/>
                    <a:pt x="849" y="824"/>
                    <a:pt x="851" y="820"/>
                  </a:cubicBezTo>
                  <a:cubicBezTo>
                    <a:pt x="853" y="816"/>
                    <a:pt x="856" y="809"/>
                    <a:pt x="857" y="817"/>
                  </a:cubicBezTo>
                  <a:cubicBezTo>
                    <a:pt x="858" y="825"/>
                    <a:pt x="859" y="829"/>
                    <a:pt x="861" y="826"/>
                  </a:cubicBezTo>
                  <a:cubicBezTo>
                    <a:pt x="863" y="824"/>
                    <a:pt x="863" y="810"/>
                    <a:pt x="863" y="810"/>
                  </a:cubicBezTo>
                  <a:cubicBezTo>
                    <a:pt x="865" y="804"/>
                    <a:pt x="865" y="804"/>
                    <a:pt x="865" y="804"/>
                  </a:cubicBezTo>
                  <a:cubicBezTo>
                    <a:pt x="865" y="804"/>
                    <a:pt x="873" y="801"/>
                    <a:pt x="874" y="797"/>
                  </a:cubicBezTo>
                  <a:cubicBezTo>
                    <a:pt x="875" y="792"/>
                    <a:pt x="878" y="790"/>
                    <a:pt x="880" y="790"/>
                  </a:cubicBezTo>
                  <a:cubicBezTo>
                    <a:pt x="883" y="790"/>
                    <a:pt x="892" y="787"/>
                    <a:pt x="895" y="790"/>
                  </a:cubicBezTo>
                  <a:cubicBezTo>
                    <a:pt x="898" y="793"/>
                    <a:pt x="901" y="789"/>
                    <a:pt x="907" y="789"/>
                  </a:cubicBezTo>
                  <a:cubicBezTo>
                    <a:pt x="913" y="788"/>
                    <a:pt x="921" y="791"/>
                    <a:pt x="923" y="784"/>
                  </a:cubicBezTo>
                  <a:cubicBezTo>
                    <a:pt x="925" y="777"/>
                    <a:pt x="928" y="778"/>
                    <a:pt x="931" y="777"/>
                  </a:cubicBezTo>
                  <a:cubicBezTo>
                    <a:pt x="934" y="776"/>
                    <a:pt x="933" y="769"/>
                    <a:pt x="931" y="760"/>
                  </a:cubicBezTo>
                  <a:cubicBezTo>
                    <a:pt x="929" y="752"/>
                    <a:pt x="930" y="747"/>
                    <a:pt x="934" y="742"/>
                  </a:cubicBezTo>
                  <a:cubicBezTo>
                    <a:pt x="939" y="737"/>
                    <a:pt x="938" y="730"/>
                    <a:pt x="943" y="722"/>
                  </a:cubicBezTo>
                  <a:cubicBezTo>
                    <a:pt x="948" y="714"/>
                    <a:pt x="949" y="710"/>
                    <a:pt x="953" y="704"/>
                  </a:cubicBezTo>
                  <a:cubicBezTo>
                    <a:pt x="958" y="698"/>
                    <a:pt x="959" y="708"/>
                    <a:pt x="961" y="691"/>
                  </a:cubicBezTo>
                  <a:cubicBezTo>
                    <a:pt x="964" y="675"/>
                    <a:pt x="983" y="658"/>
                    <a:pt x="987" y="654"/>
                  </a:cubicBezTo>
                  <a:cubicBezTo>
                    <a:pt x="992" y="649"/>
                    <a:pt x="998" y="643"/>
                    <a:pt x="1001" y="640"/>
                  </a:cubicBezTo>
                  <a:cubicBezTo>
                    <a:pt x="1004" y="637"/>
                    <a:pt x="1009" y="630"/>
                    <a:pt x="1006" y="629"/>
                  </a:cubicBezTo>
                  <a:cubicBezTo>
                    <a:pt x="1002" y="628"/>
                    <a:pt x="1006" y="621"/>
                    <a:pt x="1006" y="621"/>
                  </a:cubicBezTo>
                  <a:cubicBezTo>
                    <a:pt x="1006" y="621"/>
                    <a:pt x="1014" y="616"/>
                    <a:pt x="1014" y="613"/>
                  </a:cubicBezTo>
                  <a:cubicBezTo>
                    <a:pt x="1014" y="609"/>
                    <a:pt x="1015" y="606"/>
                    <a:pt x="1018" y="604"/>
                  </a:cubicBezTo>
                  <a:cubicBezTo>
                    <a:pt x="1020" y="601"/>
                    <a:pt x="1020" y="592"/>
                    <a:pt x="1018" y="590"/>
                  </a:cubicBezTo>
                  <a:cubicBezTo>
                    <a:pt x="1016" y="589"/>
                    <a:pt x="1016" y="583"/>
                    <a:pt x="1020" y="582"/>
                  </a:cubicBezTo>
                  <a:cubicBezTo>
                    <a:pt x="1024" y="581"/>
                    <a:pt x="1020" y="564"/>
                    <a:pt x="1024" y="563"/>
                  </a:cubicBezTo>
                  <a:cubicBezTo>
                    <a:pt x="1029" y="562"/>
                    <a:pt x="1027" y="559"/>
                    <a:pt x="1030" y="555"/>
                  </a:cubicBezTo>
                  <a:cubicBezTo>
                    <a:pt x="1033" y="551"/>
                    <a:pt x="1029" y="548"/>
                    <a:pt x="1035" y="544"/>
                  </a:cubicBezTo>
                  <a:cubicBezTo>
                    <a:pt x="1041" y="540"/>
                    <a:pt x="1038" y="547"/>
                    <a:pt x="1040" y="534"/>
                  </a:cubicBezTo>
                  <a:cubicBezTo>
                    <a:pt x="1042" y="521"/>
                    <a:pt x="1041" y="516"/>
                    <a:pt x="1039" y="510"/>
                  </a:cubicBezTo>
                  <a:cubicBezTo>
                    <a:pt x="1039" y="510"/>
                    <a:pt x="1039" y="510"/>
                    <a:pt x="1039" y="510"/>
                  </a:cubicBezTo>
                  <a:cubicBezTo>
                    <a:pt x="1038" y="505"/>
                    <a:pt x="1039" y="499"/>
                    <a:pt x="1036" y="500"/>
                  </a:cubicBezTo>
                  <a:cubicBezTo>
                    <a:pt x="1033" y="501"/>
                    <a:pt x="1027" y="501"/>
                    <a:pt x="1026" y="495"/>
                  </a:cubicBezTo>
                  <a:cubicBezTo>
                    <a:pt x="1025" y="489"/>
                    <a:pt x="1025" y="482"/>
                    <a:pt x="1026" y="480"/>
                  </a:cubicBezTo>
                  <a:cubicBezTo>
                    <a:pt x="1026" y="478"/>
                    <a:pt x="1027" y="444"/>
                    <a:pt x="1026" y="440"/>
                  </a:cubicBezTo>
                  <a:cubicBezTo>
                    <a:pt x="1026" y="437"/>
                    <a:pt x="1024" y="437"/>
                    <a:pt x="1023" y="434"/>
                  </a:cubicBezTo>
                  <a:cubicBezTo>
                    <a:pt x="1022" y="431"/>
                    <a:pt x="1022" y="425"/>
                    <a:pt x="1018" y="424"/>
                  </a:cubicBezTo>
                  <a:cubicBezTo>
                    <a:pt x="1015" y="422"/>
                    <a:pt x="1007" y="417"/>
                    <a:pt x="1007" y="417"/>
                  </a:cubicBezTo>
                  <a:cubicBezTo>
                    <a:pt x="1007" y="417"/>
                    <a:pt x="1001" y="410"/>
                    <a:pt x="1002" y="408"/>
                  </a:cubicBezTo>
                  <a:cubicBezTo>
                    <a:pt x="1003" y="406"/>
                    <a:pt x="1004" y="400"/>
                    <a:pt x="1003" y="398"/>
                  </a:cubicBezTo>
                  <a:cubicBezTo>
                    <a:pt x="1003" y="397"/>
                    <a:pt x="999" y="393"/>
                    <a:pt x="999" y="393"/>
                  </a:cubicBezTo>
                  <a:cubicBezTo>
                    <a:pt x="999" y="393"/>
                    <a:pt x="979" y="379"/>
                    <a:pt x="979" y="372"/>
                  </a:cubicBezTo>
                  <a:cubicBezTo>
                    <a:pt x="980" y="366"/>
                    <a:pt x="977" y="365"/>
                    <a:pt x="977" y="359"/>
                  </a:cubicBezTo>
                  <a:cubicBezTo>
                    <a:pt x="978" y="352"/>
                    <a:pt x="979" y="340"/>
                    <a:pt x="970" y="343"/>
                  </a:cubicBezTo>
                  <a:cubicBezTo>
                    <a:pt x="961" y="346"/>
                    <a:pt x="961" y="348"/>
                    <a:pt x="960" y="344"/>
                  </a:cubicBezTo>
                  <a:cubicBezTo>
                    <a:pt x="958" y="340"/>
                    <a:pt x="957" y="329"/>
                    <a:pt x="954" y="337"/>
                  </a:cubicBezTo>
                  <a:cubicBezTo>
                    <a:pt x="951" y="345"/>
                    <a:pt x="951" y="355"/>
                    <a:pt x="946" y="351"/>
                  </a:cubicBezTo>
                  <a:cubicBezTo>
                    <a:pt x="942" y="348"/>
                    <a:pt x="942" y="341"/>
                    <a:pt x="942" y="341"/>
                  </a:cubicBezTo>
                  <a:cubicBezTo>
                    <a:pt x="942" y="332"/>
                    <a:pt x="942" y="332"/>
                    <a:pt x="942" y="332"/>
                  </a:cubicBezTo>
                  <a:cubicBezTo>
                    <a:pt x="942" y="332"/>
                    <a:pt x="946" y="321"/>
                    <a:pt x="940" y="317"/>
                  </a:cubicBezTo>
                  <a:cubicBezTo>
                    <a:pt x="934" y="313"/>
                    <a:pt x="933" y="309"/>
                    <a:pt x="933" y="309"/>
                  </a:cubicBezTo>
                  <a:cubicBezTo>
                    <a:pt x="933" y="309"/>
                    <a:pt x="940" y="299"/>
                    <a:pt x="934" y="298"/>
                  </a:cubicBezTo>
                  <a:cubicBezTo>
                    <a:pt x="928" y="298"/>
                    <a:pt x="926" y="299"/>
                    <a:pt x="923" y="295"/>
                  </a:cubicBezTo>
                  <a:cubicBezTo>
                    <a:pt x="921" y="292"/>
                    <a:pt x="921" y="287"/>
                    <a:pt x="923" y="286"/>
                  </a:cubicBezTo>
                  <a:cubicBezTo>
                    <a:pt x="926" y="284"/>
                    <a:pt x="927" y="280"/>
                    <a:pt x="922" y="278"/>
                  </a:cubicBezTo>
                  <a:cubicBezTo>
                    <a:pt x="918" y="275"/>
                    <a:pt x="914" y="269"/>
                    <a:pt x="912" y="271"/>
                  </a:cubicBezTo>
                  <a:cubicBezTo>
                    <a:pt x="910" y="272"/>
                    <a:pt x="906" y="263"/>
                    <a:pt x="903" y="265"/>
                  </a:cubicBezTo>
                  <a:cubicBezTo>
                    <a:pt x="900" y="267"/>
                    <a:pt x="898" y="262"/>
                    <a:pt x="895" y="261"/>
                  </a:cubicBezTo>
                  <a:cubicBezTo>
                    <a:pt x="892" y="260"/>
                    <a:pt x="887" y="254"/>
                    <a:pt x="887" y="254"/>
                  </a:cubicBezTo>
                  <a:cubicBezTo>
                    <a:pt x="887" y="254"/>
                    <a:pt x="884" y="243"/>
                    <a:pt x="881" y="249"/>
                  </a:cubicBezTo>
                  <a:cubicBezTo>
                    <a:pt x="878" y="255"/>
                    <a:pt x="872" y="251"/>
                    <a:pt x="872" y="251"/>
                  </a:cubicBezTo>
                  <a:cubicBezTo>
                    <a:pt x="865" y="246"/>
                    <a:pt x="865" y="246"/>
                    <a:pt x="865" y="246"/>
                  </a:cubicBezTo>
                  <a:cubicBezTo>
                    <a:pt x="860" y="237"/>
                    <a:pt x="860" y="237"/>
                    <a:pt x="860" y="237"/>
                  </a:cubicBezTo>
                  <a:cubicBezTo>
                    <a:pt x="859" y="226"/>
                    <a:pt x="859" y="226"/>
                    <a:pt x="859" y="226"/>
                  </a:cubicBezTo>
                  <a:cubicBezTo>
                    <a:pt x="856" y="215"/>
                    <a:pt x="856" y="215"/>
                    <a:pt x="856" y="215"/>
                  </a:cubicBezTo>
                  <a:cubicBezTo>
                    <a:pt x="856" y="215"/>
                    <a:pt x="860" y="206"/>
                    <a:pt x="858" y="201"/>
                  </a:cubicBezTo>
                  <a:cubicBezTo>
                    <a:pt x="856" y="196"/>
                    <a:pt x="854" y="193"/>
                    <a:pt x="850" y="189"/>
                  </a:cubicBezTo>
                  <a:cubicBezTo>
                    <a:pt x="846" y="185"/>
                    <a:pt x="843" y="176"/>
                    <a:pt x="843" y="173"/>
                  </a:cubicBezTo>
                  <a:cubicBezTo>
                    <a:pt x="843" y="170"/>
                    <a:pt x="833" y="174"/>
                    <a:pt x="834" y="168"/>
                  </a:cubicBezTo>
                  <a:cubicBezTo>
                    <a:pt x="835" y="163"/>
                    <a:pt x="841" y="153"/>
                    <a:pt x="836" y="151"/>
                  </a:cubicBezTo>
                  <a:cubicBezTo>
                    <a:pt x="832" y="150"/>
                    <a:pt x="830" y="140"/>
                    <a:pt x="833" y="136"/>
                  </a:cubicBezTo>
                  <a:cubicBezTo>
                    <a:pt x="835" y="133"/>
                    <a:pt x="837" y="124"/>
                    <a:pt x="834" y="122"/>
                  </a:cubicBezTo>
                  <a:cubicBezTo>
                    <a:pt x="832" y="120"/>
                    <a:pt x="833" y="114"/>
                    <a:pt x="829" y="116"/>
                  </a:cubicBezTo>
                  <a:cubicBezTo>
                    <a:pt x="825" y="118"/>
                    <a:pt x="833" y="114"/>
                    <a:pt x="818" y="109"/>
                  </a:cubicBezTo>
                  <a:cubicBezTo>
                    <a:pt x="804" y="104"/>
                    <a:pt x="808" y="98"/>
                    <a:pt x="804" y="104"/>
                  </a:cubicBezTo>
                  <a:cubicBezTo>
                    <a:pt x="799" y="109"/>
                    <a:pt x="798" y="110"/>
                    <a:pt x="794" y="105"/>
                  </a:cubicBezTo>
                  <a:cubicBezTo>
                    <a:pt x="790" y="100"/>
                    <a:pt x="788" y="90"/>
                    <a:pt x="789" y="86"/>
                  </a:cubicBezTo>
                  <a:cubicBezTo>
                    <a:pt x="790" y="81"/>
                    <a:pt x="789" y="76"/>
                    <a:pt x="789" y="73"/>
                  </a:cubicBezTo>
                  <a:cubicBezTo>
                    <a:pt x="788" y="69"/>
                    <a:pt x="787" y="66"/>
                    <a:pt x="784" y="63"/>
                  </a:cubicBezTo>
                  <a:cubicBezTo>
                    <a:pt x="781" y="61"/>
                    <a:pt x="777" y="61"/>
                    <a:pt x="780" y="55"/>
                  </a:cubicBezTo>
                  <a:cubicBezTo>
                    <a:pt x="783" y="50"/>
                    <a:pt x="787" y="46"/>
                    <a:pt x="781" y="47"/>
                  </a:cubicBezTo>
                  <a:cubicBezTo>
                    <a:pt x="774" y="48"/>
                    <a:pt x="771" y="44"/>
                    <a:pt x="774" y="40"/>
                  </a:cubicBezTo>
                  <a:cubicBezTo>
                    <a:pt x="776" y="36"/>
                    <a:pt x="777" y="33"/>
                    <a:pt x="773" y="31"/>
                  </a:cubicBezTo>
                  <a:cubicBezTo>
                    <a:pt x="769" y="29"/>
                    <a:pt x="767" y="30"/>
                    <a:pt x="766" y="25"/>
                  </a:cubicBezTo>
                  <a:cubicBezTo>
                    <a:pt x="765" y="20"/>
                    <a:pt x="764" y="19"/>
                    <a:pt x="762" y="15"/>
                  </a:cubicBezTo>
                  <a:cubicBezTo>
                    <a:pt x="760" y="10"/>
                    <a:pt x="761" y="0"/>
                    <a:pt x="755" y="4"/>
                  </a:cubicBezTo>
                  <a:cubicBezTo>
                    <a:pt x="748" y="7"/>
                    <a:pt x="744" y="7"/>
                    <a:pt x="746" y="16"/>
                  </a:cubicBezTo>
                  <a:cubicBezTo>
                    <a:pt x="747" y="25"/>
                    <a:pt x="743" y="23"/>
                    <a:pt x="740" y="31"/>
                  </a:cubicBezTo>
                  <a:cubicBezTo>
                    <a:pt x="738" y="38"/>
                    <a:pt x="735" y="32"/>
                    <a:pt x="735" y="39"/>
                  </a:cubicBezTo>
                  <a:cubicBezTo>
                    <a:pt x="735" y="46"/>
                    <a:pt x="735" y="51"/>
                    <a:pt x="736" y="59"/>
                  </a:cubicBezTo>
                  <a:cubicBezTo>
                    <a:pt x="738" y="68"/>
                    <a:pt x="739" y="63"/>
                    <a:pt x="738" y="73"/>
                  </a:cubicBezTo>
                  <a:cubicBezTo>
                    <a:pt x="737" y="83"/>
                    <a:pt x="737" y="82"/>
                    <a:pt x="735" y="89"/>
                  </a:cubicBezTo>
                  <a:cubicBezTo>
                    <a:pt x="732" y="95"/>
                    <a:pt x="729" y="110"/>
                    <a:pt x="733" y="115"/>
                  </a:cubicBezTo>
                  <a:cubicBezTo>
                    <a:pt x="736" y="120"/>
                    <a:pt x="731" y="124"/>
                    <a:pt x="735" y="127"/>
                  </a:cubicBezTo>
                  <a:cubicBezTo>
                    <a:pt x="738" y="130"/>
                    <a:pt x="744" y="130"/>
                    <a:pt x="740" y="133"/>
                  </a:cubicBezTo>
                  <a:cubicBezTo>
                    <a:pt x="735" y="137"/>
                    <a:pt x="731" y="140"/>
                    <a:pt x="730" y="147"/>
                  </a:cubicBezTo>
                  <a:cubicBezTo>
                    <a:pt x="729" y="153"/>
                    <a:pt x="728" y="169"/>
                    <a:pt x="723" y="174"/>
                  </a:cubicBezTo>
                  <a:cubicBezTo>
                    <a:pt x="719" y="178"/>
                    <a:pt x="719" y="179"/>
                    <a:pt x="719" y="184"/>
                  </a:cubicBezTo>
                  <a:cubicBezTo>
                    <a:pt x="719" y="189"/>
                    <a:pt x="722" y="186"/>
                    <a:pt x="717" y="192"/>
                  </a:cubicBezTo>
                  <a:cubicBezTo>
                    <a:pt x="712" y="198"/>
                    <a:pt x="688" y="212"/>
                    <a:pt x="678" y="202"/>
                  </a:cubicBezTo>
                  <a:cubicBezTo>
                    <a:pt x="669" y="193"/>
                    <a:pt x="676" y="194"/>
                    <a:pt x="669" y="193"/>
                  </a:cubicBezTo>
                  <a:cubicBezTo>
                    <a:pt x="662" y="192"/>
                    <a:pt x="662" y="185"/>
                    <a:pt x="661" y="182"/>
                  </a:cubicBezTo>
                  <a:cubicBezTo>
                    <a:pt x="659" y="178"/>
                    <a:pt x="646" y="178"/>
                    <a:pt x="641" y="178"/>
                  </a:cubicBezTo>
                  <a:cubicBezTo>
                    <a:pt x="640" y="178"/>
                    <a:pt x="639" y="178"/>
                    <a:pt x="638" y="178"/>
                  </a:cubicBezTo>
                  <a:cubicBezTo>
                    <a:pt x="637" y="178"/>
                    <a:pt x="637" y="178"/>
                    <a:pt x="637" y="178"/>
                  </a:cubicBezTo>
                  <a:cubicBezTo>
                    <a:pt x="636" y="177"/>
                    <a:pt x="636" y="177"/>
                    <a:pt x="636" y="177"/>
                  </a:cubicBezTo>
                  <a:cubicBezTo>
                    <a:pt x="635" y="177"/>
                    <a:pt x="634" y="176"/>
                    <a:pt x="633" y="173"/>
                  </a:cubicBezTo>
                  <a:cubicBezTo>
                    <a:pt x="630" y="169"/>
                    <a:pt x="627" y="163"/>
                    <a:pt x="627" y="163"/>
                  </a:cubicBezTo>
                  <a:cubicBezTo>
                    <a:pt x="627" y="163"/>
                    <a:pt x="626" y="161"/>
                    <a:pt x="618" y="161"/>
                  </a:cubicBezTo>
                  <a:cubicBezTo>
                    <a:pt x="611" y="160"/>
                    <a:pt x="618" y="161"/>
                    <a:pt x="606" y="156"/>
                  </a:cubicBezTo>
                  <a:cubicBezTo>
                    <a:pt x="593" y="151"/>
                    <a:pt x="594" y="143"/>
                    <a:pt x="586" y="144"/>
                  </a:cubicBezTo>
                  <a:cubicBezTo>
                    <a:pt x="579" y="144"/>
                    <a:pt x="572" y="143"/>
                    <a:pt x="574" y="140"/>
                  </a:cubicBezTo>
                  <a:cubicBezTo>
                    <a:pt x="576" y="136"/>
                    <a:pt x="582" y="138"/>
                    <a:pt x="573" y="130"/>
                  </a:cubicBezTo>
                  <a:cubicBezTo>
                    <a:pt x="565" y="122"/>
                    <a:pt x="563" y="121"/>
                    <a:pt x="564" y="119"/>
                  </a:cubicBezTo>
                  <a:cubicBezTo>
                    <a:pt x="565" y="117"/>
                    <a:pt x="575" y="109"/>
                    <a:pt x="575" y="102"/>
                  </a:cubicBezTo>
                  <a:cubicBezTo>
                    <a:pt x="576" y="94"/>
                    <a:pt x="571" y="94"/>
                    <a:pt x="573" y="89"/>
                  </a:cubicBezTo>
                  <a:cubicBezTo>
                    <a:pt x="575" y="84"/>
                    <a:pt x="579" y="72"/>
                    <a:pt x="582" y="79"/>
                  </a:cubicBezTo>
                  <a:cubicBezTo>
                    <a:pt x="585" y="86"/>
                    <a:pt x="585" y="85"/>
                    <a:pt x="588" y="79"/>
                  </a:cubicBezTo>
                  <a:cubicBezTo>
                    <a:pt x="592" y="73"/>
                    <a:pt x="591" y="69"/>
                    <a:pt x="593" y="64"/>
                  </a:cubicBezTo>
                  <a:cubicBezTo>
                    <a:pt x="595" y="59"/>
                    <a:pt x="596" y="61"/>
                    <a:pt x="598" y="55"/>
                  </a:cubicBezTo>
                  <a:cubicBezTo>
                    <a:pt x="600" y="50"/>
                    <a:pt x="607" y="46"/>
                    <a:pt x="600" y="48"/>
                  </a:cubicBezTo>
                  <a:cubicBezTo>
                    <a:pt x="594" y="50"/>
                    <a:pt x="592" y="55"/>
                    <a:pt x="591" y="50"/>
                  </a:cubicBezTo>
                  <a:cubicBezTo>
                    <a:pt x="591" y="45"/>
                    <a:pt x="586" y="43"/>
                    <a:pt x="584" y="46"/>
                  </a:cubicBezTo>
                  <a:cubicBezTo>
                    <a:pt x="582" y="50"/>
                    <a:pt x="582" y="59"/>
                    <a:pt x="579" y="58"/>
                  </a:cubicBezTo>
                  <a:cubicBezTo>
                    <a:pt x="576" y="56"/>
                    <a:pt x="572" y="58"/>
                    <a:pt x="572" y="53"/>
                  </a:cubicBezTo>
                  <a:cubicBezTo>
                    <a:pt x="573" y="48"/>
                    <a:pt x="573" y="42"/>
                    <a:pt x="573" y="42"/>
                  </a:cubicBezTo>
                  <a:cubicBezTo>
                    <a:pt x="573" y="42"/>
                    <a:pt x="572" y="34"/>
                    <a:pt x="567" y="42"/>
                  </a:cubicBezTo>
                  <a:cubicBezTo>
                    <a:pt x="561" y="49"/>
                    <a:pt x="556" y="47"/>
                    <a:pt x="556" y="47"/>
                  </a:cubicBezTo>
                  <a:cubicBezTo>
                    <a:pt x="556" y="47"/>
                    <a:pt x="555" y="41"/>
                    <a:pt x="553" y="46"/>
                  </a:cubicBezTo>
                  <a:cubicBezTo>
                    <a:pt x="552" y="50"/>
                    <a:pt x="556" y="52"/>
                    <a:pt x="553" y="54"/>
                  </a:cubicBezTo>
                  <a:cubicBezTo>
                    <a:pt x="549" y="55"/>
                    <a:pt x="549" y="54"/>
                    <a:pt x="546" y="51"/>
                  </a:cubicBezTo>
                  <a:cubicBezTo>
                    <a:pt x="544" y="49"/>
                    <a:pt x="544" y="47"/>
                    <a:pt x="544" y="47"/>
                  </a:cubicBezTo>
                  <a:cubicBezTo>
                    <a:pt x="544" y="47"/>
                    <a:pt x="536" y="57"/>
                    <a:pt x="535" y="53"/>
                  </a:cubicBezTo>
                  <a:cubicBezTo>
                    <a:pt x="534" y="49"/>
                    <a:pt x="534" y="40"/>
                    <a:pt x="532" y="43"/>
                  </a:cubicBezTo>
                  <a:cubicBezTo>
                    <a:pt x="530" y="47"/>
                    <a:pt x="524" y="45"/>
                    <a:pt x="521" y="46"/>
                  </a:cubicBezTo>
                  <a:cubicBezTo>
                    <a:pt x="518" y="46"/>
                    <a:pt x="516" y="46"/>
                    <a:pt x="513" y="44"/>
                  </a:cubicBezTo>
                  <a:cubicBezTo>
                    <a:pt x="510" y="42"/>
                    <a:pt x="506" y="38"/>
                    <a:pt x="506" y="38"/>
                  </a:cubicBezTo>
                  <a:cubicBezTo>
                    <a:pt x="495" y="34"/>
                    <a:pt x="495" y="34"/>
                    <a:pt x="495" y="34"/>
                  </a:cubicBezTo>
                  <a:cubicBezTo>
                    <a:pt x="490" y="31"/>
                    <a:pt x="490" y="31"/>
                    <a:pt x="490" y="31"/>
                  </a:cubicBezTo>
                  <a:cubicBezTo>
                    <a:pt x="490" y="31"/>
                    <a:pt x="483" y="19"/>
                    <a:pt x="477" y="24"/>
                  </a:cubicBezTo>
                  <a:cubicBezTo>
                    <a:pt x="471" y="28"/>
                    <a:pt x="474" y="24"/>
                    <a:pt x="468" y="26"/>
                  </a:cubicBezTo>
                  <a:cubicBezTo>
                    <a:pt x="462" y="27"/>
                    <a:pt x="452" y="26"/>
                    <a:pt x="456" y="30"/>
                  </a:cubicBezTo>
                  <a:cubicBezTo>
                    <a:pt x="461" y="34"/>
                    <a:pt x="467" y="35"/>
                    <a:pt x="471" y="37"/>
                  </a:cubicBezTo>
                  <a:cubicBezTo>
                    <a:pt x="476" y="39"/>
                    <a:pt x="478" y="44"/>
                    <a:pt x="478" y="44"/>
                  </a:cubicBezTo>
                  <a:cubicBezTo>
                    <a:pt x="478" y="44"/>
                    <a:pt x="479" y="45"/>
                    <a:pt x="484" y="51"/>
                  </a:cubicBezTo>
                  <a:cubicBezTo>
                    <a:pt x="489" y="58"/>
                    <a:pt x="496" y="61"/>
                    <a:pt x="488" y="61"/>
                  </a:cubicBezTo>
                  <a:cubicBezTo>
                    <a:pt x="480" y="61"/>
                    <a:pt x="472" y="55"/>
                    <a:pt x="472" y="55"/>
                  </a:cubicBezTo>
                  <a:cubicBezTo>
                    <a:pt x="472" y="55"/>
                    <a:pt x="474" y="43"/>
                    <a:pt x="464" y="54"/>
                  </a:cubicBezTo>
                  <a:cubicBezTo>
                    <a:pt x="455" y="64"/>
                    <a:pt x="461" y="57"/>
                    <a:pt x="449" y="61"/>
                  </a:cubicBezTo>
                  <a:cubicBezTo>
                    <a:pt x="437" y="64"/>
                    <a:pt x="447" y="52"/>
                    <a:pt x="443" y="53"/>
                  </a:cubicBezTo>
                  <a:cubicBezTo>
                    <a:pt x="439" y="54"/>
                    <a:pt x="432" y="53"/>
                    <a:pt x="432" y="58"/>
                  </a:cubicBezTo>
                  <a:cubicBezTo>
                    <a:pt x="431" y="63"/>
                    <a:pt x="432" y="67"/>
                    <a:pt x="432" y="67"/>
                  </a:cubicBezTo>
                  <a:cubicBezTo>
                    <a:pt x="432" y="67"/>
                    <a:pt x="429" y="69"/>
                    <a:pt x="425" y="70"/>
                  </a:cubicBezTo>
                  <a:cubicBezTo>
                    <a:pt x="422" y="71"/>
                    <a:pt x="420" y="71"/>
                    <a:pt x="420" y="71"/>
                  </a:cubicBezTo>
                  <a:cubicBezTo>
                    <a:pt x="420" y="71"/>
                    <a:pt x="418" y="73"/>
                    <a:pt x="416" y="79"/>
                  </a:cubicBezTo>
                  <a:cubicBezTo>
                    <a:pt x="414" y="85"/>
                    <a:pt x="419" y="86"/>
                    <a:pt x="416" y="90"/>
                  </a:cubicBezTo>
                  <a:cubicBezTo>
                    <a:pt x="413" y="94"/>
                    <a:pt x="411" y="95"/>
                    <a:pt x="411" y="95"/>
                  </a:cubicBezTo>
                  <a:cubicBezTo>
                    <a:pt x="411" y="95"/>
                    <a:pt x="406" y="96"/>
                    <a:pt x="405" y="101"/>
                  </a:cubicBezTo>
                  <a:cubicBezTo>
                    <a:pt x="403" y="105"/>
                    <a:pt x="404" y="111"/>
                    <a:pt x="404" y="111"/>
                  </a:cubicBezTo>
                  <a:cubicBezTo>
                    <a:pt x="404" y="111"/>
                    <a:pt x="397" y="112"/>
                    <a:pt x="396" y="116"/>
                  </a:cubicBezTo>
                  <a:cubicBezTo>
                    <a:pt x="396" y="119"/>
                    <a:pt x="395" y="122"/>
                    <a:pt x="395" y="122"/>
                  </a:cubicBezTo>
                  <a:cubicBezTo>
                    <a:pt x="395" y="122"/>
                    <a:pt x="400" y="124"/>
                    <a:pt x="399" y="130"/>
                  </a:cubicBezTo>
                  <a:cubicBezTo>
                    <a:pt x="399" y="136"/>
                    <a:pt x="399" y="138"/>
                    <a:pt x="398" y="141"/>
                  </a:cubicBezTo>
                  <a:cubicBezTo>
                    <a:pt x="397" y="143"/>
                    <a:pt x="394" y="142"/>
                    <a:pt x="394" y="142"/>
                  </a:cubicBezTo>
                  <a:cubicBezTo>
                    <a:pt x="394" y="142"/>
                    <a:pt x="391" y="137"/>
                    <a:pt x="390" y="139"/>
                  </a:cubicBezTo>
                  <a:cubicBezTo>
                    <a:pt x="389" y="141"/>
                    <a:pt x="386" y="141"/>
                    <a:pt x="386" y="141"/>
                  </a:cubicBezTo>
                  <a:cubicBezTo>
                    <a:pt x="386" y="141"/>
                    <a:pt x="386" y="141"/>
                    <a:pt x="386" y="141"/>
                  </a:cubicBezTo>
                  <a:cubicBezTo>
                    <a:pt x="370" y="137"/>
                    <a:pt x="370" y="137"/>
                    <a:pt x="370" y="137"/>
                  </a:cubicBezTo>
                  <a:cubicBezTo>
                    <a:pt x="370" y="137"/>
                    <a:pt x="365" y="147"/>
                    <a:pt x="362" y="148"/>
                  </a:cubicBezTo>
                  <a:cubicBezTo>
                    <a:pt x="359" y="148"/>
                    <a:pt x="360" y="141"/>
                    <a:pt x="360" y="139"/>
                  </a:cubicBezTo>
                  <a:cubicBezTo>
                    <a:pt x="360" y="137"/>
                    <a:pt x="353" y="136"/>
                    <a:pt x="353" y="136"/>
                  </a:cubicBezTo>
                  <a:cubicBezTo>
                    <a:pt x="353" y="136"/>
                    <a:pt x="348" y="135"/>
                    <a:pt x="347" y="131"/>
                  </a:cubicBezTo>
                  <a:cubicBezTo>
                    <a:pt x="346" y="127"/>
                    <a:pt x="344" y="123"/>
                    <a:pt x="340" y="118"/>
                  </a:cubicBezTo>
                  <a:cubicBezTo>
                    <a:pt x="336" y="114"/>
                    <a:pt x="327" y="111"/>
                    <a:pt x="324" y="113"/>
                  </a:cubicBezTo>
                  <a:cubicBezTo>
                    <a:pt x="321" y="114"/>
                    <a:pt x="317" y="119"/>
                    <a:pt x="315" y="121"/>
                  </a:cubicBezTo>
                  <a:cubicBezTo>
                    <a:pt x="313" y="124"/>
                    <a:pt x="308" y="125"/>
                    <a:pt x="308" y="125"/>
                  </a:cubicBezTo>
                  <a:cubicBezTo>
                    <a:pt x="305" y="125"/>
                    <a:pt x="306" y="117"/>
                    <a:pt x="304" y="118"/>
                  </a:cubicBezTo>
                  <a:cubicBezTo>
                    <a:pt x="302" y="119"/>
                    <a:pt x="300" y="119"/>
                    <a:pt x="300" y="123"/>
                  </a:cubicBezTo>
                  <a:cubicBezTo>
                    <a:pt x="300" y="126"/>
                    <a:pt x="302" y="141"/>
                    <a:pt x="300" y="141"/>
                  </a:cubicBezTo>
                  <a:cubicBezTo>
                    <a:pt x="299" y="142"/>
                    <a:pt x="295" y="139"/>
                    <a:pt x="293" y="137"/>
                  </a:cubicBezTo>
                  <a:cubicBezTo>
                    <a:pt x="291" y="136"/>
                    <a:pt x="290" y="129"/>
                    <a:pt x="288" y="134"/>
                  </a:cubicBezTo>
                  <a:cubicBezTo>
                    <a:pt x="285" y="139"/>
                    <a:pt x="276" y="140"/>
                    <a:pt x="276" y="145"/>
                  </a:cubicBezTo>
                  <a:cubicBezTo>
                    <a:pt x="276" y="149"/>
                    <a:pt x="281" y="153"/>
                    <a:pt x="278" y="156"/>
                  </a:cubicBezTo>
                  <a:cubicBezTo>
                    <a:pt x="275" y="159"/>
                    <a:pt x="272" y="158"/>
                    <a:pt x="273" y="161"/>
                  </a:cubicBezTo>
                  <a:cubicBezTo>
                    <a:pt x="275" y="164"/>
                    <a:pt x="279" y="168"/>
                    <a:pt x="278" y="169"/>
                  </a:cubicBezTo>
                  <a:cubicBezTo>
                    <a:pt x="278" y="171"/>
                    <a:pt x="272" y="169"/>
                    <a:pt x="271" y="169"/>
                  </a:cubicBezTo>
                  <a:cubicBezTo>
                    <a:pt x="269" y="169"/>
                    <a:pt x="267" y="163"/>
                    <a:pt x="265" y="166"/>
                  </a:cubicBezTo>
                  <a:cubicBezTo>
                    <a:pt x="263" y="170"/>
                    <a:pt x="259" y="171"/>
                    <a:pt x="260" y="175"/>
                  </a:cubicBezTo>
                  <a:cubicBezTo>
                    <a:pt x="261" y="178"/>
                    <a:pt x="267" y="178"/>
                    <a:pt x="267" y="178"/>
                  </a:cubicBezTo>
                  <a:cubicBezTo>
                    <a:pt x="265" y="186"/>
                    <a:pt x="267" y="178"/>
                    <a:pt x="265" y="186"/>
                  </a:cubicBezTo>
                  <a:cubicBezTo>
                    <a:pt x="262" y="194"/>
                    <a:pt x="251" y="194"/>
                    <a:pt x="248" y="193"/>
                  </a:cubicBezTo>
                  <a:cubicBezTo>
                    <a:pt x="246" y="191"/>
                    <a:pt x="240" y="189"/>
                    <a:pt x="238" y="193"/>
                  </a:cubicBezTo>
                  <a:cubicBezTo>
                    <a:pt x="236" y="197"/>
                    <a:pt x="237" y="209"/>
                    <a:pt x="239" y="210"/>
                  </a:cubicBezTo>
                  <a:cubicBezTo>
                    <a:pt x="240" y="211"/>
                    <a:pt x="244" y="214"/>
                    <a:pt x="242" y="215"/>
                  </a:cubicBezTo>
                  <a:cubicBezTo>
                    <a:pt x="241" y="216"/>
                    <a:pt x="241" y="218"/>
                    <a:pt x="240" y="219"/>
                  </a:cubicBezTo>
                  <a:cubicBezTo>
                    <a:pt x="238" y="220"/>
                    <a:pt x="232" y="220"/>
                    <a:pt x="230" y="217"/>
                  </a:cubicBezTo>
                  <a:cubicBezTo>
                    <a:pt x="228" y="215"/>
                    <a:pt x="227" y="212"/>
                    <a:pt x="224" y="208"/>
                  </a:cubicBezTo>
                  <a:cubicBezTo>
                    <a:pt x="220" y="205"/>
                    <a:pt x="220" y="200"/>
                    <a:pt x="217" y="204"/>
                  </a:cubicBezTo>
                  <a:cubicBezTo>
                    <a:pt x="214" y="209"/>
                    <a:pt x="217" y="208"/>
                    <a:pt x="212" y="215"/>
                  </a:cubicBezTo>
                  <a:cubicBezTo>
                    <a:pt x="207" y="221"/>
                    <a:pt x="203" y="227"/>
                    <a:pt x="201" y="232"/>
                  </a:cubicBezTo>
                  <a:cubicBezTo>
                    <a:pt x="200" y="236"/>
                    <a:pt x="201" y="243"/>
                    <a:pt x="205" y="247"/>
                  </a:cubicBezTo>
                  <a:cubicBezTo>
                    <a:pt x="208" y="250"/>
                    <a:pt x="218" y="252"/>
                    <a:pt x="212" y="257"/>
                  </a:cubicBezTo>
                  <a:cubicBezTo>
                    <a:pt x="207" y="262"/>
                    <a:pt x="203" y="264"/>
                    <a:pt x="201" y="268"/>
                  </a:cubicBezTo>
                  <a:cubicBezTo>
                    <a:pt x="199" y="273"/>
                    <a:pt x="196" y="270"/>
                    <a:pt x="195" y="274"/>
                  </a:cubicBezTo>
                  <a:cubicBezTo>
                    <a:pt x="195" y="278"/>
                    <a:pt x="191" y="292"/>
                    <a:pt x="190" y="294"/>
                  </a:cubicBezTo>
                  <a:cubicBezTo>
                    <a:pt x="189" y="296"/>
                    <a:pt x="182" y="297"/>
                    <a:pt x="178" y="303"/>
                  </a:cubicBezTo>
                  <a:cubicBezTo>
                    <a:pt x="174" y="308"/>
                    <a:pt x="159" y="316"/>
                    <a:pt x="152" y="316"/>
                  </a:cubicBezTo>
                  <a:cubicBezTo>
                    <a:pt x="145" y="316"/>
                    <a:pt x="143" y="316"/>
                    <a:pt x="136" y="323"/>
                  </a:cubicBezTo>
                  <a:cubicBezTo>
                    <a:pt x="129" y="330"/>
                    <a:pt x="127" y="321"/>
                    <a:pt x="124" y="330"/>
                  </a:cubicBezTo>
                  <a:cubicBezTo>
                    <a:pt x="121" y="339"/>
                    <a:pt x="113" y="342"/>
                    <a:pt x="110" y="343"/>
                  </a:cubicBezTo>
                  <a:cubicBezTo>
                    <a:pt x="107" y="345"/>
                    <a:pt x="105" y="341"/>
                    <a:pt x="103" y="348"/>
                  </a:cubicBezTo>
                  <a:cubicBezTo>
                    <a:pt x="100" y="355"/>
                    <a:pt x="98" y="353"/>
                    <a:pt x="92" y="355"/>
                  </a:cubicBezTo>
                  <a:cubicBezTo>
                    <a:pt x="87" y="357"/>
                    <a:pt x="77" y="351"/>
                    <a:pt x="72" y="355"/>
                  </a:cubicBezTo>
                  <a:cubicBezTo>
                    <a:pt x="67" y="360"/>
                    <a:pt x="64" y="370"/>
                    <a:pt x="44" y="387"/>
                  </a:cubicBezTo>
                  <a:cubicBezTo>
                    <a:pt x="23" y="404"/>
                    <a:pt x="26" y="411"/>
                    <a:pt x="23" y="417"/>
                  </a:cubicBezTo>
                  <a:cubicBezTo>
                    <a:pt x="21" y="423"/>
                    <a:pt x="15" y="425"/>
                    <a:pt x="16" y="419"/>
                  </a:cubicBezTo>
                  <a:cubicBezTo>
                    <a:pt x="17" y="412"/>
                    <a:pt x="16" y="402"/>
                    <a:pt x="12" y="408"/>
                  </a:cubicBezTo>
                  <a:cubicBezTo>
                    <a:pt x="8" y="415"/>
                    <a:pt x="0" y="431"/>
                    <a:pt x="5" y="431"/>
                  </a:cubicBezTo>
                  <a:cubicBezTo>
                    <a:pt x="9" y="431"/>
                    <a:pt x="14" y="430"/>
                    <a:pt x="15" y="436"/>
                  </a:cubicBezTo>
                  <a:cubicBezTo>
                    <a:pt x="17" y="442"/>
                    <a:pt x="18" y="454"/>
                    <a:pt x="18" y="456"/>
                  </a:cubicBezTo>
                  <a:cubicBezTo>
                    <a:pt x="17" y="458"/>
                    <a:pt x="13" y="457"/>
                    <a:pt x="12" y="466"/>
                  </a:cubicBezTo>
                  <a:cubicBezTo>
                    <a:pt x="11" y="474"/>
                    <a:pt x="9" y="485"/>
                    <a:pt x="18" y="493"/>
                  </a:cubicBezTo>
                  <a:cubicBezTo>
                    <a:pt x="27" y="501"/>
                    <a:pt x="44" y="519"/>
                    <a:pt x="44" y="527"/>
                  </a:cubicBezTo>
                  <a:cubicBezTo>
                    <a:pt x="45" y="536"/>
                    <a:pt x="48" y="540"/>
                    <a:pt x="42" y="535"/>
                  </a:cubicBezTo>
                  <a:cubicBezTo>
                    <a:pt x="36" y="531"/>
                    <a:pt x="20" y="514"/>
                    <a:pt x="19" y="516"/>
                  </a:cubicBezTo>
                  <a:cubicBezTo>
                    <a:pt x="18" y="518"/>
                    <a:pt x="22" y="521"/>
                    <a:pt x="26" y="526"/>
                  </a:cubicBezTo>
                  <a:cubicBezTo>
                    <a:pt x="30" y="531"/>
                    <a:pt x="40" y="539"/>
                    <a:pt x="37" y="544"/>
                  </a:cubicBezTo>
                  <a:cubicBezTo>
                    <a:pt x="34" y="548"/>
                    <a:pt x="22" y="533"/>
                    <a:pt x="20" y="537"/>
                  </a:cubicBezTo>
                  <a:cubicBezTo>
                    <a:pt x="18" y="541"/>
                    <a:pt x="21" y="543"/>
                    <a:pt x="27" y="548"/>
                  </a:cubicBezTo>
                  <a:cubicBezTo>
                    <a:pt x="34" y="553"/>
                    <a:pt x="38" y="556"/>
                    <a:pt x="45" y="563"/>
                  </a:cubicBezTo>
                  <a:cubicBezTo>
                    <a:pt x="51" y="571"/>
                    <a:pt x="48" y="575"/>
                    <a:pt x="53" y="582"/>
                  </a:cubicBezTo>
                  <a:cubicBezTo>
                    <a:pt x="58" y="590"/>
                    <a:pt x="50" y="585"/>
                    <a:pt x="60" y="594"/>
                  </a:cubicBezTo>
                  <a:cubicBezTo>
                    <a:pt x="71" y="602"/>
                    <a:pt x="83" y="609"/>
                    <a:pt x="84" y="620"/>
                  </a:cubicBezTo>
                  <a:cubicBezTo>
                    <a:pt x="85" y="631"/>
                    <a:pt x="84" y="636"/>
                    <a:pt x="89" y="644"/>
                  </a:cubicBezTo>
                  <a:cubicBezTo>
                    <a:pt x="95" y="652"/>
                    <a:pt x="100" y="667"/>
                    <a:pt x="109" y="676"/>
                  </a:cubicBezTo>
                  <a:cubicBezTo>
                    <a:pt x="118" y="685"/>
                    <a:pt x="120" y="690"/>
                    <a:pt x="121" y="695"/>
                  </a:cubicBezTo>
                  <a:cubicBezTo>
                    <a:pt x="122" y="701"/>
                    <a:pt x="123" y="707"/>
                    <a:pt x="125" y="709"/>
                  </a:cubicBezTo>
                  <a:cubicBezTo>
                    <a:pt x="126" y="712"/>
                    <a:pt x="123" y="711"/>
                    <a:pt x="122" y="716"/>
                  </a:cubicBezTo>
                  <a:cubicBezTo>
                    <a:pt x="121" y="720"/>
                    <a:pt x="119" y="727"/>
                    <a:pt x="120" y="734"/>
                  </a:cubicBezTo>
                  <a:cubicBezTo>
                    <a:pt x="122" y="741"/>
                    <a:pt x="120" y="744"/>
                    <a:pt x="116" y="742"/>
                  </a:cubicBezTo>
                  <a:cubicBezTo>
                    <a:pt x="112" y="740"/>
                    <a:pt x="103" y="737"/>
                    <a:pt x="108" y="743"/>
                  </a:cubicBezTo>
                  <a:cubicBezTo>
                    <a:pt x="114" y="749"/>
                    <a:pt x="116" y="752"/>
                    <a:pt x="119" y="757"/>
                  </a:cubicBezTo>
                  <a:cubicBezTo>
                    <a:pt x="121" y="761"/>
                    <a:pt x="115" y="767"/>
                    <a:pt x="122" y="766"/>
                  </a:cubicBezTo>
                  <a:cubicBezTo>
                    <a:pt x="129" y="764"/>
                    <a:pt x="134" y="764"/>
                    <a:pt x="139" y="768"/>
                  </a:cubicBezTo>
                  <a:cubicBezTo>
                    <a:pt x="143" y="771"/>
                    <a:pt x="147" y="776"/>
                    <a:pt x="153" y="774"/>
                  </a:cubicBezTo>
                  <a:cubicBezTo>
                    <a:pt x="158" y="772"/>
                    <a:pt x="159" y="765"/>
                    <a:pt x="165" y="771"/>
                  </a:cubicBezTo>
                  <a:cubicBezTo>
                    <a:pt x="170" y="778"/>
                    <a:pt x="173" y="769"/>
                    <a:pt x="178" y="768"/>
                  </a:cubicBezTo>
                  <a:cubicBezTo>
                    <a:pt x="183" y="768"/>
                    <a:pt x="187" y="767"/>
                    <a:pt x="191" y="767"/>
                  </a:cubicBezTo>
                  <a:cubicBezTo>
                    <a:pt x="194" y="768"/>
                    <a:pt x="196" y="765"/>
                    <a:pt x="200" y="762"/>
                  </a:cubicBezTo>
                  <a:cubicBezTo>
                    <a:pt x="204" y="759"/>
                    <a:pt x="204" y="756"/>
                    <a:pt x="212" y="753"/>
                  </a:cubicBezTo>
                  <a:cubicBezTo>
                    <a:pt x="219" y="750"/>
                    <a:pt x="222" y="756"/>
                    <a:pt x="222" y="744"/>
                  </a:cubicBezTo>
                  <a:cubicBezTo>
                    <a:pt x="223" y="732"/>
                    <a:pt x="223" y="730"/>
                    <a:pt x="234" y="726"/>
                  </a:cubicBezTo>
                  <a:cubicBezTo>
                    <a:pt x="245" y="722"/>
                    <a:pt x="268" y="717"/>
                    <a:pt x="272" y="717"/>
                  </a:cubicBezTo>
                  <a:cubicBezTo>
                    <a:pt x="276" y="716"/>
                    <a:pt x="273" y="711"/>
                    <a:pt x="280" y="716"/>
                  </a:cubicBezTo>
                  <a:cubicBezTo>
                    <a:pt x="288" y="721"/>
                    <a:pt x="288" y="712"/>
                    <a:pt x="294" y="713"/>
                  </a:cubicBezTo>
                  <a:cubicBezTo>
                    <a:pt x="300" y="715"/>
                    <a:pt x="289" y="716"/>
                    <a:pt x="303" y="713"/>
                  </a:cubicBezTo>
                  <a:cubicBezTo>
                    <a:pt x="317" y="710"/>
                    <a:pt x="316" y="705"/>
                    <a:pt x="321" y="694"/>
                  </a:cubicBezTo>
                  <a:cubicBezTo>
                    <a:pt x="325" y="684"/>
                    <a:pt x="317" y="685"/>
                    <a:pt x="333" y="678"/>
                  </a:cubicBezTo>
                  <a:cubicBezTo>
                    <a:pt x="349" y="671"/>
                    <a:pt x="359" y="652"/>
                    <a:pt x="380" y="653"/>
                  </a:cubicBezTo>
                  <a:cubicBezTo>
                    <a:pt x="401" y="655"/>
                    <a:pt x="408" y="649"/>
                    <a:pt x="419" y="640"/>
                  </a:cubicBezTo>
                  <a:cubicBezTo>
                    <a:pt x="426" y="633"/>
                    <a:pt x="428" y="629"/>
                    <a:pt x="433" y="628"/>
                  </a:cubicBezTo>
                  <a:cubicBezTo>
                    <a:pt x="433" y="628"/>
                    <a:pt x="433" y="628"/>
                    <a:pt x="433" y="628"/>
                  </a:cubicBezTo>
                  <a:cubicBezTo>
                    <a:pt x="435" y="627"/>
                    <a:pt x="438" y="627"/>
                    <a:pt x="442" y="627"/>
                  </a:cubicBezTo>
                  <a:cubicBezTo>
                    <a:pt x="455" y="627"/>
                    <a:pt x="477" y="612"/>
                    <a:pt x="493" y="623"/>
                  </a:cubicBezTo>
                  <a:cubicBezTo>
                    <a:pt x="509" y="634"/>
                    <a:pt x="512" y="637"/>
                    <a:pt x="518" y="632"/>
                  </a:cubicBezTo>
                  <a:cubicBezTo>
                    <a:pt x="524" y="627"/>
                    <a:pt x="523" y="620"/>
                    <a:pt x="531" y="627"/>
                  </a:cubicBezTo>
                  <a:cubicBezTo>
                    <a:pt x="538" y="634"/>
                    <a:pt x="543" y="619"/>
                    <a:pt x="549" y="631"/>
                  </a:cubicBezTo>
                  <a:cubicBezTo>
                    <a:pt x="556" y="643"/>
                    <a:pt x="558" y="639"/>
                    <a:pt x="564" y="648"/>
                  </a:cubicBezTo>
                  <a:cubicBezTo>
                    <a:pt x="570" y="657"/>
                    <a:pt x="567" y="650"/>
                    <a:pt x="572" y="661"/>
                  </a:cubicBezTo>
                  <a:cubicBezTo>
                    <a:pt x="578" y="672"/>
                    <a:pt x="582" y="662"/>
                    <a:pt x="582" y="673"/>
                  </a:cubicBezTo>
                  <a:cubicBezTo>
                    <a:pt x="582" y="683"/>
                    <a:pt x="584" y="692"/>
                    <a:pt x="584" y="692"/>
                  </a:cubicBezTo>
                  <a:cubicBezTo>
                    <a:pt x="595" y="698"/>
                    <a:pt x="595" y="698"/>
                    <a:pt x="595" y="698"/>
                  </a:cubicBezTo>
                  <a:cubicBezTo>
                    <a:pt x="598" y="706"/>
                    <a:pt x="598" y="706"/>
                    <a:pt x="598" y="706"/>
                  </a:cubicBezTo>
                  <a:cubicBezTo>
                    <a:pt x="598" y="706"/>
                    <a:pt x="600" y="719"/>
                    <a:pt x="605" y="710"/>
                  </a:cubicBezTo>
                  <a:cubicBezTo>
                    <a:pt x="609" y="700"/>
                    <a:pt x="605" y="697"/>
                    <a:pt x="613" y="689"/>
                  </a:cubicBezTo>
                  <a:cubicBezTo>
                    <a:pt x="621" y="680"/>
                    <a:pt x="632" y="673"/>
                    <a:pt x="636" y="670"/>
                  </a:cubicBezTo>
                  <a:cubicBezTo>
                    <a:pt x="639" y="666"/>
                    <a:pt x="642" y="666"/>
                    <a:pt x="644" y="652"/>
                  </a:cubicBezTo>
                  <a:cubicBezTo>
                    <a:pt x="646" y="638"/>
                    <a:pt x="642" y="622"/>
                    <a:pt x="649" y="634"/>
                  </a:cubicBezTo>
                  <a:cubicBezTo>
                    <a:pt x="656" y="646"/>
                    <a:pt x="652" y="646"/>
                    <a:pt x="653" y="654"/>
                  </a:cubicBezTo>
                  <a:cubicBezTo>
                    <a:pt x="654" y="661"/>
                    <a:pt x="646" y="669"/>
                    <a:pt x="645" y="679"/>
                  </a:cubicBezTo>
                  <a:cubicBezTo>
                    <a:pt x="644" y="688"/>
                    <a:pt x="649" y="691"/>
                    <a:pt x="647" y="697"/>
                  </a:cubicBezTo>
                  <a:cubicBezTo>
                    <a:pt x="645" y="704"/>
                    <a:pt x="633" y="698"/>
                    <a:pt x="636" y="706"/>
                  </a:cubicBezTo>
                  <a:cubicBezTo>
                    <a:pt x="640" y="714"/>
                    <a:pt x="650" y="714"/>
                    <a:pt x="652" y="705"/>
                  </a:cubicBezTo>
                  <a:cubicBezTo>
                    <a:pt x="653" y="696"/>
                    <a:pt x="651" y="676"/>
                    <a:pt x="658" y="683"/>
                  </a:cubicBezTo>
                  <a:cubicBezTo>
                    <a:pt x="665" y="691"/>
                    <a:pt x="665" y="691"/>
                    <a:pt x="669" y="697"/>
                  </a:cubicBezTo>
                  <a:cubicBezTo>
                    <a:pt x="672" y="704"/>
                    <a:pt x="676" y="707"/>
                    <a:pt x="669" y="715"/>
                  </a:cubicBezTo>
                  <a:cubicBezTo>
                    <a:pt x="663" y="723"/>
                    <a:pt x="671" y="724"/>
                    <a:pt x="673" y="724"/>
                  </a:cubicBezTo>
                  <a:cubicBezTo>
                    <a:pt x="676" y="724"/>
                    <a:pt x="679" y="722"/>
                    <a:pt x="681" y="719"/>
                  </a:cubicBezTo>
                  <a:cubicBezTo>
                    <a:pt x="684" y="716"/>
                    <a:pt x="686" y="715"/>
                    <a:pt x="686" y="715"/>
                  </a:cubicBezTo>
                  <a:cubicBezTo>
                    <a:pt x="687" y="733"/>
                    <a:pt x="687" y="733"/>
                    <a:pt x="687" y="733"/>
                  </a:cubicBezTo>
                  <a:cubicBezTo>
                    <a:pt x="687" y="733"/>
                    <a:pt x="687" y="733"/>
                    <a:pt x="694" y="737"/>
                  </a:cubicBezTo>
                  <a:cubicBezTo>
                    <a:pt x="700" y="740"/>
                    <a:pt x="703" y="748"/>
                    <a:pt x="703" y="753"/>
                  </a:cubicBezTo>
                  <a:cubicBezTo>
                    <a:pt x="704" y="758"/>
                    <a:pt x="702" y="755"/>
                    <a:pt x="700" y="761"/>
                  </a:cubicBezTo>
                  <a:cubicBezTo>
                    <a:pt x="699" y="768"/>
                    <a:pt x="700" y="767"/>
                    <a:pt x="706" y="773"/>
                  </a:cubicBezTo>
                  <a:cubicBezTo>
                    <a:pt x="712" y="780"/>
                    <a:pt x="713" y="774"/>
                    <a:pt x="715" y="782"/>
                  </a:cubicBezTo>
                  <a:cubicBezTo>
                    <a:pt x="718" y="789"/>
                    <a:pt x="712" y="791"/>
                    <a:pt x="719" y="793"/>
                  </a:cubicBezTo>
                  <a:cubicBezTo>
                    <a:pt x="725" y="795"/>
                    <a:pt x="718" y="782"/>
                    <a:pt x="730" y="791"/>
                  </a:cubicBezTo>
                  <a:cubicBezTo>
                    <a:pt x="731" y="791"/>
                    <a:pt x="731" y="792"/>
                    <a:pt x="732" y="792"/>
                  </a:cubicBezTo>
                  <a:lnTo>
                    <a:pt x="732" y="793"/>
                  </a:lnTo>
                  <a:close/>
                </a:path>
              </a:pathLst>
            </a:custGeom>
            <a:solidFill>
              <a:srgbClr val="DDDDDD">
                <a:alpha val="30000"/>
              </a:srgbClr>
            </a:solidFill>
            <a:ln w="3175" cap="rnd">
              <a:noFill/>
              <a:prstDash val="solid"/>
              <a:round/>
              <a:headEnd/>
              <a:tailEnd/>
            </a:ln>
          </p:spPr>
          <p:txBody>
            <a:bodyPr/>
            <a:lstStyle/>
            <a:p>
              <a:endParaRPr lang="en-US"/>
            </a:p>
          </p:txBody>
        </p:sp>
        <p:sp>
          <p:nvSpPr>
            <p:cNvPr id="28" name="Freeform 131"/>
            <p:cNvSpPr>
              <a:spLocks/>
            </p:cNvSpPr>
            <p:nvPr/>
          </p:nvSpPr>
          <p:spPr bwMode="auto">
            <a:xfrm>
              <a:off x="1863725" y="4259263"/>
              <a:ext cx="66675" cy="49212"/>
            </a:xfrm>
            <a:custGeom>
              <a:avLst/>
              <a:gdLst>
                <a:gd name="T0" fmla="*/ 1 w 75"/>
                <a:gd name="T1" fmla="*/ 1 h 55"/>
                <a:gd name="T2" fmla="*/ 1 w 75"/>
                <a:gd name="T3" fmla="*/ 1 h 55"/>
                <a:gd name="T4" fmla="*/ 1 w 75"/>
                <a:gd name="T5" fmla="*/ 1 h 55"/>
                <a:gd name="T6" fmla="*/ 1 w 75"/>
                <a:gd name="T7" fmla="*/ 1 h 55"/>
                <a:gd name="T8" fmla="*/ 1 w 75"/>
                <a:gd name="T9" fmla="*/ 1 h 55"/>
                <a:gd name="T10" fmla="*/ 1 w 75"/>
                <a:gd name="T11" fmla="*/ 1 h 55"/>
                <a:gd name="T12" fmla="*/ 1 w 75"/>
                <a:gd name="T13" fmla="*/ 1 h 55"/>
                <a:gd name="T14" fmla="*/ 1 w 75"/>
                <a:gd name="T15" fmla="*/ 1 h 55"/>
                <a:gd name="T16" fmla="*/ 1 w 75"/>
                <a:gd name="T17" fmla="*/ 1 h 55"/>
                <a:gd name="T18" fmla="*/ 1 w 75"/>
                <a:gd name="T19" fmla="*/ 1 h 55"/>
                <a:gd name="T20" fmla="*/ 1 w 75"/>
                <a:gd name="T21" fmla="*/ 1 h 55"/>
                <a:gd name="T22" fmla="*/ 0 w 75"/>
                <a:gd name="T23" fmla="*/ 1 h 55"/>
                <a:gd name="T24" fmla="*/ 1 w 75"/>
                <a:gd name="T25" fmla="*/ 1 h 55"/>
                <a:gd name="T26" fmla="*/ 1 w 75"/>
                <a:gd name="T27" fmla="*/ 1 h 55"/>
                <a:gd name="T28" fmla="*/ 1 w 75"/>
                <a:gd name="T29" fmla="*/ 1 h 55"/>
                <a:gd name="T30" fmla="*/ 1 w 75"/>
                <a:gd name="T31" fmla="*/ 0 h 55"/>
                <a:gd name="T32" fmla="*/ 1 w 75"/>
                <a:gd name="T33" fmla="*/ 1 h 5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75" h="55">
                  <a:moveTo>
                    <a:pt x="31" y="2"/>
                  </a:moveTo>
                  <a:cubicBezTo>
                    <a:pt x="30" y="7"/>
                    <a:pt x="35" y="13"/>
                    <a:pt x="38" y="17"/>
                  </a:cubicBezTo>
                  <a:cubicBezTo>
                    <a:pt x="45" y="26"/>
                    <a:pt x="52" y="33"/>
                    <a:pt x="63" y="30"/>
                  </a:cubicBezTo>
                  <a:cubicBezTo>
                    <a:pt x="65" y="35"/>
                    <a:pt x="73" y="32"/>
                    <a:pt x="75" y="37"/>
                  </a:cubicBezTo>
                  <a:cubicBezTo>
                    <a:pt x="75" y="39"/>
                    <a:pt x="73" y="47"/>
                    <a:pt x="72" y="50"/>
                  </a:cubicBezTo>
                  <a:cubicBezTo>
                    <a:pt x="72" y="51"/>
                    <a:pt x="72" y="51"/>
                    <a:pt x="72" y="51"/>
                  </a:cubicBezTo>
                  <a:cubicBezTo>
                    <a:pt x="71" y="52"/>
                    <a:pt x="71" y="52"/>
                    <a:pt x="71" y="52"/>
                  </a:cubicBezTo>
                  <a:cubicBezTo>
                    <a:pt x="65" y="53"/>
                    <a:pt x="58" y="55"/>
                    <a:pt x="55" y="55"/>
                  </a:cubicBezTo>
                  <a:cubicBezTo>
                    <a:pt x="52" y="55"/>
                    <a:pt x="47" y="52"/>
                    <a:pt x="37" y="51"/>
                  </a:cubicBezTo>
                  <a:cubicBezTo>
                    <a:pt x="26" y="50"/>
                    <a:pt x="29" y="50"/>
                    <a:pt x="23" y="42"/>
                  </a:cubicBezTo>
                  <a:cubicBezTo>
                    <a:pt x="16" y="34"/>
                    <a:pt x="15" y="39"/>
                    <a:pt x="9" y="33"/>
                  </a:cubicBezTo>
                  <a:cubicBezTo>
                    <a:pt x="6" y="30"/>
                    <a:pt x="3" y="30"/>
                    <a:pt x="0" y="29"/>
                  </a:cubicBezTo>
                  <a:cubicBezTo>
                    <a:pt x="1" y="29"/>
                    <a:pt x="1" y="29"/>
                    <a:pt x="1" y="29"/>
                  </a:cubicBezTo>
                  <a:cubicBezTo>
                    <a:pt x="5" y="26"/>
                    <a:pt x="6" y="23"/>
                    <a:pt x="11" y="20"/>
                  </a:cubicBezTo>
                  <a:cubicBezTo>
                    <a:pt x="16" y="16"/>
                    <a:pt x="26" y="12"/>
                    <a:pt x="29" y="5"/>
                  </a:cubicBezTo>
                  <a:cubicBezTo>
                    <a:pt x="30" y="4"/>
                    <a:pt x="30" y="2"/>
                    <a:pt x="30" y="0"/>
                  </a:cubicBezTo>
                  <a:lnTo>
                    <a:pt x="31" y="2"/>
                  </a:lnTo>
                  <a:close/>
                </a:path>
              </a:pathLst>
            </a:custGeom>
            <a:solidFill>
              <a:srgbClr val="DDDDDD">
                <a:alpha val="30000"/>
              </a:srgbClr>
            </a:solidFill>
            <a:ln w="3175" cap="rnd">
              <a:noFill/>
              <a:prstDash val="solid"/>
              <a:round/>
              <a:headEnd/>
              <a:tailEnd/>
            </a:ln>
          </p:spPr>
          <p:txBody>
            <a:bodyPr/>
            <a:lstStyle/>
            <a:p>
              <a:endParaRPr lang="en-US"/>
            </a:p>
          </p:txBody>
        </p:sp>
        <p:sp>
          <p:nvSpPr>
            <p:cNvPr id="29" name="Freeform 132"/>
            <p:cNvSpPr>
              <a:spLocks/>
            </p:cNvSpPr>
            <p:nvPr/>
          </p:nvSpPr>
          <p:spPr bwMode="auto">
            <a:xfrm>
              <a:off x="1933575" y="4259263"/>
              <a:ext cx="120650" cy="119062"/>
            </a:xfrm>
            <a:custGeom>
              <a:avLst/>
              <a:gdLst>
                <a:gd name="T0" fmla="*/ 1 w 135"/>
                <a:gd name="T1" fmla="*/ 0 h 134"/>
                <a:gd name="T2" fmla="*/ 2 w 135"/>
                <a:gd name="T3" fmla="*/ 1 h 134"/>
                <a:gd name="T4" fmla="*/ 1 w 135"/>
                <a:gd name="T5" fmla="*/ 1 h 134"/>
                <a:gd name="T6" fmla="*/ 1 w 135"/>
                <a:gd name="T7" fmla="*/ 1 h 134"/>
                <a:gd name="T8" fmla="*/ 1 w 135"/>
                <a:gd name="T9" fmla="*/ 1 h 134"/>
                <a:gd name="T10" fmla="*/ 1 w 135"/>
                <a:gd name="T11" fmla="*/ 1 h 134"/>
                <a:gd name="T12" fmla="*/ 1 w 135"/>
                <a:gd name="T13" fmla="*/ 1 h 134"/>
                <a:gd name="T14" fmla="*/ 1 w 135"/>
                <a:gd name="T15" fmla="*/ 1 h 134"/>
                <a:gd name="T16" fmla="*/ 1 w 135"/>
                <a:gd name="T17" fmla="*/ 1 h 134"/>
                <a:gd name="T18" fmla="*/ 1 w 135"/>
                <a:gd name="T19" fmla="*/ 1 h 134"/>
                <a:gd name="T20" fmla="*/ 1 w 135"/>
                <a:gd name="T21" fmla="*/ 1 h 134"/>
                <a:gd name="T22" fmla="*/ 1 w 135"/>
                <a:gd name="T23" fmla="*/ 1 h 134"/>
                <a:gd name="T24" fmla="*/ 1 w 135"/>
                <a:gd name="T25" fmla="*/ 1 h 134"/>
                <a:gd name="T26" fmla="*/ 1 w 135"/>
                <a:gd name="T27" fmla="*/ 1 h 134"/>
                <a:gd name="T28" fmla="*/ 1 w 135"/>
                <a:gd name="T29" fmla="*/ 1 h 134"/>
                <a:gd name="T30" fmla="*/ 1 w 135"/>
                <a:gd name="T31" fmla="*/ 1 h 134"/>
                <a:gd name="T32" fmla="*/ 1 w 135"/>
                <a:gd name="T33" fmla="*/ 1 h 134"/>
                <a:gd name="T34" fmla="*/ 1 w 135"/>
                <a:gd name="T35" fmla="*/ 1 h 134"/>
                <a:gd name="T36" fmla="*/ 1 w 135"/>
                <a:gd name="T37" fmla="*/ 1 h 134"/>
                <a:gd name="T38" fmla="*/ 1 w 135"/>
                <a:gd name="T39" fmla="*/ 1 h 134"/>
                <a:gd name="T40" fmla="*/ 1 w 135"/>
                <a:gd name="T41" fmla="*/ 1 h 134"/>
                <a:gd name="T42" fmla="*/ 1 w 135"/>
                <a:gd name="T43" fmla="*/ 1 h 134"/>
                <a:gd name="T44" fmla="*/ 1 w 135"/>
                <a:gd name="T45" fmla="*/ 1 h 134"/>
                <a:gd name="T46" fmla="*/ 1 w 135"/>
                <a:gd name="T47" fmla="*/ 1 h 134"/>
                <a:gd name="T48" fmla="*/ 1 w 135"/>
                <a:gd name="T49" fmla="*/ 1 h 134"/>
                <a:gd name="T50" fmla="*/ 1 w 135"/>
                <a:gd name="T51" fmla="*/ 1 h 134"/>
                <a:gd name="T52" fmla="*/ 1 w 135"/>
                <a:gd name="T53" fmla="*/ 1 h 134"/>
                <a:gd name="T54" fmla="*/ 1 w 135"/>
                <a:gd name="T55" fmla="*/ 1 h 134"/>
                <a:gd name="T56" fmla="*/ 1 w 135"/>
                <a:gd name="T57" fmla="*/ 1 h 134"/>
                <a:gd name="T58" fmla="*/ 1 w 135"/>
                <a:gd name="T59" fmla="*/ 1 h 134"/>
                <a:gd name="T60" fmla="*/ 1 w 135"/>
                <a:gd name="T61" fmla="*/ 1 h 134"/>
                <a:gd name="T62" fmla="*/ 1 w 135"/>
                <a:gd name="T63" fmla="*/ 1 h 134"/>
                <a:gd name="T64" fmla="*/ 1 w 135"/>
                <a:gd name="T65" fmla="*/ 1 h 134"/>
                <a:gd name="T66" fmla="*/ 1 w 135"/>
                <a:gd name="T67" fmla="*/ 0 h 134"/>
                <a:gd name="T68" fmla="*/ 1 w 135"/>
                <a:gd name="T69" fmla="*/ 0 h 13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35" h="134">
                  <a:moveTo>
                    <a:pt x="127" y="0"/>
                  </a:moveTo>
                  <a:cubicBezTo>
                    <a:pt x="128" y="3"/>
                    <a:pt x="129" y="7"/>
                    <a:pt x="131" y="10"/>
                  </a:cubicBezTo>
                  <a:cubicBezTo>
                    <a:pt x="135" y="18"/>
                    <a:pt x="130" y="31"/>
                    <a:pt x="124" y="39"/>
                  </a:cubicBezTo>
                  <a:cubicBezTo>
                    <a:pt x="117" y="47"/>
                    <a:pt x="121" y="64"/>
                    <a:pt x="116" y="80"/>
                  </a:cubicBezTo>
                  <a:cubicBezTo>
                    <a:pt x="111" y="97"/>
                    <a:pt x="110" y="98"/>
                    <a:pt x="115" y="107"/>
                  </a:cubicBezTo>
                  <a:cubicBezTo>
                    <a:pt x="118" y="113"/>
                    <a:pt x="116" y="116"/>
                    <a:pt x="118" y="128"/>
                  </a:cubicBezTo>
                  <a:cubicBezTo>
                    <a:pt x="117" y="129"/>
                    <a:pt x="117" y="129"/>
                    <a:pt x="117" y="129"/>
                  </a:cubicBezTo>
                  <a:cubicBezTo>
                    <a:pt x="110" y="130"/>
                    <a:pt x="106" y="134"/>
                    <a:pt x="99" y="129"/>
                  </a:cubicBezTo>
                  <a:cubicBezTo>
                    <a:pt x="93" y="125"/>
                    <a:pt x="90" y="119"/>
                    <a:pt x="81" y="120"/>
                  </a:cubicBezTo>
                  <a:cubicBezTo>
                    <a:pt x="81" y="119"/>
                    <a:pt x="81" y="119"/>
                    <a:pt x="81" y="119"/>
                  </a:cubicBezTo>
                  <a:cubicBezTo>
                    <a:pt x="78" y="114"/>
                    <a:pt x="68" y="106"/>
                    <a:pt x="65" y="103"/>
                  </a:cubicBezTo>
                  <a:cubicBezTo>
                    <a:pt x="62" y="100"/>
                    <a:pt x="62" y="97"/>
                    <a:pt x="59" y="94"/>
                  </a:cubicBezTo>
                  <a:cubicBezTo>
                    <a:pt x="56" y="91"/>
                    <a:pt x="54" y="90"/>
                    <a:pt x="51" y="90"/>
                  </a:cubicBezTo>
                  <a:cubicBezTo>
                    <a:pt x="49" y="89"/>
                    <a:pt x="48" y="98"/>
                    <a:pt x="49" y="101"/>
                  </a:cubicBezTo>
                  <a:cubicBezTo>
                    <a:pt x="50" y="104"/>
                    <a:pt x="56" y="112"/>
                    <a:pt x="57" y="114"/>
                  </a:cubicBezTo>
                  <a:cubicBezTo>
                    <a:pt x="59" y="115"/>
                    <a:pt x="56" y="117"/>
                    <a:pt x="55" y="118"/>
                  </a:cubicBezTo>
                  <a:cubicBezTo>
                    <a:pt x="54" y="119"/>
                    <a:pt x="46" y="114"/>
                    <a:pt x="40" y="106"/>
                  </a:cubicBezTo>
                  <a:cubicBezTo>
                    <a:pt x="34" y="99"/>
                    <a:pt x="31" y="98"/>
                    <a:pt x="25" y="90"/>
                  </a:cubicBezTo>
                  <a:cubicBezTo>
                    <a:pt x="19" y="82"/>
                    <a:pt x="15" y="77"/>
                    <a:pt x="9" y="71"/>
                  </a:cubicBezTo>
                  <a:cubicBezTo>
                    <a:pt x="2" y="65"/>
                    <a:pt x="0" y="64"/>
                    <a:pt x="5" y="61"/>
                  </a:cubicBezTo>
                  <a:cubicBezTo>
                    <a:pt x="6" y="61"/>
                    <a:pt x="6" y="60"/>
                    <a:pt x="7" y="59"/>
                  </a:cubicBezTo>
                  <a:cubicBezTo>
                    <a:pt x="8" y="59"/>
                    <a:pt x="8" y="59"/>
                    <a:pt x="8" y="59"/>
                  </a:cubicBezTo>
                  <a:cubicBezTo>
                    <a:pt x="13" y="59"/>
                    <a:pt x="18" y="57"/>
                    <a:pt x="22" y="54"/>
                  </a:cubicBezTo>
                  <a:cubicBezTo>
                    <a:pt x="27" y="50"/>
                    <a:pt x="27" y="45"/>
                    <a:pt x="29" y="40"/>
                  </a:cubicBezTo>
                  <a:cubicBezTo>
                    <a:pt x="31" y="34"/>
                    <a:pt x="33" y="32"/>
                    <a:pt x="40" y="33"/>
                  </a:cubicBezTo>
                  <a:cubicBezTo>
                    <a:pt x="43" y="33"/>
                    <a:pt x="44" y="34"/>
                    <a:pt x="47" y="33"/>
                  </a:cubicBezTo>
                  <a:cubicBezTo>
                    <a:pt x="50" y="32"/>
                    <a:pt x="49" y="28"/>
                    <a:pt x="53" y="28"/>
                  </a:cubicBezTo>
                  <a:cubicBezTo>
                    <a:pt x="56" y="29"/>
                    <a:pt x="56" y="31"/>
                    <a:pt x="59" y="31"/>
                  </a:cubicBezTo>
                  <a:cubicBezTo>
                    <a:pt x="64" y="31"/>
                    <a:pt x="67" y="24"/>
                    <a:pt x="69" y="20"/>
                  </a:cubicBezTo>
                  <a:cubicBezTo>
                    <a:pt x="75" y="11"/>
                    <a:pt x="78" y="8"/>
                    <a:pt x="89" y="8"/>
                  </a:cubicBezTo>
                  <a:cubicBezTo>
                    <a:pt x="93" y="8"/>
                    <a:pt x="100" y="10"/>
                    <a:pt x="104" y="9"/>
                  </a:cubicBezTo>
                  <a:cubicBezTo>
                    <a:pt x="107" y="8"/>
                    <a:pt x="110" y="5"/>
                    <a:pt x="114" y="4"/>
                  </a:cubicBezTo>
                  <a:cubicBezTo>
                    <a:pt x="117" y="4"/>
                    <a:pt x="118" y="3"/>
                    <a:pt x="121" y="2"/>
                  </a:cubicBezTo>
                  <a:cubicBezTo>
                    <a:pt x="123" y="1"/>
                    <a:pt x="124" y="0"/>
                    <a:pt x="126" y="0"/>
                  </a:cubicBezTo>
                  <a:lnTo>
                    <a:pt x="127" y="0"/>
                  </a:lnTo>
                  <a:close/>
                </a:path>
              </a:pathLst>
            </a:custGeom>
            <a:solidFill>
              <a:srgbClr val="DDDDDD">
                <a:alpha val="30000"/>
              </a:srgbClr>
            </a:solidFill>
            <a:ln w="3175" cap="rnd">
              <a:noFill/>
              <a:prstDash val="solid"/>
              <a:round/>
              <a:headEnd/>
              <a:tailEnd/>
            </a:ln>
          </p:spPr>
          <p:txBody>
            <a:bodyPr/>
            <a:lstStyle/>
            <a:p>
              <a:endParaRPr lang="en-US"/>
            </a:p>
          </p:txBody>
        </p:sp>
        <p:sp>
          <p:nvSpPr>
            <p:cNvPr id="30" name="Freeform 133"/>
            <p:cNvSpPr>
              <a:spLocks/>
            </p:cNvSpPr>
            <p:nvPr/>
          </p:nvSpPr>
          <p:spPr bwMode="auto">
            <a:xfrm>
              <a:off x="1978025" y="4364038"/>
              <a:ext cx="82550" cy="84137"/>
            </a:xfrm>
            <a:custGeom>
              <a:avLst/>
              <a:gdLst>
                <a:gd name="T0" fmla="*/ 1 w 93"/>
                <a:gd name="T1" fmla="*/ 1 h 96"/>
                <a:gd name="T2" fmla="*/ 1 w 93"/>
                <a:gd name="T3" fmla="*/ 1 h 96"/>
                <a:gd name="T4" fmla="*/ 1 w 93"/>
                <a:gd name="T5" fmla="*/ 1 h 96"/>
                <a:gd name="T6" fmla="*/ 1 w 93"/>
                <a:gd name="T7" fmla="*/ 1 h 96"/>
                <a:gd name="T8" fmla="*/ 1 w 93"/>
                <a:gd name="T9" fmla="*/ 1 h 96"/>
                <a:gd name="T10" fmla="*/ 1 w 93"/>
                <a:gd name="T11" fmla="*/ 1 h 96"/>
                <a:gd name="T12" fmla="*/ 1 w 93"/>
                <a:gd name="T13" fmla="*/ 1 h 96"/>
                <a:gd name="T14" fmla="*/ 1 w 93"/>
                <a:gd name="T15" fmla="*/ 1 h 96"/>
                <a:gd name="T16" fmla="*/ 1 w 93"/>
                <a:gd name="T17" fmla="*/ 1 h 96"/>
                <a:gd name="T18" fmla="*/ 1 w 93"/>
                <a:gd name="T19" fmla="*/ 1 h 96"/>
                <a:gd name="T20" fmla="*/ 1 w 93"/>
                <a:gd name="T21" fmla="*/ 1 h 96"/>
                <a:gd name="T22" fmla="*/ 1 w 93"/>
                <a:gd name="T23" fmla="*/ 1 h 96"/>
                <a:gd name="T24" fmla="*/ 1 w 93"/>
                <a:gd name="T25" fmla="*/ 0 h 96"/>
                <a:gd name="T26" fmla="*/ 1 w 93"/>
                <a:gd name="T27" fmla="*/ 1 h 96"/>
                <a:gd name="T28" fmla="*/ 1 w 93"/>
                <a:gd name="T29" fmla="*/ 1 h 96"/>
                <a:gd name="T30" fmla="*/ 1 w 93"/>
                <a:gd name="T31" fmla="*/ 1 h 96"/>
                <a:gd name="T32" fmla="*/ 1 w 93"/>
                <a:gd name="T33" fmla="*/ 1 h 96"/>
                <a:gd name="T34" fmla="*/ 1 w 93"/>
                <a:gd name="T35" fmla="*/ 1 h 96"/>
                <a:gd name="T36" fmla="*/ 1 w 93"/>
                <a:gd name="T37" fmla="*/ 1 h 96"/>
                <a:gd name="T38" fmla="*/ 1 w 93"/>
                <a:gd name="T39" fmla="*/ 1 h 96"/>
                <a:gd name="T40" fmla="*/ 1 w 93"/>
                <a:gd name="T41" fmla="*/ 1 h 96"/>
                <a:gd name="T42" fmla="*/ 1 w 93"/>
                <a:gd name="T43" fmla="*/ 1 h 96"/>
                <a:gd name="T44" fmla="*/ 1 w 93"/>
                <a:gd name="T45" fmla="*/ 1 h 96"/>
                <a:gd name="T46" fmla="*/ 1 w 93"/>
                <a:gd name="T47" fmla="*/ 1 h 96"/>
                <a:gd name="T48" fmla="*/ 1 w 93"/>
                <a:gd name="T49" fmla="*/ 1 h 96"/>
                <a:gd name="T50" fmla="*/ 1 w 93"/>
                <a:gd name="T51" fmla="*/ 1 h 9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93" h="96">
                  <a:moveTo>
                    <a:pt x="85" y="94"/>
                  </a:moveTo>
                  <a:cubicBezTo>
                    <a:pt x="85" y="91"/>
                    <a:pt x="86" y="87"/>
                    <a:pt x="87" y="84"/>
                  </a:cubicBezTo>
                  <a:cubicBezTo>
                    <a:pt x="90" y="79"/>
                    <a:pt x="92" y="79"/>
                    <a:pt x="90" y="74"/>
                  </a:cubicBezTo>
                  <a:cubicBezTo>
                    <a:pt x="88" y="65"/>
                    <a:pt x="81" y="56"/>
                    <a:pt x="93" y="52"/>
                  </a:cubicBezTo>
                  <a:cubicBezTo>
                    <a:pt x="93" y="51"/>
                    <a:pt x="93" y="51"/>
                    <a:pt x="93" y="51"/>
                  </a:cubicBezTo>
                  <a:cubicBezTo>
                    <a:pt x="84" y="44"/>
                    <a:pt x="75" y="34"/>
                    <a:pt x="72" y="24"/>
                  </a:cubicBezTo>
                  <a:cubicBezTo>
                    <a:pt x="70" y="18"/>
                    <a:pt x="69" y="14"/>
                    <a:pt x="68" y="11"/>
                  </a:cubicBezTo>
                  <a:cubicBezTo>
                    <a:pt x="67" y="12"/>
                    <a:pt x="67" y="12"/>
                    <a:pt x="67" y="12"/>
                  </a:cubicBezTo>
                  <a:cubicBezTo>
                    <a:pt x="60" y="14"/>
                    <a:pt x="56" y="17"/>
                    <a:pt x="49" y="13"/>
                  </a:cubicBezTo>
                  <a:cubicBezTo>
                    <a:pt x="43" y="9"/>
                    <a:pt x="39" y="2"/>
                    <a:pt x="31" y="3"/>
                  </a:cubicBezTo>
                  <a:cubicBezTo>
                    <a:pt x="31" y="3"/>
                    <a:pt x="31" y="3"/>
                    <a:pt x="31" y="3"/>
                  </a:cubicBezTo>
                  <a:cubicBezTo>
                    <a:pt x="29" y="5"/>
                    <a:pt x="26" y="9"/>
                    <a:pt x="25" y="8"/>
                  </a:cubicBezTo>
                  <a:cubicBezTo>
                    <a:pt x="23" y="8"/>
                    <a:pt x="9" y="0"/>
                    <a:pt x="9" y="0"/>
                  </a:cubicBezTo>
                  <a:cubicBezTo>
                    <a:pt x="9" y="0"/>
                    <a:pt x="4" y="1"/>
                    <a:pt x="4" y="4"/>
                  </a:cubicBezTo>
                  <a:cubicBezTo>
                    <a:pt x="3" y="6"/>
                    <a:pt x="0" y="20"/>
                    <a:pt x="1" y="24"/>
                  </a:cubicBezTo>
                  <a:cubicBezTo>
                    <a:pt x="2" y="28"/>
                    <a:pt x="3" y="38"/>
                    <a:pt x="7" y="39"/>
                  </a:cubicBezTo>
                  <a:cubicBezTo>
                    <a:pt x="12" y="41"/>
                    <a:pt x="17" y="48"/>
                    <a:pt x="22" y="47"/>
                  </a:cubicBezTo>
                  <a:cubicBezTo>
                    <a:pt x="26" y="46"/>
                    <a:pt x="21" y="38"/>
                    <a:pt x="26" y="40"/>
                  </a:cubicBezTo>
                  <a:cubicBezTo>
                    <a:pt x="32" y="41"/>
                    <a:pt x="35" y="44"/>
                    <a:pt x="38" y="48"/>
                  </a:cubicBezTo>
                  <a:cubicBezTo>
                    <a:pt x="42" y="51"/>
                    <a:pt x="45" y="52"/>
                    <a:pt x="48" y="54"/>
                  </a:cubicBezTo>
                  <a:cubicBezTo>
                    <a:pt x="50" y="57"/>
                    <a:pt x="63" y="70"/>
                    <a:pt x="64" y="74"/>
                  </a:cubicBezTo>
                  <a:cubicBezTo>
                    <a:pt x="66" y="77"/>
                    <a:pt x="61" y="86"/>
                    <a:pt x="61" y="88"/>
                  </a:cubicBezTo>
                  <a:cubicBezTo>
                    <a:pt x="62" y="90"/>
                    <a:pt x="74" y="96"/>
                    <a:pt x="77" y="95"/>
                  </a:cubicBezTo>
                  <a:cubicBezTo>
                    <a:pt x="80" y="94"/>
                    <a:pt x="81" y="85"/>
                    <a:pt x="83" y="88"/>
                  </a:cubicBezTo>
                  <a:cubicBezTo>
                    <a:pt x="85" y="90"/>
                    <a:pt x="84" y="92"/>
                    <a:pt x="84" y="94"/>
                  </a:cubicBezTo>
                  <a:lnTo>
                    <a:pt x="85" y="94"/>
                  </a:lnTo>
                  <a:close/>
                </a:path>
              </a:pathLst>
            </a:custGeom>
            <a:solidFill>
              <a:srgbClr val="DDDDDD">
                <a:alpha val="30000"/>
              </a:srgbClr>
            </a:solidFill>
            <a:ln w="3175" cap="rnd">
              <a:noFill/>
              <a:prstDash val="solid"/>
              <a:round/>
              <a:headEnd/>
              <a:tailEnd/>
            </a:ln>
          </p:spPr>
          <p:txBody>
            <a:bodyPr/>
            <a:lstStyle/>
            <a:p>
              <a:endParaRPr lang="en-US"/>
            </a:p>
          </p:txBody>
        </p:sp>
        <p:sp>
          <p:nvSpPr>
            <p:cNvPr id="31" name="Freeform 134"/>
            <p:cNvSpPr>
              <a:spLocks/>
            </p:cNvSpPr>
            <p:nvPr/>
          </p:nvSpPr>
          <p:spPr bwMode="auto">
            <a:xfrm>
              <a:off x="2049463" y="4410075"/>
              <a:ext cx="166688" cy="66675"/>
            </a:xfrm>
            <a:custGeom>
              <a:avLst/>
              <a:gdLst>
                <a:gd name="T0" fmla="*/ 2 w 188"/>
                <a:gd name="T1" fmla="*/ 1 h 76"/>
                <a:gd name="T2" fmla="*/ 2 w 188"/>
                <a:gd name="T3" fmla="*/ 1 h 76"/>
                <a:gd name="T4" fmla="*/ 2 w 188"/>
                <a:gd name="T5" fmla="*/ 1 h 76"/>
                <a:gd name="T6" fmla="*/ 2 w 188"/>
                <a:gd name="T7" fmla="*/ 1 h 76"/>
                <a:gd name="T8" fmla="*/ 2 w 188"/>
                <a:gd name="T9" fmla="*/ 1 h 76"/>
                <a:gd name="T10" fmla="*/ 2 w 188"/>
                <a:gd name="T11" fmla="*/ 1 h 76"/>
                <a:gd name="T12" fmla="*/ 2 w 188"/>
                <a:gd name="T13" fmla="*/ 1 h 76"/>
                <a:gd name="T14" fmla="*/ 1 w 188"/>
                <a:gd name="T15" fmla="*/ 1 h 76"/>
                <a:gd name="T16" fmla="*/ 1 w 188"/>
                <a:gd name="T17" fmla="*/ 1 h 76"/>
                <a:gd name="T18" fmla="*/ 1 w 188"/>
                <a:gd name="T19" fmla="*/ 1 h 76"/>
                <a:gd name="T20" fmla="*/ 1 w 188"/>
                <a:gd name="T21" fmla="*/ 1 h 76"/>
                <a:gd name="T22" fmla="*/ 1 w 188"/>
                <a:gd name="T23" fmla="*/ 1 h 76"/>
                <a:gd name="T24" fmla="*/ 1 w 188"/>
                <a:gd name="T25" fmla="*/ 1 h 76"/>
                <a:gd name="T26" fmla="*/ 1 w 188"/>
                <a:gd name="T27" fmla="*/ 1 h 76"/>
                <a:gd name="T28" fmla="*/ 1 w 188"/>
                <a:gd name="T29" fmla="*/ 0 h 76"/>
                <a:gd name="T30" fmla="*/ 1 w 188"/>
                <a:gd name="T31" fmla="*/ 0 h 76"/>
                <a:gd name="T32" fmla="*/ 1 w 188"/>
                <a:gd name="T33" fmla="*/ 1 h 76"/>
                <a:gd name="T34" fmla="*/ 1 w 188"/>
                <a:gd name="T35" fmla="*/ 1 h 76"/>
                <a:gd name="T36" fmla="*/ 1 w 188"/>
                <a:gd name="T37" fmla="*/ 1 h 76"/>
                <a:gd name="T38" fmla="*/ 1 w 188"/>
                <a:gd name="T39" fmla="*/ 1 h 76"/>
                <a:gd name="T40" fmla="*/ 1 w 188"/>
                <a:gd name="T41" fmla="*/ 1 h 76"/>
                <a:gd name="T42" fmla="*/ 1 w 188"/>
                <a:gd name="T43" fmla="*/ 1 h 76"/>
                <a:gd name="T44" fmla="*/ 1 w 188"/>
                <a:gd name="T45" fmla="*/ 1 h 76"/>
                <a:gd name="T46" fmla="*/ 1 w 188"/>
                <a:gd name="T47" fmla="*/ 1 h 76"/>
                <a:gd name="T48" fmla="*/ 1 w 188"/>
                <a:gd name="T49" fmla="*/ 1 h 76"/>
                <a:gd name="T50" fmla="*/ 1 w 188"/>
                <a:gd name="T51" fmla="*/ 1 h 76"/>
                <a:gd name="T52" fmla="*/ 1 w 188"/>
                <a:gd name="T53" fmla="*/ 1 h 76"/>
                <a:gd name="T54" fmla="*/ 1 w 188"/>
                <a:gd name="T55" fmla="*/ 1 h 76"/>
                <a:gd name="T56" fmla="*/ 1 w 188"/>
                <a:gd name="T57" fmla="*/ 1 h 76"/>
                <a:gd name="T58" fmla="*/ 1 w 188"/>
                <a:gd name="T59" fmla="*/ 1 h 76"/>
                <a:gd name="T60" fmla="*/ 1 w 188"/>
                <a:gd name="T61" fmla="*/ 1 h 76"/>
                <a:gd name="T62" fmla="*/ 1 w 188"/>
                <a:gd name="T63" fmla="*/ 1 h 76"/>
                <a:gd name="T64" fmla="*/ 1 w 188"/>
                <a:gd name="T65" fmla="*/ 1 h 76"/>
                <a:gd name="T66" fmla="*/ 1 w 188"/>
                <a:gd name="T67" fmla="*/ 1 h 76"/>
                <a:gd name="T68" fmla="*/ 1 w 188"/>
                <a:gd name="T69" fmla="*/ 1 h 76"/>
                <a:gd name="T70" fmla="*/ 1 w 188"/>
                <a:gd name="T71" fmla="*/ 1 h 76"/>
                <a:gd name="T72" fmla="*/ 1 w 188"/>
                <a:gd name="T73" fmla="*/ 1 h 76"/>
                <a:gd name="T74" fmla="*/ 1 w 188"/>
                <a:gd name="T75" fmla="*/ 1 h 76"/>
                <a:gd name="T76" fmla="*/ 1 w 188"/>
                <a:gd name="T77" fmla="*/ 1 h 76"/>
                <a:gd name="T78" fmla="*/ 2 w 188"/>
                <a:gd name="T79" fmla="*/ 1 h 76"/>
                <a:gd name="T80" fmla="*/ 2 w 188"/>
                <a:gd name="T81" fmla="*/ 1 h 7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8" h="76">
                  <a:moveTo>
                    <a:pt x="163" y="72"/>
                  </a:moveTo>
                  <a:cubicBezTo>
                    <a:pt x="167" y="73"/>
                    <a:pt x="175" y="67"/>
                    <a:pt x="178" y="63"/>
                  </a:cubicBezTo>
                  <a:cubicBezTo>
                    <a:pt x="180" y="60"/>
                    <a:pt x="184" y="56"/>
                    <a:pt x="186" y="53"/>
                  </a:cubicBezTo>
                  <a:cubicBezTo>
                    <a:pt x="188" y="49"/>
                    <a:pt x="186" y="45"/>
                    <a:pt x="186" y="41"/>
                  </a:cubicBezTo>
                  <a:cubicBezTo>
                    <a:pt x="186" y="40"/>
                    <a:pt x="186" y="40"/>
                    <a:pt x="186" y="40"/>
                  </a:cubicBezTo>
                  <a:cubicBezTo>
                    <a:pt x="184" y="37"/>
                    <a:pt x="182" y="34"/>
                    <a:pt x="182" y="34"/>
                  </a:cubicBezTo>
                  <a:cubicBezTo>
                    <a:pt x="170" y="22"/>
                    <a:pt x="170" y="22"/>
                    <a:pt x="170" y="22"/>
                  </a:cubicBezTo>
                  <a:cubicBezTo>
                    <a:pt x="170" y="22"/>
                    <a:pt x="166" y="8"/>
                    <a:pt x="158" y="11"/>
                  </a:cubicBezTo>
                  <a:cubicBezTo>
                    <a:pt x="151" y="15"/>
                    <a:pt x="145" y="8"/>
                    <a:pt x="145" y="8"/>
                  </a:cubicBezTo>
                  <a:cubicBezTo>
                    <a:pt x="145" y="8"/>
                    <a:pt x="133" y="2"/>
                    <a:pt x="125" y="3"/>
                  </a:cubicBezTo>
                  <a:cubicBezTo>
                    <a:pt x="117" y="4"/>
                    <a:pt x="103" y="0"/>
                    <a:pt x="100" y="5"/>
                  </a:cubicBezTo>
                  <a:cubicBezTo>
                    <a:pt x="97" y="9"/>
                    <a:pt x="92" y="11"/>
                    <a:pt x="80" y="16"/>
                  </a:cubicBezTo>
                  <a:cubicBezTo>
                    <a:pt x="68" y="21"/>
                    <a:pt x="54" y="18"/>
                    <a:pt x="54" y="18"/>
                  </a:cubicBezTo>
                  <a:cubicBezTo>
                    <a:pt x="33" y="14"/>
                    <a:pt x="33" y="14"/>
                    <a:pt x="33" y="14"/>
                  </a:cubicBezTo>
                  <a:cubicBezTo>
                    <a:pt x="33" y="14"/>
                    <a:pt x="23" y="8"/>
                    <a:pt x="13" y="0"/>
                  </a:cubicBezTo>
                  <a:cubicBezTo>
                    <a:pt x="12" y="0"/>
                    <a:pt x="12" y="0"/>
                    <a:pt x="12" y="0"/>
                  </a:cubicBezTo>
                  <a:cubicBezTo>
                    <a:pt x="0" y="4"/>
                    <a:pt x="7" y="13"/>
                    <a:pt x="9" y="22"/>
                  </a:cubicBezTo>
                  <a:cubicBezTo>
                    <a:pt x="11" y="27"/>
                    <a:pt x="9" y="27"/>
                    <a:pt x="6" y="32"/>
                  </a:cubicBezTo>
                  <a:cubicBezTo>
                    <a:pt x="5" y="36"/>
                    <a:pt x="3" y="42"/>
                    <a:pt x="4" y="45"/>
                  </a:cubicBezTo>
                  <a:cubicBezTo>
                    <a:pt x="7" y="45"/>
                    <a:pt x="7" y="45"/>
                    <a:pt x="7" y="45"/>
                  </a:cubicBezTo>
                  <a:cubicBezTo>
                    <a:pt x="13" y="48"/>
                    <a:pt x="15" y="44"/>
                    <a:pt x="22" y="45"/>
                  </a:cubicBezTo>
                  <a:cubicBezTo>
                    <a:pt x="29" y="46"/>
                    <a:pt x="30" y="42"/>
                    <a:pt x="37" y="47"/>
                  </a:cubicBezTo>
                  <a:cubicBezTo>
                    <a:pt x="44" y="51"/>
                    <a:pt x="46" y="48"/>
                    <a:pt x="49" y="53"/>
                  </a:cubicBezTo>
                  <a:cubicBezTo>
                    <a:pt x="52" y="59"/>
                    <a:pt x="51" y="62"/>
                    <a:pt x="55" y="64"/>
                  </a:cubicBezTo>
                  <a:cubicBezTo>
                    <a:pt x="59" y="65"/>
                    <a:pt x="58" y="61"/>
                    <a:pt x="63" y="62"/>
                  </a:cubicBezTo>
                  <a:cubicBezTo>
                    <a:pt x="67" y="62"/>
                    <a:pt x="69" y="65"/>
                    <a:pt x="74" y="70"/>
                  </a:cubicBezTo>
                  <a:cubicBezTo>
                    <a:pt x="79" y="76"/>
                    <a:pt x="83" y="67"/>
                    <a:pt x="88" y="67"/>
                  </a:cubicBezTo>
                  <a:cubicBezTo>
                    <a:pt x="93" y="67"/>
                    <a:pt x="96" y="66"/>
                    <a:pt x="96" y="64"/>
                  </a:cubicBezTo>
                  <a:cubicBezTo>
                    <a:pt x="96" y="62"/>
                    <a:pt x="91" y="48"/>
                    <a:pt x="90" y="48"/>
                  </a:cubicBezTo>
                  <a:cubicBezTo>
                    <a:pt x="88" y="48"/>
                    <a:pt x="95" y="39"/>
                    <a:pt x="98" y="37"/>
                  </a:cubicBezTo>
                  <a:cubicBezTo>
                    <a:pt x="100" y="36"/>
                    <a:pt x="110" y="29"/>
                    <a:pt x="110" y="26"/>
                  </a:cubicBezTo>
                  <a:cubicBezTo>
                    <a:pt x="109" y="23"/>
                    <a:pt x="112" y="20"/>
                    <a:pt x="115" y="20"/>
                  </a:cubicBezTo>
                  <a:cubicBezTo>
                    <a:pt x="118" y="20"/>
                    <a:pt x="116" y="14"/>
                    <a:pt x="121" y="19"/>
                  </a:cubicBezTo>
                  <a:cubicBezTo>
                    <a:pt x="126" y="23"/>
                    <a:pt x="129" y="20"/>
                    <a:pt x="133" y="26"/>
                  </a:cubicBezTo>
                  <a:cubicBezTo>
                    <a:pt x="137" y="32"/>
                    <a:pt x="133" y="32"/>
                    <a:pt x="137" y="34"/>
                  </a:cubicBezTo>
                  <a:cubicBezTo>
                    <a:pt x="141" y="36"/>
                    <a:pt x="148" y="31"/>
                    <a:pt x="149" y="37"/>
                  </a:cubicBezTo>
                  <a:cubicBezTo>
                    <a:pt x="150" y="43"/>
                    <a:pt x="145" y="41"/>
                    <a:pt x="144" y="45"/>
                  </a:cubicBezTo>
                  <a:cubicBezTo>
                    <a:pt x="144" y="50"/>
                    <a:pt x="143" y="52"/>
                    <a:pt x="148" y="55"/>
                  </a:cubicBezTo>
                  <a:cubicBezTo>
                    <a:pt x="153" y="58"/>
                    <a:pt x="152" y="65"/>
                    <a:pt x="156" y="70"/>
                  </a:cubicBezTo>
                  <a:cubicBezTo>
                    <a:pt x="158" y="72"/>
                    <a:pt x="159" y="72"/>
                    <a:pt x="161" y="72"/>
                  </a:cubicBezTo>
                  <a:lnTo>
                    <a:pt x="163" y="72"/>
                  </a:lnTo>
                  <a:close/>
                </a:path>
              </a:pathLst>
            </a:custGeom>
            <a:solidFill>
              <a:srgbClr val="DDDDDD">
                <a:alpha val="30000"/>
              </a:srgbClr>
            </a:solidFill>
            <a:ln w="3175" cap="rnd">
              <a:noFill/>
              <a:prstDash val="solid"/>
              <a:round/>
              <a:headEnd/>
              <a:tailEnd/>
            </a:ln>
          </p:spPr>
          <p:txBody>
            <a:bodyPr/>
            <a:lstStyle/>
            <a:p>
              <a:endParaRPr lang="en-US"/>
            </a:p>
          </p:txBody>
        </p:sp>
        <p:sp>
          <p:nvSpPr>
            <p:cNvPr id="32" name="Freeform 135"/>
            <p:cNvSpPr>
              <a:spLocks/>
            </p:cNvSpPr>
            <p:nvPr/>
          </p:nvSpPr>
          <p:spPr bwMode="auto">
            <a:xfrm>
              <a:off x="2640013" y="4424363"/>
              <a:ext cx="136525" cy="198437"/>
            </a:xfrm>
            <a:custGeom>
              <a:avLst/>
              <a:gdLst>
                <a:gd name="T0" fmla="*/ 1 w 154"/>
                <a:gd name="T1" fmla="*/ 1 h 225"/>
                <a:gd name="T2" fmla="*/ 1 w 154"/>
                <a:gd name="T3" fmla="*/ 1 h 225"/>
                <a:gd name="T4" fmla="*/ 1 w 154"/>
                <a:gd name="T5" fmla="*/ 1 h 225"/>
                <a:gd name="T6" fmla="*/ 1 w 154"/>
                <a:gd name="T7" fmla="*/ 1 h 225"/>
                <a:gd name="T8" fmla="*/ 1 w 154"/>
                <a:gd name="T9" fmla="*/ 0 h 225"/>
                <a:gd name="T10" fmla="*/ 1 w 154"/>
                <a:gd name="T11" fmla="*/ 1 h 225"/>
                <a:gd name="T12" fmla="*/ 1 w 154"/>
                <a:gd name="T13" fmla="*/ 1 h 225"/>
                <a:gd name="T14" fmla="*/ 1 w 154"/>
                <a:gd name="T15" fmla="*/ 1 h 225"/>
                <a:gd name="T16" fmla="*/ 1 w 154"/>
                <a:gd name="T17" fmla="*/ 1 h 225"/>
                <a:gd name="T18" fmla="*/ 1 w 154"/>
                <a:gd name="T19" fmla="*/ 1 h 225"/>
                <a:gd name="T20" fmla="*/ 0 w 154"/>
                <a:gd name="T21" fmla="*/ 1 h 225"/>
                <a:gd name="T22" fmla="*/ 1 w 154"/>
                <a:gd name="T23" fmla="*/ 1 h 225"/>
                <a:gd name="T24" fmla="*/ 1 w 154"/>
                <a:gd name="T25" fmla="*/ 1 h 225"/>
                <a:gd name="T26" fmla="*/ 1 w 154"/>
                <a:gd name="T27" fmla="*/ 1 h 225"/>
                <a:gd name="T28" fmla="*/ 1 w 154"/>
                <a:gd name="T29" fmla="*/ 1 h 225"/>
                <a:gd name="T30" fmla="*/ 1 w 154"/>
                <a:gd name="T31" fmla="*/ 1 h 225"/>
                <a:gd name="T32" fmla="*/ 1 w 154"/>
                <a:gd name="T33" fmla="*/ 1 h 225"/>
                <a:gd name="T34" fmla="*/ 1 w 154"/>
                <a:gd name="T35" fmla="*/ 1 h 225"/>
                <a:gd name="T36" fmla="*/ 1 w 154"/>
                <a:gd name="T37" fmla="*/ 1 h 225"/>
                <a:gd name="T38" fmla="*/ 1 w 154"/>
                <a:gd name="T39" fmla="*/ 1 h 225"/>
                <a:gd name="T40" fmla="*/ 1 w 154"/>
                <a:gd name="T41" fmla="*/ 2 h 225"/>
                <a:gd name="T42" fmla="*/ 1 w 154"/>
                <a:gd name="T43" fmla="*/ 2 h 225"/>
                <a:gd name="T44" fmla="*/ 1 w 154"/>
                <a:gd name="T45" fmla="*/ 2 h 225"/>
                <a:gd name="T46" fmla="*/ 1 w 154"/>
                <a:gd name="T47" fmla="*/ 2 h 225"/>
                <a:gd name="T48" fmla="*/ 1 w 154"/>
                <a:gd name="T49" fmla="*/ 2 h 225"/>
                <a:gd name="T50" fmla="*/ 1 w 154"/>
                <a:gd name="T51" fmla="*/ 2 h 225"/>
                <a:gd name="T52" fmla="*/ 1 w 154"/>
                <a:gd name="T53" fmla="*/ 2 h 225"/>
                <a:gd name="T54" fmla="*/ 1 w 154"/>
                <a:gd name="T55" fmla="*/ 2 h 225"/>
                <a:gd name="T56" fmla="*/ 1 w 154"/>
                <a:gd name="T57" fmla="*/ 2 h 225"/>
                <a:gd name="T58" fmla="*/ 1 w 154"/>
                <a:gd name="T59" fmla="*/ 2 h 225"/>
                <a:gd name="T60" fmla="*/ 1 w 154"/>
                <a:gd name="T61" fmla="*/ 1 h 225"/>
                <a:gd name="T62" fmla="*/ 1 w 154"/>
                <a:gd name="T63" fmla="*/ 1 h 225"/>
                <a:gd name="T64" fmla="*/ 1 w 154"/>
                <a:gd name="T65" fmla="*/ 1 h 225"/>
                <a:gd name="T66" fmla="*/ 1 w 154"/>
                <a:gd name="T67" fmla="*/ 1 h 225"/>
                <a:gd name="T68" fmla="*/ 1 w 154"/>
                <a:gd name="T69" fmla="*/ 1 h 225"/>
                <a:gd name="T70" fmla="*/ 1 w 154"/>
                <a:gd name="T71" fmla="*/ 1 h 225"/>
                <a:gd name="T72" fmla="*/ 1 w 154"/>
                <a:gd name="T73" fmla="*/ 1 h 225"/>
                <a:gd name="T74" fmla="*/ 1 w 154"/>
                <a:gd name="T75" fmla="*/ 1 h 225"/>
                <a:gd name="T76" fmla="*/ 1 w 154"/>
                <a:gd name="T77" fmla="*/ 1 h 225"/>
                <a:gd name="T78" fmla="*/ 1 w 154"/>
                <a:gd name="T79" fmla="*/ 1 h 22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54" h="225">
                  <a:moveTo>
                    <a:pt x="133" y="67"/>
                  </a:moveTo>
                  <a:cubicBezTo>
                    <a:pt x="127" y="68"/>
                    <a:pt x="120" y="56"/>
                    <a:pt x="117" y="55"/>
                  </a:cubicBezTo>
                  <a:cubicBezTo>
                    <a:pt x="114" y="54"/>
                    <a:pt x="101" y="49"/>
                    <a:pt x="94" y="45"/>
                  </a:cubicBezTo>
                  <a:cubicBezTo>
                    <a:pt x="87" y="42"/>
                    <a:pt x="102" y="26"/>
                    <a:pt x="82" y="21"/>
                  </a:cubicBezTo>
                  <a:cubicBezTo>
                    <a:pt x="63" y="16"/>
                    <a:pt x="63" y="6"/>
                    <a:pt x="49" y="0"/>
                  </a:cubicBezTo>
                  <a:cubicBezTo>
                    <a:pt x="49" y="1"/>
                    <a:pt x="49" y="1"/>
                    <a:pt x="49" y="1"/>
                  </a:cubicBezTo>
                  <a:cubicBezTo>
                    <a:pt x="47" y="9"/>
                    <a:pt x="35" y="13"/>
                    <a:pt x="29" y="20"/>
                  </a:cubicBezTo>
                  <a:cubicBezTo>
                    <a:pt x="26" y="23"/>
                    <a:pt x="19" y="30"/>
                    <a:pt x="19" y="34"/>
                  </a:cubicBezTo>
                  <a:cubicBezTo>
                    <a:pt x="19" y="41"/>
                    <a:pt x="29" y="38"/>
                    <a:pt x="31" y="46"/>
                  </a:cubicBezTo>
                  <a:cubicBezTo>
                    <a:pt x="32" y="55"/>
                    <a:pt x="14" y="57"/>
                    <a:pt x="8" y="61"/>
                  </a:cubicBezTo>
                  <a:cubicBezTo>
                    <a:pt x="3" y="64"/>
                    <a:pt x="0" y="66"/>
                    <a:pt x="0" y="72"/>
                  </a:cubicBezTo>
                  <a:cubicBezTo>
                    <a:pt x="1" y="76"/>
                    <a:pt x="4" y="79"/>
                    <a:pt x="5" y="81"/>
                  </a:cubicBezTo>
                  <a:cubicBezTo>
                    <a:pt x="6" y="83"/>
                    <a:pt x="5" y="87"/>
                    <a:pt x="6" y="89"/>
                  </a:cubicBezTo>
                  <a:cubicBezTo>
                    <a:pt x="8" y="93"/>
                    <a:pt x="13" y="91"/>
                    <a:pt x="17" y="94"/>
                  </a:cubicBezTo>
                  <a:cubicBezTo>
                    <a:pt x="22" y="97"/>
                    <a:pt x="28" y="105"/>
                    <a:pt x="32" y="109"/>
                  </a:cubicBezTo>
                  <a:cubicBezTo>
                    <a:pt x="38" y="108"/>
                    <a:pt x="45" y="103"/>
                    <a:pt x="49" y="110"/>
                  </a:cubicBezTo>
                  <a:cubicBezTo>
                    <a:pt x="52" y="115"/>
                    <a:pt x="50" y="118"/>
                    <a:pt x="50" y="122"/>
                  </a:cubicBezTo>
                  <a:cubicBezTo>
                    <a:pt x="50" y="127"/>
                    <a:pt x="51" y="129"/>
                    <a:pt x="52" y="134"/>
                  </a:cubicBezTo>
                  <a:cubicBezTo>
                    <a:pt x="60" y="134"/>
                    <a:pt x="65" y="137"/>
                    <a:pt x="63" y="145"/>
                  </a:cubicBezTo>
                  <a:cubicBezTo>
                    <a:pt x="62" y="150"/>
                    <a:pt x="60" y="151"/>
                    <a:pt x="56" y="155"/>
                  </a:cubicBezTo>
                  <a:cubicBezTo>
                    <a:pt x="52" y="159"/>
                    <a:pt x="51" y="162"/>
                    <a:pt x="51" y="167"/>
                  </a:cubicBezTo>
                  <a:cubicBezTo>
                    <a:pt x="49" y="177"/>
                    <a:pt x="56" y="178"/>
                    <a:pt x="59" y="187"/>
                  </a:cubicBezTo>
                  <a:cubicBezTo>
                    <a:pt x="60" y="194"/>
                    <a:pt x="63" y="203"/>
                    <a:pt x="68" y="208"/>
                  </a:cubicBezTo>
                  <a:cubicBezTo>
                    <a:pt x="70" y="212"/>
                    <a:pt x="77" y="218"/>
                    <a:pt x="80" y="221"/>
                  </a:cubicBezTo>
                  <a:cubicBezTo>
                    <a:pt x="87" y="225"/>
                    <a:pt x="98" y="217"/>
                    <a:pt x="104" y="214"/>
                  </a:cubicBezTo>
                  <a:cubicBezTo>
                    <a:pt x="111" y="210"/>
                    <a:pt x="116" y="206"/>
                    <a:pt x="123" y="203"/>
                  </a:cubicBezTo>
                  <a:cubicBezTo>
                    <a:pt x="127" y="202"/>
                    <a:pt x="131" y="203"/>
                    <a:pt x="134" y="201"/>
                  </a:cubicBezTo>
                  <a:cubicBezTo>
                    <a:pt x="137" y="200"/>
                    <a:pt x="140" y="197"/>
                    <a:pt x="143" y="195"/>
                  </a:cubicBezTo>
                  <a:cubicBezTo>
                    <a:pt x="147" y="194"/>
                    <a:pt x="151" y="195"/>
                    <a:pt x="154" y="192"/>
                  </a:cubicBezTo>
                  <a:cubicBezTo>
                    <a:pt x="148" y="185"/>
                    <a:pt x="140" y="179"/>
                    <a:pt x="135" y="171"/>
                  </a:cubicBezTo>
                  <a:cubicBezTo>
                    <a:pt x="131" y="166"/>
                    <a:pt x="130" y="159"/>
                    <a:pt x="126" y="154"/>
                  </a:cubicBezTo>
                  <a:cubicBezTo>
                    <a:pt x="124" y="151"/>
                    <a:pt x="122" y="148"/>
                    <a:pt x="121" y="145"/>
                  </a:cubicBezTo>
                  <a:cubicBezTo>
                    <a:pt x="116" y="145"/>
                    <a:pt x="112" y="146"/>
                    <a:pt x="108" y="143"/>
                  </a:cubicBezTo>
                  <a:cubicBezTo>
                    <a:pt x="103" y="139"/>
                    <a:pt x="104" y="131"/>
                    <a:pt x="106" y="126"/>
                  </a:cubicBezTo>
                  <a:cubicBezTo>
                    <a:pt x="108" y="121"/>
                    <a:pt x="110" y="117"/>
                    <a:pt x="112" y="111"/>
                  </a:cubicBezTo>
                  <a:cubicBezTo>
                    <a:pt x="113" y="107"/>
                    <a:pt x="114" y="105"/>
                    <a:pt x="119" y="103"/>
                  </a:cubicBezTo>
                  <a:cubicBezTo>
                    <a:pt x="122" y="103"/>
                    <a:pt x="122" y="102"/>
                    <a:pt x="124" y="102"/>
                  </a:cubicBezTo>
                  <a:cubicBezTo>
                    <a:pt x="126" y="101"/>
                    <a:pt x="129" y="103"/>
                    <a:pt x="131" y="102"/>
                  </a:cubicBezTo>
                  <a:cubicBezTo>
                    <a:pt x="134" y="99"/>
                    <a:pt x="133" y="92"/>
                    <a:pt x="133" y="88"/>
                  </a:cubicBezTo>
                  <a:cubicBezTo>
                    <a:pt x="133" y="81"/>
                    <a:pt x="134" y="74"/>
                    <a:pt x="133" y="67"/>
                  </a:cubicBezTo>
                  <a:close/>
                </a:path>
              </a:pathLst>
            </a:custGeom>
            <a:solidFill>
              <a:srgbClr val="DDDDDD">
                <a:alpha val="30000"/>
              </a:srgbClr>
            </a:solidFill>
            <a:ln w="3175" cap="rnd">
              <a:noFill/>
              <a:prstDash val="solid"/>
              <a:round/>
              <a:headEnd/>
              <a:tailEnd/>
            </a:ln>
          </p:spPr>
          <p:txBody>
            <a:bodyPr/>
            <a:lstStyle/>
            <a:p>
              <a:endParaRPr lang="en-US"/>
            </a:p>
          </p:txBody>
        </p:sp>
        <p:sp>
          <p:nvSpPr>
            <p:cNvPr id="33" name="Freeform 136"/>
            <p:cNvSpPr>
              <a:spLocks/>
            </p:cNvSpPr>
            <p:nvPr/>
          </p:nvSpPr>
          <p:spPr bwMode="auto">
            <a:xfrm>
              <a:off x="2317750" y="4332288"/>
              <a:ext cx="366713" cy="315912"/>
            </a:xfrm>
            <a:custGeom>
              <a:avLst/>
              <a:gdLst>
                <a:gd name="T0" fmla="*/ 1 w 415"/>
                <a:gd name="T1" fmla="*/ 1 h 358"/>
                <a:gd name="T2" fmla="*/ 1 w 415"/>
                <a:gd name="T3" fmla="*/ 1 h 358"/>
                <a:gd name="T4" fmla="*/ 0 w 415"/>
                <a:gd name="T5" fmla="*/ 1 h 358"/>
                <a:gd name="T6" fmla="*/ 1 w 415"/>
                <a:gd name="T7" fmla="*/ 1 h 358"/>
                <a:gd name="T8" fmla="*/ 1 w 415"/>
                <a:gd name="T9" fmla="*/ 1 h 358"/>
                <a:gd name="T10" fmla="*/ 1 w 415"/>
                <a:gd name="T11" fmla="*/ 2 h 358"/>
                <a:gd name="T12" fmla="*/ 1 w 415"/>
                <a:gd name="T13" fmla="*/ 2 h 358"/>
                <a:gd name="T14" fmla="*/ 2 w 415"/>
                <a:gd name="T15" fmla="*/ 2 h 358"/>
                <a:gd name="T16" fmla="*/ 2 w 415"/>
                <a:gd name="T17" fmla="*/ 2 h 358"/>
                <a:gd name="T18" fmla="*/ 2 w 415"/>
                <a:gd name="T19" fmla="*/ 2 h 358"/>
                <a:gd name="T20" fmla="*/ 2 w 415"/>
                <a:gd name="T21" fmla="*/ 2 h 358"/>
                <a:gd name="T22" fmla="*/ 2 w 415"/>
                <a:gd name="T23" fmla="*/ 3 h 358"/>
                <a:gd name="T24" fmla="*/ 2 w 415"/>
                <a:gd name="T25" fmla="*/ 3 h 358"/>
                <a:gd name="T26" fmla="*/ 2 w 415"/>
                <a:gd name="T27" fmla="*/ 3 h 358"/>
                <a:gd name="T28" fmla="*/ 2 w 415"/>
                <a:gd name="T29" fmla="*/ 3 h 358"/>
                <a:gd name="T30" fmla="*/ 2 w 415"/>
                <a:gd name="T31" fmla="*/ 3 h 358"/>
                <a:gd name="T32" fmla="*/ 3 w 415"/>
                <a:gd name="T33" fmla="*/ 3 h 358"/>
                <a:gd name="T34" fmla="*/ 2 w 415"/>
                <a:gd name="T35" fmla="*/ 2 h 358"/>
                <a:gd name="T36" fmla="*/ 3 w 415"/>
                <a:gd name="T37" fmla="*/ 2 h 358"/>
                <a:gd name="T38" fmla="*/ 3 w 415"/>
                <a:gd name="T39" fmla="*/ 2 h 358"/>
                <a:gd name="T40" fmla="*/ 3 w 415"/>
                <a:gd name="T41" fmla="*/ 2 h 358"/>
                <a:gd name="T42" fmla="*/ 3 w 415"/>
                <a:gd name="T43" fmla="*/ 2 h 358"/>
                <a:gd name="T44" fmla="*/ 4 w 415"/>
                <a:gd name="T45" fmla="*/ 2 h 358"/>
                <a:gd name="T46" fmla="*/ 4 w 415"/>
                <a:gd name="T47" fmla="*/ 2 h 358"/>
                <a:gd name="T48" fmla="*/ 3 w 415"/>
                <a:gd name="T49" fmla="*/ 2 h 358"/>
                <a:gd name="T50" fmla="*/ 3 w 415"/>
                <a:gd name="T51" fmla="*/ 2 h 358"/>
                <a:gd name="T52" fmla="*/ 4 w 415"/>
                <a:gd name="T53" fmla="*/ 1 h 358"/>
                <a:gd name="T54" fmla="*/ 4 w 415"/>
                <a:gd name="T55" fmla="*/ 1 h 358"/>
                <a:gd name="T56" fmla="*/ 3 w 415"/>
                <a:gd name="T57" fmla="*/ 1 h 358"/>
                <a:gd name="T58" fmla="*/ 3 w 415"/>
                <a:gd name="T59" fmla="*/ 1 h 358"/>
                <a:gd name="T60" fmla="*/ 3 w 415"/>
                <a:gd name="T61" fmla="*/ 1 h 358"/>
                <a:gd name="T62" fmla="*/ 2 w 415"/>
                <a:gd name="T63" fmla="*/ 1 h 358"/>
                <a:gd name="T64" fmla="*/ 2 w 415"/>
                <a:gd name="T65" fmla="*/ 1 h 358"/>
                <a:gd name="T66" fmla="*/ 1 w 415"/>
                <a:gd name="T67" fmla="*/ 1 h 358"/>
                <a:gd name="T68" fmla="*/ 1 w 415"/>
                <a:gd name="T69" fmla="*/ 1 h 358"/>
                <a:gd name="T70" fmla="*/ 1 w 415"/>
                <a:gd name="T71" fmla="*/ 1 h 358"/>
                <a:gd name="T72" fmla="*/ 1 w 415"/>
                <a:gd name="T73" fmla="*/ 1 h 358"/>
                <a:gd name="T74" fmla="*/ 1 w 415"/>
                <a:gd name="T75" fmla="*/ 1 h 358"/>
                <a:gd name="T76" fmla="*/ 1 w 415"/>
                <a:gd name="T77" fmla="*/ 1 h 358"/>
                <a:gd name="T78" fmla="*/ 1 w 415"/>
                <a:gd name="T79" fmla="*/ 1 h 35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15" h="358">
                  <a:moveTo>
                    <a:pt x="37" y="28"/>
                  </a:moveTo>
                  <a:cubicBezTo>
                    <a:pt x="33" y="35"/>
                    <a:pt x="23" y="39"/>
                    <a:pt x="20" y="47"/>
                  </a:cubicBezTo>
                  <a:cubicBezTo>
                    <a:pt x="19" y="49"/>
                    <a:pt x="21" y="51"/>
                    <a:pt x="20" y="53"/>
                  </a:cubicBezTo>
                  <a:cubicBezTo>
                    <a:pt x="18" y="56"/>
                    <a:pt x="15" y="58"/>
                    <a:pt x="13" y="61"/>
                  </a:cubicBezTo>
                  <a:cubicBezTo>
                    <a:pt x="9" y="68"/>
                    <a:pt x="10" y="77"/>
                    <a:pt x="9" y="85"/>
                  </a:cubicBezTo>
                  <a:cubicBezTo>
                    <a:pt x="8" y="92"/>
                    <a:pt x="1" y="95"/>
                    <a:pt x="0" y="101"/>
                  </a:cubicBezTo>
                  <a:cubicBezTo>
                    <a:pt x="5" y="104"/>
                    <a:pt x="11" y="98"/>
                    <a:pt x="16" y="102"/>
                  </a:cubicBezTo>
                  <a:cubicBezTo>
                    <a:pt x="24" y="107"/>
                    <a:pt x="17" y="117"/>
                    <a:pt x="18" y="123"/>
                  </a:cubicBezTo>
                  <a:cubicBezTo>
                    <a:pt x="19" y="131"/>
                    <a:pt x="27" y="130"/>
                    <a:pt x="29" y="136"/>
                  </a:cubicBezTo>
                  <a:cubicBezTo>
                    <a:pt x="32" y="143"/>
                    <a:pt x="29" y="147"/>
                    <a:pt x="27" y="153"/>
                  </a:cubicBezTo>
                  <a:cubicBezTo>
                    <a:pt x="23" y="169"/>
                    <a:pt x="39" y="173"/>
                    <a:pt x="52" y="170"/>
                  </a:cubicBezTo>
                  <a:cubicBezTo>
                    <a:pt x="64" y="167"/>
                    <a:pt x="75" y="163"/>
                    <a:pt x="88" y="167"/>
                  </a:cubicBezTo>
                  <a:cubicBezTo>
                    <a:pt x="96" y="169"/>
                    <a:pt x="107" y="170"/>
                    <a:pt x="110" y="178"/>
                  </a:cubicBezTo>
                  <a:cubicBezTo>
                    <a:pt x="111" y="184"/>
                    <a:pt x="111" y="194"/>
                    <a:pt x="117" y="198"/>
                  </a:cubicBezTo>
                  <a:cubicBezTo>
                    <a:pt x="122" y="201"/>
                    <a:pt x="132" y="195"/>
                    <a:pt x="137" y="193"/>
                  </a:cubicBezTo>
                  <a:cubicBezTo>
                    <a:pt x="148" y="189"/>
                    <a:pt x="166" y="182"/>
                    <a:pt x="176" y="189"/>
                  </a:cubicBezTo>
                  <a:cubicBezTo>
                    <a:pt x="180" y="192"/>
                    <a:pt x="181" y="194"/>
                    <a:pt x="178" y="199"/>
                  </a:cubicBezTo>
                  <a:cubicBezTo>
                    <a:pt x="177" y="202"/>
                    <a:pt x="173" y="205"/>
                    <a:pt x="171" y="209"/>
                  </a:cubicBezTo>
                  <a:cubicBezTo>
                    <a:pt x="168" y="213"/>
                    <a:pt x="167" y="220"/>
                    <a:pt x="167" y="226"/>
                  </a:cubicBezTo>
                  <a:cubicBezTo>
                    <a:pt x="168" y="235"/>
                    <a:pt x="174" y="239"/>
                    <a:pt x="177" y="248"/>
                  </a:cubicBezTo>
                  <a:cubicBezTo>
                    <a:pt x="178" y="252"/>
                    <a:pt x="175" y="256"/>
                    <a:pt x="175" y="260"/>
                  </a:cubicBezTo>
                  <a:cubicBezTo>
                    <a:pt x="176" y="264"/>
                    <a:pt x="180" y="266"/>
                    <a:pt x="183" y="269"/>
                  </a:cubicBezTo>
                  <a:cubicBezTo>
                    <a:pt x="192" y="280"/>
                    <a:pt x="185" y="282"/>
                    <a:pt x="179" y="290"/>
                  </a:cubicBezTo>
                  <a:cubicBezTo>
                    <a:pt x="171" y="300"/>
                    <a:pt x="184" y="297"/>
                    <a:pt x="188" y="304"/>
                  </a:cubicBezTo>
                  <a:cubicBezTo>
                    <a:pt x="191" y="308"/>
                    <a:pt x="192" y="315"/>
                    <a:pt x="194" y="320"/>
                  </a:cubicBezTo>
                  <a:cubicBezTo>
                    <a:pt x="196" y="325"/>
                    <a:pt x="198" y="330"/>
                    <a:pt x="200" y="335"/>
                  </a:cubicBezTo>
                  <a:cubicBezTo>
                    <a:pt x="201" y="338"/>
                    <a:pt x="202" y="344"/>
                    <a:pt x="205" y="346"/>
                  </a:cubicBezTo>
                  <a:cubicBezTo>
                    <a:pt x="210" y="349"/>
                    <a:pt x="213" y="345"/>
                    <a:pt x="217" y="345"/>
                  </a:cubicBezTo>
                  <a:cubicBezTo>
                    <a:pt x="227" y="345"/>
                    <a:pt x="228" y="358"/>
                    <a:pt x="238" y="352"/>
                  </a:cubicBezTo>
                  <a:cubicBezTo>
                    <a:pt x="241" y="350"/>
                    <a:pt x="242" y="346"/>
                    <a:pt x="246" y="348"/>
                  </a:cubicBezTo>
                  <a:cubicBezTo>
                    <a:pt x="249" y="350"/>
                    <a:pt x="249" y="355"/>
                    <a:pt x="250" y="357"/>
                  </a:cubicBezTo>
                  <a:cubicBezTo>
                    <a:pt x="255" y="353"/>
                    <a:pt x="259" y="345"/>
                    <a:pt x="265" y="340"/>
                  </a:cubicBezTo>
                  <a:cubicBezTo>
                    <a:pt x="271" y="336"/>
                    <a:pt x="277" y="334"/>
                    <a:pt x="283" y="330"/>
                  </a:cubicBezTo>
                  <a:cubicBezTo>
                    <a:pt x="293" y="324"/>
                    <a:pt x="298" y="313"/>
                    <a:pt x="309" y="309"/>
                  </a:cubicBezTo>
                  <a:cubicBezTo>
                    <a:pt x="308" y="302"/>
                    <a:pt x="291" y="299"/>
                    <a:pt x="285" y="296"/>
                  </a:cubicBezTo>
                  <a:cubicBezTo>
                    <a:pt x="297" y="295"/>
                    <a:pt x="283" y="285"/>
                    <a:pt x="279" y="279"/>
                  </a:cubicBezTo>
                  <a:cubicBezTo>
                    <a:pt x="274" y="271"/>
                    <a:pt x="268" y="258"/>
                    <a:pt x="269" y="248"/>
                  </a:cubicBezTo>
                  <a:cubicBezTo>
                    <a:pt x="271" y="227"/>
                    <a:pt x="300" y="263"/>
                    <a:pt x="301" y="248"/>
                  </a:cubicBezTo>
                  <a:cubicBezTo>
                    <a:pt x="305" y="250"/>
                    <a:pt x="306" y="255"/>
                    <a:pt x="308" y="259"/>
                  </a:cubicBezTo>
                  <a:cubicBezTo>
                    <a:pt x="311" y="258"/>
                    <a:pt x="314" y="252"/>
                    <a:pt x="318" y="253"/>
                  </a:cubicBezTo>
                  <a:cubicBezTo>
                    <a:pt x="322" y="253"/>
                    <a:pt x="326" y="262"/>
                    <a:pt x="329" y="265"/>
                  </a:cubicBezTo>
                  <a:cubicBezTo>
                    <a:pt x="332" y="259"/>
                    <a:pt x="333" y="245"/>
                    <a:pt x="340" y="242"/>
                  </a:cubicBezTo>
                  <a:cubicBezTo>
                    <a:pt x="345" y="240"/>
                    <a:pt x="346" y="243"/>
                    <a:pt x="351" y="244"/>
                  </a:cubicBezTo>
                  <a:cubicBezTo>
                    <a:pt x="359" y="247"/>
                    <a:pt x="368" y="240"/>
                    <a:pt x="374" y="234"/>
                  </a:cubicBezTo>
                  <a:cubicBezTo>
                    <a:pt x="379" y="230"/>
                    <a:pt x="386" y="227"/>
                    <a:pt x="390" y="222"/>
                  </a:cubicBezTo>
                  <a:cubicBezTo>
                    <a:pt x="392" y="219"/>
                    <a:pt x="392" y="215"/>
                    <a:pt x="393" y="211"/>
                  </a:cubicBezTo>
                  <a:cubicBezTo>
                    <a:pt x="393" y="209"/>
                    <a:pt x="393" y="209"/>
                    <a:pt x="393" y="209"/>
                  </a:cubicBezTo>
                  <a:cubicBezTo>
                    <a:pt x="390" y="206"/>
                    <a:pt x="386" y="201"/>
                    <a:pt x="383" y="199"/>
                  </a:cubicBezTo>
                  <a:cubicBezTo>
                    <a:pt x="379" y="197"/>
                    <a:pt x="374" y="199"/>
                    <a:pt x="372" y="195"/>
                  </a:cubicBezTo>
                  <a:cubicBezTo>
                    <a:pt x="371" y="193"/>
                    <a:pt x="371" y="188"/>
                    <a:pt x="370" y="186"/>
                  </a:cubicBezTo>
                  <a:cubicBezTo>
                    <a:pt x="369" y="184"/>
                    <a:pt x="366" y="182"/>
                    <a:pt x="366" y="178"/>
                  </a:cubicBezTo>
                  <a:cubicBezTo>
                    <a:pt x="366" y="172"/>
                    <a:pt x="369" y="169"/>
                    <a:pt x="373" y="167"/>
                  </a:cubicBezTo>
                  <a:cubicBezTo>
                    <a:pt x="379" y="163"/>
                    <a:pt x="398" y="161"/>
                    <a:pt x="396" y="151"/>
                  </a:cubicBezTo>
                  <a:cubicBezTo>
                    <a:pt x="394" y="144"/>
                    <a:pt x="384" y="146"/>
                    <a:pt x="384" y="140"/>
                  </a:cubicBezTo>
                  <a:cubicBezTo>
                    <a:pt x="384" y="135"/>
                    <a:pt x="392" y="129"/>
                    <a:pt x="394" y="126"/>
                  </a:cubicBezTo>
                  <a:cubicBezTo>
                    <a:pt x="400" y="118"/>
                    <a:pt x="413" y="115"/>
                    <a:pt x="415" y="105"/>
                  </a:cubicBezTo>
                  <a:cubicBezTo>
                    <a:pt x="412" y="104"/>
                    <a:pt x="412" y="104"/>
                    <a:pt x="412" y="104"/>
                  </a:cubicBezTo>
                  <a:cubicBezTo>
                    <a:pt x="394" y="98"/>
                    <a:pt x="348" y="114"/>
                    <a:pt x="361" y="103"/>
                  </a:cubicBezTo>
                  <a:cubicBezTo>
                    <a:pt x="374" y="91"/>
                    <a:pt x="388" y="75"/>
                    <a:pt x="374" y="71"/>
                  </a:cubicBezTo>
                  <a:cubicBezTo>
                    <a:pt x="360" y="68"/>
                    <a:pt x="346" y="63"/>
                    <a:pt x="337" y="60"/>
                  </a:cubicBezTo>
                  <a:cubicBezTo>
                    <a:pt x="327" y="57"/>
                    <a:pt x="320" y="55"/>
                    <a:pt x="320" y="50"/>
                  </a:cubicBezTo>
                  <a:cubicBezTo>
                    <a:pt x="320" y="45"/>
                    <a:pt x="310" y="44"/>
                    <a:pt x="307" y="44"/>
                  </a:cubicBezTo>
                  <a:cubicBezTo>
                    <a:pt x="304" y="44"/>
                    <a:pt x="291" y="45"/>
                    <a:pt x="279" y="52"/>
                  </a:cubicBezTo>
                  <a:cubicBezTo>
                    <a:pt x="267" y="58"/>
                    <a:pt x="261" y="64"/>
                    <a:pt x="252" y="63"/>
                  </a:cubicBezTo>
                  <a:cubicBezTo>
                    <a:pt x="242" y="62"/>
                    <a:pt x="226" y="55"/>
                    <a:pt x="216" y="52"/>
                  </a:cubicBezTo>
                  <a:cubicBezTo>
                    <a:pt x="207" y="49"/>
                    <a:pt x="205" y="46"/>
                    <a:pt x="186" y="51"/>
                  </a:cubicBezTo>
                  <a:cubicBezTo>
                    <a:pt x="167" y="56"/>
                    <a:pt x="157" y="68"/>
                    <a:pt x="154" y="51"/>
                  </a:cubicBezTo>
                  <a:cubicBezTo>
                    <a:pt x="150" y="34"/>
                    <a:pt x="149" y="30"/>
                    <a:pt x="135" y="27"/>
                  </a:cubicBezTo>
                  <a:cubicBezTo>
                    <a:pt x="121" y="25"/>
                    <a:pt x="106" y="36"/>
                    <a:pt x="102" y="22"/>
                  </a:cubicBezTo>
                  <a:cubicBezTo>
                    <a:pt x="99" y="7"/>
                    <a:pt x="90" y="0"/>
                    <a:pt x="89" y="9"/>
                  </a:cubicBezTo>
                  <a:cubicBezTo>
                    <a:pt x="88" y="19"/>
                    <a:pt x="97" y="35"/>
                    <a:pt x="84" y="35"/>
                  </a:cubicBezTo>
                  <a:cubicBezTo>
                    <a:pt x="71" y="36"/>
                    <a:pt x="57" y="33"/>
                    <a:pt x="56" y="47"/>
                  </a:cubicBezTo>
                  <a:cubicBezTo>
                    <a:pt x="56" y="60"/>
                    <a:pt x="62" y="64"/>
                    <a:pt x="66" y="72"/>
                  </a:cubicBezTo>
                  <a:cubicBezTo>
                    <a:pt x="70" y="80"/>
                    <a:pt x="79" y="93"/>
                    <a:pt x="67" y="95"/>
                  </a:cubicBezTo>
                  <a:cubicBezTo>
                    <a:pt x="56" y="98"/>
                    <a:pt x="53" y="106"/>
                    <a:pt x="48" y="100"/>
                  </a:cubicBezTo>
                  <a:cubicBezTo>
                    <a:pt x="44" y="95"/>
                    <a:pt x="48" y="87"/>
                    <a:pt x="43" y="84"/>
                  </a:cubicBezTo>
                  <a:cubicBezTo>
                    <a:pt x="37" y="81"/>
                    <a:pt x="34" y="77"/>
                    <a:pt x="34" y="77"/>
                  </a:cubicBezTo>
                  <a:cubicBezTo>
                    <a:pt x="47" y="62"/>
                    <a:pt x="47" y="62"/>
                    <a:pt x="47" y="62"/>
                  </a:cubicBezTo>
                  <a:cubicBezTo>
                    <a:pt x="47" y="62"/>
                    <a:pt x="52" y="50"/>
                    <a:pt x="47" y="44"/>
                  </a:cubicBezTo>
                  <a:cubicBezTo>
                    <a:pt x="41" y="38"/>
                    <a:pt x="34" y="31"/>
                    <a:pt x="40" y="26"/>
                  </a:cubicBezTo>
                </a:path>
              </a:pathLst>
            </a:custGeom>
            <a:solidFill>
              <a:srgbClr val="DDDDDD">
                <a:alpha val="30000"/>
              </a:srgbClr>
            </a:solidFill>
            <a:ln w="3175" cap="rnd">
              <a:noFill/>
              <a:prstDash val="solid"/>
              <a:round/>
              <a:headEnd/>
              <a:tailEnd/>
            </a:ln>
          </p:spPr>
          <p:txBody>
            <a:bodyPr/>
            <a:lstStyle/>
            <a:p>
              <a:endParaRPr lang="en-US"/>
            </a:p>
          </p:txBody>
        </p:sp>
        <p:sp>
          <p:nvSpPr>
            <p:cNvPr id="34" name="Freeform 137"/>
            <p:cNvSpPr>
              <a:spLocks/>
            </p:cNvSpPr>
            <p:nvPr/>
          </p:nvSpPr>
          <p:spPr bwMode="auto">
            <a:xfrm>
              <a:off x="2317750" y="4332288"/>
              <a:ext cx="366713" cy="315912"/>
            </a:xfrm>
            <a:custGeom>
              <a:avLst/>
              <a:gdLst>
                <a:gd name="T0" fmla="*/ 1 w 415"/>
                <a:gd name="T1" fmla="*/ 1 h 358"/>
                <a:gd name="T2" fmla="*/ 1 w 415"/>
                <a:gd name="T3" fmla="*/ 1 h 358"/>
                <a:gd name="T4" fmla="*/ 0 w 415"/>
                <a:gd name="T5" fmla="*/ 1 h 358"/>
                <a:gd name="T6" fmla="*/ 1 w 415"/>
                <a:gd name="T7" fmla="*/ 1 h 358"/>
                <a:gd name="T8" fmla="*/ 1 w 415"/>
                <a:gd name="T9" fmla="*/ 1 h 358"/>
                <a:gd name="T10" fmla="*/ 1 w 415"/>
                <a:gd name="T11" fmla="*/ 2 h 358"/>
                <a:gd name="T12" fmla="*/ 1 w 415"/>
                <a:gd name="T13" fmla="*/ 2 h 358"/>
                <a:gd name="T14" fmla="*/ 2 w 415"/>
                <a:gd name="T15" fmla="*/ 2 h 358"/>
                <a:gd name="T16" fmla="*/ 2 w 415"/>
                <a:gd name="T17" fmla="*/ 2 h 358"/>
                <a:gd name="T18" fmla="*/ 2 w 415"/>
                <a:gd name="T19" fmla="*/ 2 h 358"/>
                <a:gd name="T20" fmla="*/ 2 w 415"/>
                <a:gd name="T21" fmla="*/ 2 h 358"/>
                <a:gd name="T22" fmla="*/ 2 w 415"/>
                <a:gd name="T23" fmla="*/ 3 h 358"/>
                <a:gd name="T24" fmla="*/ 2 w 415"/>
                <a:gd name="T25" fmla="*/ 3 h 358"/>
                <a:gd name="T26" fmla="*/ 2 w 415"/>
                <a:gd name="T27" fmla="*/ 3 h 358"/>
                <a:gd name="T28" fmla="*/ 2 w 415"/>
                <a:gd name="T29" fmla="*/ 3 h 358"/>
                <a:gd name="T30" fmla="*/ 2 w 415"/>
                <a:gd name="T31" fmla="*/ 3 h 358"/>
                <a:gd name="T32" fmla="*/ 3 w 415"/>
                <a:gd name="T33" fmla="*/ 3 h 358"/>
                <a:gd name="T34" fmla="*/ 2 w 415"/>
                <a:gd name="T35" fmla="*/ 2 h 358"/>
                <a:gd name="T36" fmla="*/ 3 w 415"/>
                <a:gd name="T37" fmla="*/ 2 h 358"/>
                <a:gd name="T38" fmla="*/ 3 w 415"/>
                <a:gd name="T39" fmla="*/ 2 h 358"/>
                <a:gd name="T40" fmla="*/ 3 w 415"/>
                <a:gd name="T41" fmla="*/ 2 h 358"/>
                <a:gd name="T42" fmla="*/ 3 w 415"/>
                <a:gd name="T43" fmla="*/ 2 h 358"/>
                <a:gd name="T44" fmla="*/ 4 w 415"/>
                <a:gd name="T45" fmla="*/ 2 h 358"/>
                <a:gd name="T46" fmla="*/ 4 w 415"/>
                <a:gd name="T47" fmla="*/ 2 h 358"/>
                <a:gd name="T48" fmla="*/ 3 w 415"/>
                <a:gd name="T49" fmla="*/ 2 h 358"/>
                <a:gd name="T50" fmla="*/ 3 w 415"/>
                <a:gd name="T51" fmla="*/ 2 h 358"/>
                <a:gd name="T52" fmla="*/ 4 w 415"/>
                <a:gd name="T53" fmla="*/ 1 h 358"/>
                <a:gd name="T54" fmla="*/ 4 w 415"/>
                <a:gd name="T55" fmla="*/ 1 h 358"/>
                <a:gd name="T56" fmla="*/ 3 w 415"/>
                <a:gd name="T57" fmla="*/ 1 h 358"/>
                <a:gd name="T58" fmla="*/ 3 w 415"/>
                <a:gd name="T59" fmla="*/ 1 h 358"/>
                <a:gd name="T60" fmla="*/ 3 w 415"/>
                <a:gd name="T61" fmla="*/ 1 h 358"/>
                <a:gd name="T62" fmla="*/ 2 w 415"/>
                <a:gd name="T63" fmla="*/ 1 h 358"/>
                <a:gd name="T64" fmla="*/ 2 w 415"/>
                <a:gd name="T65" fmla="*/ 1 h 358"/>
                <a:gd name="T66" fmla="*/ 1 w 415"/>
                <a:gd name="T67" fmla="*/ 1 h 358"/>
                <a:gd name="T68" fmla="*/ 1 w 415"/>
                <a:gd name="T69" fmla="*/ 1 h 358"/>
                <a:gd name="T70" fmla="*/ 1 w 415"/>
                <a:gd name="T71" fmla="*/ 1 h 358"/>
                <a:gd name="T72" fmla="*/ 1 w 415"/>
                <a:gd name="T73" fmla="*/ 1 h 358"/>
                <a:gd name="T74" fmla="*/ 1 w 415"/>
                <a:gd name="T75" fmla="*/ 1 h 358"/>
                <a:gd name="T76" fmla="*/ 1 w 415"/>
                <a:gd name="T77" fmla="*/ 1 h 358"/>
                <a:gd name="T78" fmla="*/ 1 w 415"/>
                <a:gd name="T79" fmla="*/ 1 h 35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15" h="358">
                  <a:moveTo>
                    <a:pt x="37" y="28"/>
                  </a:moveTo>
                  <a:cubicBezTo>
                    <a:pt x="33" y="35"/>
                    <a:pt x="23" y="39"/>
                    <a:pt x="20" y="47"/>
                  </a:cubicBezTo>
                  <a:cubicBezTo>
                    <a:pt x="19" y="49"/>
                    <a:pt x="21" y="51"/>
                    <a:pt x="20" y="53"/>
                  </a:cubicBezTo>
                  <a:cubicBezTo>
                    <a:pt x="18" y="56"/>
                    <a:pt x="15" y="58"/>
                    <a:pt x="13" y="61"/>
                  </a:cubicBezTo>
                  <a:cubicBezTo>
                    <a:pt x="9" y="68"/>
                    <a:pt x="10" y="77"/>
                    <a:pt x="9" y="85"/>
                  </a:cubicBezTo>
                  <a:cubicBezTo>
                    <a:pt x="8" y="92"/>
                    <a:pt x="1" y="95"/>
                    <a:pt x="0" y="101"/>
                  </a:cubicBezTo>
                  <a:cubicBezTo>
                    <a:pt x="5" y="104"/>
                    <a:pt x="11" y="98"/>
                    <a:pt x="16" y="102"/>
                  </a:cubicBezTo>
                  <a:cubicBezTo>
                    <a:pt x="24" y="107"/>
                    <a:pt x="17" y="117"/>
                    <a:pt x="18" y="123"/>
                  </a:cubicBezTo>
                  <a:cubicBezTo>
                    <a:pt x="19" y="131"/>
                    <a:pt x="27" y="130"/>
                    <a:pt x="29" y="136"/>
                  </a:cubicBezTo>
                  <a:cubicBezTo>
                    <a:pt x="32" y="143"/>
                    <a:pt x="29" y="147"/>
                    <a:pt x="27" y="153"/>
                  </a:cubicBezTo>
                  <a:cubicBezTo>
                    <a:pt x="23" y="169"/>
                    <a:pt x="39" y="173"/>
                    <a:pt x="52" y="170"/>
                  </a:cubicBezTo>
                  <a:cubicBezTo>
                    <a:pt x="64" y="167"/>
                    <a:pt x="75" y="163"/>
                    <a:pt x="88" y="167"/>
                  </a:cubicBezTo>
                  <a:cubicBezTo>
                    <a:pt x="96" y="169"/>
                    <a:pt x="107" y="170"/>
                    <a:pt x="110" y="178"/>
                  </a:cubicBezTo>
                  <a:cubicBezTo>
                    <a:pt x="111" y="184"/>
                    <a:pt x="111" y="194"/>
                    <a:pt x="117" y="198"/>
                  </a:cubicBezTo>
                  <a:cubicBezTo>
                    <a:pt x="122" y="201"/>
                    <a:pt x="132" y="195"/>
                    <a:pt x="137" y="193"/>
                  </a:cubicBezTo>
                  <a:cubicBezTo>
                    <a:pt x="148" y="189"/>
                    <a:pt x="166" y="182"/>
                    <a:pt x="176" y="189"/>
                  </a:cubicBezTo>
                  <a:cubicBezTo>
                    <a:pt x="180" y="192"/>
                    <a:pt x="181" y="194"/>
                    <a:pt x="178" y="199"/>
                  </a:cubicBezTo>
                  <a:cubicBezTo>
                    <a:pt x="177" y="202"/>
                    <a:pt x="173" y="205"/>
                    <a:pt x="171" y="209"/>
                  </a:cubicBezTo>
                  <a:cubicBezTo>
                    <a:pt x="168" y="213"/>
                    <a:pt x="167" y="220"/>
                    <a:pt x="167" y="226"/>
                  </a:cubicBezTo>
                  <a:cubicBezTo>
                    <a:pt x="168" y="235"/>
                    <a:pt x="174" y="239"/>
                    <a:pt x="177" y="248"/>
                  </a:cubicBezTo>
                  <a:cubicBezTo>
                    <a:pt x="178" y="252"/>
                    <a:pt x="175" y="256"/>
                    <a:pt x="175" y="260"/>
                  </a:cubicBezTo>
                  <a:cubicBezTo>
                    <a:pt x="176" y="264"/>
                    <a:pt x="180" y="266"/>
                    <a:pt x="183" y="269"/>
                  </a:cubicBezTo>
                  <a:cubicBezTo>
                    <a:pt x="192" y="280"/>
                    <a:pt x="185" y="282"/>
                    <a:pt x="179" y="290"/>
                  </a:cubicBezTo>
                  <a:cubicBezTo>
                    <a:pt x="171" y="300"/>
                    <a:pt x="184" y="297"/>
                    <a:pt x="188" y="304"/>
                  </a:cubicBezTo>
                  <a:cubicBezTo>
                    <a:pt x="191" y="308"/>
                    <a:pt x="192" y="315"/>
                    <a:pt x="194" y="320"/>
                  </a:cubicBezTo>
                  <a:cubicBezTo>
                    <a:pt x="196" y="325"/>
                    <a:pt x="198" y="330"/>
                    <a:pt x="200" y="335"/>
                  </a:cubicBezTo>
                  <a:cubicBezTo>
                    <a:pt x="201" y="338"/>
                    <a:pt x="202" y="344"/>
                    <a:pt x="205" y="346"/>
                  </a:cubicBezTo>
                  <a:cubicBezTo>
                    <a:pt x="210" y="349"/>
                    <a:pt x="213" y="345"/>
                    <a:pt x="217" y="345"/>
                  </a:cubicBezTo>
                  <a:cubicBezTo>
                    <a:pt x="227" y="345"/>
                    <a:pt x="228" y="358"/>
                    <a:pt x="238" y="352"/>
                  </a:cubicBezTo>
                  <a:cubicBezTo>
                    <a:pt x="241" y="350"/>
                    <a:pt x="242" y="346"/>
                    <a:pt x="246" y="348"/>
                  </a:cubicBezTo>
                  <a:cubicBezTo>
                    <a:pt x="249" y="350"/>
                    <a:pt x="249" y="355"/>
                    <a:pt x="250" y="357"/>
                  </a:cubicBezTo>
                  <a:cubicBezTo>
                    <a:pt x="255" y="353"/>
                    <a:pt x="259" y="345"/>
                    <a:pt x="265" y="340"/>
                  </a:cubicBezTo>
                  <a:cubicBezTo>
                    <a:pt x="271" y="336"/>
                    <a:pt x="277" y="334"/>
                    <a:pt x="283" y="330"/>
                  </a:cubicBezTo>
                  <a:cubicBezTo>
                    <a:pt x="293" y="324"/>
                    <a:pt x="298" y="313"/>
                    <a:pt x="309" y="309"/>
                  </a:cubicBezTo>
                  <a:cubicBezTo>
                    <a:pt x="308" y="302"/>
                    <a:pt x="291" y="299"/>
                    <a:pt x="285" y="296"/>
                  </a:cubicBezTo>
                  <a:cubicBezTo>
                    <a:pt x="297" y="295"/>
                    <a:pt x="283" y="285"/>
                    <a:pt x="279" y="279"/>
                  </a:cubicBezTo>
                  <a:cubicBezTo>
                    <a:pt x="274" y="271"/>
                    <a:pt x="268" y="258"/>
                    <a:pt x="269" y="248"/>
                  </a:cubicBezTo>
                  <a:cubicBezTo>
                    <a:pt x="271" y="227"/>
                    <a:pt x="300" y="263"/>
                    <a:pt x="301" y="248"/>
                  </a:cubicBezTo>
                  <a:cubicBezTo>
                    <a:pt x="305" y="250"/>
                    <a:pt x="306" y="255"/>
                    <a:pt x="308" y="259"/>
                  </a:cubicBezTo>
                  <a:cubicBezTo>
                    <a:pt x="311" y="258"/>
                    <a:pt x="314" y="252"/>
                    <a:pt x="318" y="253"/>
                  </a:cubicBezTo>
                  <a:cubicBezTo>
                    <a:pt x="322" y="253"/>
                    <a:pt x="326" y="262"/>
                    <a:pt x="329" y="265"/>
                  </a:cubicBezTo>
                  <a:cubicBezTo>
                    <a:pt x="332" y="259"/>
                    <a:pt x="333" y="245"/>
                    <a:pt x="340" y="242"/>
                  </a:cubicBezTo>
                  <a:cubicBezTo>
                    <a:pt x="345" y="240"/>
                    <a:pt x="346" y="243"/>
                    <a:pt x="351" y="244"/>
                  </a:cubicBezTo>
                  <a:cubicBezTo>
                    <a:pt x="359" y="247"/>
                    <a:pt x="368" y="240"/>
                    <a:pt x="374" y="234"/>
                  </a:cubicBezTo>
                  <a:cubicBezTo>
                    <a:pt x="379" y="230"/>
                    <a:pt x="386" y="227"/>
                    <a:pt x="390" y="222"/>
                  </a:cubicBezTo>
                  <a:cubicBezTo>
                    <a:pt x="392" y="219"/>
                    <a:pt x="392" y="215"/>
                    <a:pt x="393" y="211"/>
                  </a:cubicBezTo>
                  <a:cubicBezTo>
                    <a:pt x="393" y="209"/>
                    <a:pt x="393" y="209"/>
                    <a:pt x="393" y="209"/>
                  </a:cubicBezTo>
                  <a:cubicBezTo>
                    <a:pt x="390" y="206"/>
                    <a:pt x="386" y="201"/>
                    <a:pt x="383" y="199"/>
                  </a:cubicBezTo>
                  <a:cubicBezTo>
                    <a:pt x="379" y="197"/>
                    <a:pt x="374" y="199"/>
                    <a:pt x="372" y="195"/>
                  </a:cubicBezTo>
                  <a:cubicBezTo>
                    <a:pt x="371" y="193"/>
                    <a:pt x="371" y="188"/>
                    <a:pt x="370" y="186"/>
                  </a:cubicBezTo>
                  <a:cubicBezTo>
                    <a:pt x="369" y="184"/>
                    <a:pt x="366" y="182"/>
                    <a:pt x="366" y="178"/>
                  </a:cubicBezTo>
                  <a:cubicBezTo>
                    <a:pt x="366" y="172"/>
                    <a:pt x="369" y="169"/>
                    <a:pt x="373" y="167"/>
                  </a:cubicBezTo>
                  <a:cubicBezTo>
                    <a:pt x="379" y="163"/>
                    <a:pt x="398" y="161"/>
                    <a:pt x="396" y="151"/>
                  </a:cubicBezTo>
                  <a:cubicBezTo>
                    <a:pt x="394" y="144"/>
                    <a:pt x="384" y="146"/>
                    <a:pt x="384" y="140"/>
                  </a:cubicBezTo>
                  <a:cubicBezTo>
                    <a:pt x="384" y="135"/>
                    <a:pt x="392" y="129"/>
                    <a:pt x="394" y="126"/>
                  </a:cubicBezTo>
                  <a:cubicBezTo>
                    <a:pt x="400" y="118"/>
                    <a:pt x="413" y="115"/>
                    <a:pt x="415" y="105"/>
                  </a:cubicBezTo>
                  <a:cubicBezTo>
                    <a:pt x="412" y="104"/>
                    <a:pt x="412" y="104"/>
                    <a:pt x="412" y="104"/>
                  </a:cubicBezTo>
                  <a:cubicBezTo>
                    <a:pt x="394" y="98"/>
                    <a:pt x="348" y="114"/>
                    <a:pt x="361" y="103"/>
                  </a:cubicBezTo>
                  <a:cubicBezTo>
                    <a:pt x="374" y="91"/>
                    <a:pt x="388" y="75"/>
                    <a:pt x="374" y="71"/>
                  </a:cubicBezTo>
                  <a:cubicBezTo>
                    <a:pt x="360" y="68"/>
                    <a:pt x="346" y="63"/>
                    <a:pt x="337" y="60"/>
                  </a:cubicBezTo>
                  <a:cubicBezTo>
                    <a:pt x="327" y="57"/>
                    <a:pt x="320" y="55"/>
                    <a:pt x="320" y="50"/>
                  </a:cubicBezTo>
                  <a:cubicBezTo>
                    <a:pt x="320" y="45"/>
                    <a:pt x="310" y="44"/>
                    <a:pt x="307" y="44"/>
                  </a:cubicBezTo>
                  <a:cubicBezTo>
                    <a:pt x="304" y="44"/>
                    <a:pt x="291" y="45"/>
                    <a:pt x="279" y="52"/>
                  </a:cubicBezTo>
                  <a:cubicBezTo>
                    <a:pt x="267" y="58"/>
                    <a:pt x="261" y="64"/>
                    <a:pt x="252" y="63"/>
                  </a:cubicBezTo>
                  <a:cubicBezTo>
                    <a:pt x="242" y="62"/>
                    <a:pt x="226" y="55"/>
                    <a:pt x="216" y="52"/>
                  </a:cubicBezTo>
                  <a:cubicBezTo>
                    <a:pt x="207" y="49"/>
                    <a:pt x="205" y="46"/>
                    <a:pt x="186" y="51"/>
                  </a:cubicBezTo>
                  <a:cubicBezTo>
                    <a:pt x="167" y="56"/>
                    <a:pt x="157" y="68"/>
                    <a:pt x="154" y="51"/>
                  </a:cubicBezTo>
                  <a:cubicBezTo>
                    <a:pt x="150" y="34"/>
                    <a:pt x="149" y="30"/>
                    <a:pt x="135" y="27"/>
                  </a:cubicBezTo>
                  <a:cubicBezTo>
                    <a:pt x="121" y="25"/>
                    <a:pt x="106" y="36"/>
                    <a:pt x="102" y="22"/>
                  </a:cubicBezTo>
                  <a:cubicBezTo>
                    <a:pt x="99" y="7"/>
                    <a:pt x="90" y="0"/>
                    <a:pt x="89" y="9"/>
                  </a:cubicBezTo>
                  <a:cubicBezTo>
                    <a:pt x="88" y="19"/>
                    <a:pt x="97" y="35"/>
                    <a:pt x="84" y="35"/>
                  </a:cubicBezTo>
                  <a:cubicBezTo>
                    <a:pt x="71" y="36"/>
                    <a:pt x="57" y="33"/>
                    <a:pt x="56" y="47"/>
                  </a:cubicBezTo>
                  <a:cubicBezTo>
                    <a:pt x="56" y="60"/>
                    <a:pt x="62" y="64"/>
                    <a:pt x="66" y="72"/>
                  </a:cubicBezTo>
                  <a:cubicBezTo>
                    <a:pt x="70" y="80"/>
                    <a:pt x="79" y="93"/>
                    <a:pt x="67" y="95"/>
                  </a:cubicBezTo>
                  <a:cubicBezTo>
                    <a:pt x="56" y="98"/>
                    <a:pt x="53" y="106"/>
                    <a:pt x="48" y="100"/>
                  </a:cubicBezTo>
                  <a:cubicBezTo>
                    <a:pt x="44" y="95"/>
                    <a:pt x="48" y="87"/>
                    <a:pt x="43" y="84"/>
                  </a:cubicBezTo>
                  <a:cubicBezTo>
                    <a:pt x="37" y="81"/>
                    <a:pt x="34" y="77"/>
                    <a:pt x="34" y="77"/>
                  </a:cubicBezTo>
                  <a:cubicBezTo>
                    <a:pt x="47" y="62"/>
                    <a:pt x="47" y="62"/>
                    <a:pt x="47" y="62"/>
                  </a:cubicBezTo>
                  <a:cubicBezTo>
                    <a:pt x="47" y="62"/>
                    <a:pt x="52" y="50"/>
                    <a:pt x="47" y="44"/>
                  </a:cubicBezTo>
                  <a:cubicBezTo>
                    <a:pt x="41" y="38"/>
                    <a:pt x="34" y="31"/>
                    <a:pt x="40" y="26"/>
                  </a:cubicBezTo>
                </a:path>
              </a:pathLst>
            </a:custGeom>
            <a:solidFill>
              <a:srgbClr val="DDDDDD">
                <a:alpha val="30000"/>
              </a:srgbClr>
            </a:solidFill>
            <a:ln w="3175" cap="rnd">
              <a:noFill/>
              <a:prstDash val="solid"/>
              <a:round/>
              <a:headEnd/>
              <a:tailEnd/>
            </a:ln>
          </p:spPr>
          <p:txBody>
            <a:bodyPr/>
            <a:lstStyle/>
            <a:p>
              <a:endParaRPr lang="en-US"/>
            </a:p>
          </p:txBody>
        </p:sp>
        <p:sp>
          <p:nvSpPr>
            <p:cNvPr id="35" name="Freeform 138"/>
            <p:cNvSpPr>
              <a:spLocks/>
            </p:cNvSpPr>
            <p:nvPr/>
          </p:nvSpPr>
          <p:spPr bwMode="auto">
            <a:xfrm>
              <a:off x="2732088" y="4479925"/>
              <a:ext cx="111125" cy="127000"/>
            </a:xfrm>
            <a:custGeom>
              <a:avLst/>
              <a:gdLst>
                <a:gd name="T0" fmla="*/ 1 w 125"/>
                <a:gd name="T1" fmla="*/ 1 h 143"/>
                <a:gd name="T2" fmla="*/ 1 w 125"/>
                <a:gd name="T3" fmla="*/ 1 h 143"/>
                <a:gd name="T4" fmla="*/ 1 w 125"/>
                <a:gd name="T5" fmla="*/ 1 h 143"/>
                <a:gd name="T6" fmla="*/ 1 w 125"/>
                <a:gd name="T7" fmla="*/ 1 h 143"/>
                <a:gd name="T8" fmla="*/ 1 w 125"/>
                <a:gd name="T9" fmla="*/ 1 h 143"/>
                <a:gd name="T10" fmla="*/ 1 w 125"/>
                <a:gd name="T11" fmla="*/ 1 h 143"/>
                <a:gd name="T12" fmla="*/ 1 w 125"/>
                <a:gd name="T13" fmla="*/ 1 h 143"/>
                <a:gd name="T14" fmla="*/ 1 w 125"/>
                <a:gd name="T15" fmla="*/ 1 h 143"/>
                <a:gd name="T16" fmla="*/ 1 w 125"/>
                <a:gd name="T17" fmla="*/ 1 h 143"/>
                <a:gd name="T18" fmla="*/ 1 w 125"/>
                <a:gd name="T19" fmla="*/ 1 h 143"/>
                <a:gd name="T20" fmla="*/ 1 w 125"/>
                <a:gd name="T21" fmla="*/ 1 h 143"/>
                <a:gd name="T22" fmla="*/ 1 w 125"/>
                <a:gd name="T23" fmla="*/ 1 h 143"/>
                <a:gd name="T24" fmla="*/ 1 w 125"/>
                <a:gd name="T25" fmla="*/ 1 h 143"/>
                <a:gd name="T26" fmla="*/ 1 w 125"/>
                <a:gd name="T27" fmla="*/ 1 h 143"/>
                <a:gd name="T28" fmla="*/ 1 w 125"/>
                <a:gd name="T29" fmla="*/ 1 h 143"/>
                <a:gd name="T30" fmla="*/ 1 w 125"/>
                <a:gd name="T31" fmla="*/ 1 h 143"/>
                <a:gd name="T32" fmla="*/ 1 w 125"/>
                <a:gd name="T33" fmla="*/ 1 h 143"/>
                <a:gd name="T34" fmla="*/ 1 w 125"/>
                <a:gd name="T35" fmla="*/ 1 h 143"/>
                <a:gd name="T36" fmla="*/ 1 w 125"/>
                <a:gd name="T37" fmla="*/ 1 h 143"/>
                <a:gd name="T38" fmla="*/ 1 w 125"/>
                <a:gd name="T39" fmla="*/ 1 h 143"/>
                <a:gd name="T40" fmla="*/ 1 w 125"/>
                <a:gd name="T41" fmla="*/ 1 h 143"/>
                <a:gd name="T42" fmla="*/ 1 w 125"/>
                <a:gd name="T43" fmla="*/ 1 h 143"/>
                <a:gd name="T44" fmla="*/ 1 w 125"/>
                <a:gd name="T45" fmla="*/ 1 h 143"/>
                <a:gd name="T46" fmla="*/ 1 w 125"/>
                <a:gd name="T47" fmla="*/ 1 h 143"/>
                <a:gd name="T48" fmla="*/ 1 w 125"/>
                <a:gd name="T49" fmla="*/ 1 h 143"/>
                <a:gd name="T50" fmla="*/ 1 w 125"/>
                <a:gd name="T51" fmla="*/ 1 h 143"/>
                <a:gd name="T52" fmla="*/ 1 w 125"/>
                <a:gd name="T53" fmla="*/ 1 h 143"/>
                <a:gd name="T54" fmla="*/ 1 w 125"/>
                <a:gd name="T55" fmla="*/ 1 h 143"/>
                <a:gd name="T56" fmla="*/ 1 w 125"/>
                <a:gd name="T57" fmla="*/ 1 h 143"/>
                <a:gd name="T58" fmla="*/ 1 w 125"/>
                <a:gd name="T59" fmla="*/ 1 h 14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25" h="143">
                  <a:moveTo>
                    <a:pt x="50" y="130"/>
                  </a:moveTo>
                  <a:cubicBezTo>
                    <a:pt x="55" y="134"/>
                    <a:pt x="65" y="143"/>
                    <a:pt x="69" y="135"/>
                  </a:cubicBezTo>
                  <a:cubicBezTo>
                    <a:pt x="73" y="129"/>
                    <a:pt x="70" y="123"/>
                    <a:pt x="70" y="117"/>
                  </a:cubicBezTo>
                  <a:cubicBezTo>
                    <a:pt x="76" y="118"/>
                    <a:pt x="80" y="114"/>
                    <a:pt x="86" y="115"/>
                  </a:cubicBezTo>
                  <a:cubicBezTo>
                    <a:pt x="90" y="115"/>
                    <a:pt x="92" y="116"/>
                    <a:pt x="95" y="115"/>
                  </a:cubicBezTo>
                  <a:cubicBezTo>
                    <a:pt x="97" y="115"/>
                    <a:pt x="100" y="111"/>
                    <a:pt x="101" y="111"/>
                  </a:cubicBezTo>
                  <a:cubicBezTo>
                    <a:pt x="105" y="110"/>
                    <a:pt x="105" y="113"/>
                    <a:pt x="108" y="114"/>
                  </a:cubicBezTo>
                  <a:cubicBezTo>
                    <a:pt x="111" y="116"/>
                    <a:pt x="115" y="115"/>
                    <a:pt x="116" y="118"/>
                  </a:cubicBezTo>
                  <a:cubicBezTo>
                    <a:pt x="120" y="112"/>
                    <a:pt x="120" y="106"/>
                    <a:pt x="121" y="99"/>
                  </a:cubicBezTo>
                  <a:cubicBezTo>
                    <a:pt x="121" y="93"/>
                    <a:pt x="124" y="88"/>
                    <a:pt x="124" y="83"/>
                  </a:cubicBezTo>
                  <a:cubicBezTo>
                    <a:pt x="124" y="78"/>
                    <a:pt x="124" y="71"/>
                    <a:pt x="122" y="67"/>
                  </a:cubicBezTo>
                  <a:cubicBezTo>
                    <a:pt x="119" y="62"/>
                    <a:pt x="114" y="60"/>
                    <a:pt x="112" y="54"/>
                  </a:cubicBezTo>
                  <a:cubicBezTo>
                    <a:pt x="108" y="43"/>
                    <a:pt x="114" y="34"/>
                    <a:pt x="120" y="25"/>
                  </a:cubicBezTo>
                  <a:cubicBezTo>
                    <a:pt x="124" y="19"/>
                    <a:pt x="125" y="13"/>
                    <a:pt x="123" y="6"/>
                  </a:cubicBezTo>
                  <a:cubicBezTo>
                    <a:pt x="122" y="5"/>
                    <a:pt x="122" y="5"/>
                    <a:pt x="122" y="5"/>
                  </a:cubicBezTo>
                  <a:cubicBezTo>
                    <a:pt x="114" y="3"/>
                    <a:pt x="93" y="0"/>
                    <a:pt x="80" y="5"/>
                  </a:cubicBezTo>
                  <a:cubicBezTo>
                    <a:pt x="66" y="10"/>
                    <a:pt x="59" y="15"/>
                    <a:pt x="50" y="12"/>
                  </a:cubicBezTo>
                  <a:cubicBezTo>
                    <a:pt x="42" y="9"/>
                    <a:pt x="35" y="4"/>
                    <a:pt x="30" y="5"/>
                  </a:cubicBezTo>
                  <a:cubicBezTo>
                    <a:pt x="30" y="6"/>
                    <a:pt x="30" y="6"/>
                    <a:pt x="30" y="6"/>
                  </a:cubicBezTo>
                  <a:cubicBezTo>
                    <a:pt x="30" y="12"/>
                    <a:pt x="30" y="19"/>
                    <a:pt x="29" y="26"/>
                  </a:cubicBezTo>
                  <a:cubicBezTo>
                    <a:pt x="29" y="29"/>
                    <a:pt x="30" y="37"/>
                    <a:pt x="27" y="39"/>
                  </a:cubicBezTo>
                  <a:cubicBezTo>
                    <a:pt x="25" y="41"/>
                    <a:pt x="23" y="39"/>
                    <a:pt x="21" y="39"/>
                  </a:cubicBezTo>
                  <a:cubicBezTo>
                    <a:pt x="18" y="40"/>
                    <a:pt x="18" y="40"/>
                    <a:pt x="16" y="41"/>
                  </a:cubicBezTo>
                  <a:cubicBezTo>
                    <a:pt x="10" y="43"/>
                    <a:pt x="9" y="44"/>
                    <a:pt x="8" y="49"/>
                  </a:cubicBezTo>
                  <a:cubicBezTo>
                    <a:pt x="6" y="55"/>
                    <a:pt x="4" y="59"/>
                    <a:pt x="2" y="64"/>
                  </a:cubicBezTo>
                  <a:cubicBezTo>
                    <a:pt x="0" y="69"/>
                    <a:pt x="0" y="76"/>
                    <a:pt x="4" y="80"/>
                  </a:cubicBezTo>
                  <a:cubicBezTo>
                    <a:pt x="8" y="84"/>
                    <a:pt x="13" y="82"/>
                    <a:pt x="17" y="83"/>
                  </a:cubicBezTo>
                  <a:cubicBezTo>
                    <a:pt x="18" y="86"/>
                    <a:pt x="20" y="89"/>
                    <a:pt x="22" y="91"/>
                  </a:cubicBezTo>
                  <a:cubicBezTo>
                    <a:pt x="26" y="97"/>
                    <a:pt x="28" y="103"/>
                    <a:pt x="31" y="109"/>
                  </a:cubicBezTo>
                  <a:cubicBezTo>
                    <a:pt x="36" y="117"/>
                    <a:pt x="44" y="123"/>
                    <a:pt x="50" y="130"/>
                  </a:cubicBezTo>
                  <a:close/>
                </a:path>
              </a:pathLst>
            </a:custGeom>
            <a:solidFill>
              <a:srgbClr val="DDDDDD">
                <a:alpha val="30000"/>
              </a:srgbClr>
            </a:solidFill>
            <a:ln w="3175" cap="rnd">
              <a:noFill/>
              <a:prstDash val="solid"/>
              <a:round/>
              <a:headEnd/>
              <a:tailEnd/>
            </a:ln>
          </p:spPr>
          <p:txBody>
            <a:bodyPr/>
            <a:lstStyle/>
            <a:p>
              <a:endParaRPr lang="en-US"/>
            </a:p>
          </p:txBody>
        </p:sp>
        <p:sp>
          <p:nvSpPr>
            <p:cNvPr id="36" name="Freeform 139"/>
            <p:cNvSpPr>
              <a:spLocks/>
            </p:cNvSpPr>
            <p:nvPr/>
          </p:nvSpPr>
          <p:spPr bwMode="auto">
            <a:xfrm>
              <a:off x="2827338" y="4486275"/>
              <a:ext cx="84138" cy="103187"/>
            </a:xfrm>
            <a:custGeom>
              <a:avLst/>
              <a:gdLst>
                <a:gd name="T0" fmla="*/ 1 w 95"/>
                <a:gd name="T1" fmla="*/ 1 h 118"/>
                <a:gd name="T2" fmla="*/ 1 w 95"/>
                <a:gd name="T3" fmla="*/ 1 h 118"/>
                <a:gd name="T4" fmla="*/ 1 w 95"/>
                <a:gd name="T5" fmla="*/ 1 h 118"/>
                <a:gd name="T6" fmla="*/ 1 w 95"/>
                <a:gd name="T7" fmla="*/ 1 h 118"/>
                <a:gd name="T8" fmla="*/ 1 w 95"/>
                <a:gd name="T9" fmla="*/ 1 h 118"/>
                <a:gd name="T10" fmla="*/ 1 w 95"/>
                <a:gd name="T11" fmla="*/ 1 h 118"/>
                <a:gd name="T12" fmla="*/ 1 w 95"/>
                <a:gd name="T13" fmla="*/ 1 h 118"/>
                <a:gd name="T14" fmla="*/ 1 w 95"/>
                <a:gd name="T15" fmla="*/ 1 h 118"/>
                <a:gd name="T16" fmla="*/ 1 w 95"/>
                <a:gd name="T17" fmla="*/ 1 h 118"/>
                <a:gd name="T18" fmla="*/ 1 w 95"/>
                <a:gd name="T19" fmla="*/ 1 h 118"/>
                <a:gd name="T20" fmla="*/ 1 w 95"/>
                <a:gd name="T21" fmla="*/ 1 h 118"/>
                <a:gd name="T22" fmla="*/ 1 w 95"/>
                <a:gd name="T23" fmla="*/ 1 h 118"/>
                <a:gd name="T24" fmla="*/ 1 w 95"/>
                <a:gd name="T25" fmla="*/ 1 h 118"/>
                <a:gd name="T26" fmla="*/ 1 w 95"/>
                <a:gd name="T27" fmla="*/ 0 h 118"/>
                <a:gd name="T28" fmla="*/ 1 w 95"/>
                <a:gd name="T29" fmla="*/ 0 h 118"/>
                <a:gd name="T30" fmla="*/ 1 w 95"/>
                <a:gd name="T31" fmla="*/ 1 h 118"/>
                <a:gd name="T32" fmla="*/ 1 w 95"/>
                <a:gd name="T33" fmla="*/ 1 h 118"/>
                <a:gd name="T34" fmla="*/ 1 w 95"/>
                <a:gd name="T35" fmla="*/ 1 h 118"/>
                <a:gd name="T36" fmla="*/ 1 w 95"/>
                <a:gd name="T37" fmla="*/ 1 h 118"/>
                <a:gd name="T38" fmla="*/ 1 w 95"/>
                <a:gd name="T39" fmla="*/ 1 h 118"/>
                <a:gd name="T40" fmla="*/ 1 w 95"/>
                <a:gd name="T41" fmla="*/ 1 h 11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5" h="118">
                  <a:moveTo>
                    <a:pt x="9" y="113"/>
                  </a:moveTo>
                  <a:cubicBezTo>
                    <a:pt x="11" y="115"/>
                    <a:pt x="14" y="117"/>
                    <a:pt x="16" y="117"/>
                  </a:cubicBezTo>
                  <a:cubicBezTo>
                    <a:pt x="20" y="118"/>
                    <a:pt x="19" y="117"/>
                    <a:pt x="22" y="115"/>
                  </a:cubicBezTo>
                  <a:cubicBezTo>
                    <a:pt x="26" y="113"/>
                    <a:pt x="32" y="108"/>
                    <a:pt x="37" y="108"/>
                  </a:cubicBezTo>
                  <a:cubicBezTo>
                    <a:pt x="40" y="107"/>
                    <a:pt x="44" y="112"/>
                    <a:pt x="49" y="110"/>
                  </a:cubicBezTo>
                  <a:cubicBezTo>
                    <a:pt x="51" y="109"/>
                    <a:pt x="51" y="106"/>
                    <a:pt x="54" y="105"/>
                  </a:cubicBezTo>
                  <a:cubicBezTo>
                    <a:pt x="56" y="105"/>
                    <a:pt x="59" y="107"/>
                    <a:pt x="61" y="106"/>
                  </a:cubicBezTo>
                  <a:cubicBezTo>
                    <a:pt x="66" y="105"/>
                    <a:pt x="68" y="94"/>
                    <a:pt x="70" y="90"/>
                  </a:cubicBezTo>
                  <a:cubicBezTo>
                    <a:pt x="73" y="83"/>
                    <a:pt x="77" y="76"/>
                    <a:pt x="81" y="69"/>
                  </a:cubicBezTo>
                  <a:cubicBezTo>
                    <a:pt x="86" y="61"/>
                    <a:pt x="94" y="52"/>
                    <a:pt x="95" y="43"/>
                  </a:cubicBezTo>
                  <a:cubicBezTo>
                    <a:pt x="95" y="42"/>
                    <a:pt x="95" y="42"/>
                    <a:pt x="95" y="42"/>
                  </a:cubicBezTo>
                  <a:cubicBezTo>
                    <a:pt x="92" y="41"/>
                    <a:pt x="77" y="36"/>
                    <a:pt x="65" y="22"/>
                  </a:cubicBezTo>
                  <a:cubicBezTo>
                    <a:pt x="51" y="7"/>
                    <a:pt x="41" y="8"/>
                    <a:pt x="33" y="7"/>
                  </a:cubicBezTo>
                  <a:cubicBezTo>
                    <a:pt x="26" y="7"/>
                    <a:pt x="23" y="2"/>
                    <a:pt x="16" y="0"/>
                  </a:cubicBezTo>
                  <a:cubicBezTo>
                    <a:pt x="16" y="0"/>
                    <a:pt x="16" y="0"/>
                    <a:pt x="16" y="0"/>
                  </a:cubicBezTo>
                  <a:cubicBezTo>
                    <a:pt x="18" y="7"/>
                    <a:pt x="17" y="14"/>
                    <a:pt x="13" y="20"/>
                  </a:cubicBezTo>
                  <a:cubicBezTo>
                    <a:pt x="6" y="28"/>
                    <a:pt x="0" y="37"/>
                    <a:pt x="4" y="48"/>
                  </a:cubicBezTo>
                  <a:cubicBezTo>
                    <a:pt x="6" y="54"/>
                    <a:pt x="12" y="56"/>
                    <a:pt x="14" y="62"/>
                  </a:cubicBezTo>
                  <a:cubicBezTo>
                    <a:pt x="17" y="66"/>
                    <a:pt x="16" y="72"/>
                    <a:pt x="16" y="77"/>
                  </a:cubicBezTo>
                  <a:cubicBezTo>
                    <a:pt x="16" y="83"/>
                    <a:pt x="14" y="88"/>
                    <a:pt x="13" y="94"/>
                  </a:cubicBezTo>
                  <a:cubicBezTo>
                    <a:pt x="12" y="101"/>
                    <a:pt x="12" y="106"/>
                    <a:pt x="9" y="113"/>
                  </a:cubicBezTo>
                  <a:close/>
                </a:path>
              </a:pathLst>
            </a:custGeom>
            <a:solidFill>
              <a:srgbClr val="DDDDDD">
                <a:alpha val="30000"/>
              </a:srgbClr>
            </a:solidFill>
            <a:ln w="3175" cap="rnd">
              <a:noFill/>
              <a:prstDash val="solid"/>
              <a:round/>
              <a:headEnd/>
              <a:tailEnd/>
            </a:ln>
          </p:spPr>
          <p:txBody>
            <a:bodyPr/>
            <a:lstStyle/>
            <a:p>
              <a:endParaRPr lang="en-US"/>
            </a:p>
          </p:txBody>
        </p:sp>
        <p:sp>
          <p:nvSpPr>
            <p:cNvPr id="37" name="Freeform 140"/>
            <p:cNvSpPr>
              <a:spLocks/>
            </p:cNvSpPr>
            <p:nvPr/>
          </p:nvSpPr>
          <p:spPr bwMode="auto">
            <a:xfrm>
              <a:off x="2165350" y="4327525"/>
              <a:ext cx="323850" cy="460375"/>
            </a:xfrm>
            <a:custGeom>
              <a:avLst/>
              <a:gdLst>
                <a:gd name="T0" fmla="*/ 3 w 366"/>
                <a:gd name="T1" fmla="*/ 3 h 520"/>
                <a:gd name="T2" fmla="*/ 3 w 366"/>
                <a:gd name="T3" fmla="*/ 2 h 520"/>
                <a:gd name="T4" fmla="*/ 3 w 366"/>
                <a:gd name="T5" fmla="*/ 2 h 520"/>
                <a:gd name="T6" fmla="*/ 3 w 366"/>
                <a:gd name="T7" fmla="*/ 2 h 520"/>
                <a:gd name="T8" fmla="*/ 3 w 366"/>
                <a:gd name="T9" fmla="*/ 2 h 520"/>
                <a:gd name="T10" fmla="*/ 3 w 366"/>
                <a:gd name="T11" fmla="*/ 2 h 520"/>
                <a:gd name="T12" fmla="*/ 2 w 366"/>
                <a:gd name="T13" fmla="*/ 2 h 520"/>
                <a:gd name="T14" fmla="*/ 2 w 366"/>
                <a:gd name="T15" fmla="*/ 1 h 520"/>
                <a:gd name="T16" fmla="*/ 2 w 366"/>
                <a:gd name="T17" fmla="*/ 1 h 520"/>
                <a:gd name="T18" fmla="*/ 2 w 366"/>
                <a:gd name="T19" fmla="*/ 1 h 520"/>
                <a:gd name="T20" fmla="*/ 2 w 366"/>
                <a:gd name="T21" fmla="*/ 1 h 520"/>
                <a:gd name="T22" fmla="*/ 2 w 366"/>
                <a:gd name="T23" fmla="*/ 1 h 520"/>
                <a:gd name="T24" fmla="*/ 2 w 366"/>
                <a:gd name="T25" fmla="*/ 1 h 520"/>
                <a:gd name="T26" fmla="*/ 2 w 366"/>
                <a:gd name="T27" fmla="*/ 1 h 520"/>
                <a:gd name="T28" fmla="*/ 2 w 366"/>
                <a:gd name="T29" fmla="*/ 1 h 520"/>
                <a:gd name="T30" fmla="*/ 2 w 366"/>
                <a:gd name="T31" fmla="*/ 1 h 520"/>
                <a:gd name="T32" fmla="*/ 1 w 366"/>
                <a:gd name="T33" fmla="*/ 1 h 520"/>
                <a:gd name="T34" fmla="*/ 1 w 366"/>
                <a:gd name="T35" fmla="*/ 1 h 520"/>
                <a:gd name="T36" fmla="*/ 1 w 366"/>
                <a:gd name="T37" fmla="*/ 1 h 520"/>
                <a:gd name="T38" fmla="*/ 1 w 366"/>
                <a:gd name="T39" fmla="*/ 1 h 520"/>
                <a:gd name="T40" fmla="*/ 1 w 366"/>
                <a:gd name="T41" fmla="*/ 1 h 520"/>
                <a:gd name="T42" fmla="*/ 1 w 366"/>
                <a:gd name="T43" fmla="*/ 1 h 520"/>
                <a:gd name="T44" fmla="*/ 1 w 366"/>
                <a:gd name="T45" fmla="*/ 1 h 520"/>
                <a:gd name="T46" fmla="*/ 1 w 366"/>
                <a:gd name="T47" fmla="*/ 1 h 520"/>
                <a:gd name="T48" fmla="*/ 1 w 366"/>
                <a:gd name="T49" fmla="*/ 2 h 520"/>
                <a:gd name="T50" fmla="*/ 1 w 366"/>
                <a:gd name="T51" fmla="*/ 2 h 520"/>
                <a:gd name="T52" fmla="*/ 1 w 366"/>
                <a:gd name="T53" fmla="*/ 2 h 520"/>
                <a:gd name="T54" fmla="*/ 1 w 366"/>
                <a:gd name="T55" fmla="*/ 2 h 520"/>
                <a:gd name="T56" fmla="*/ 1 w 366"/>
                <a:gd name="T57" fmla="*/ 2 h 520"/>
                <a:gd name="T58" fmla="*/ 1 w 366"/>
                <a:gd name="T59" fmla="*/ 3 h 520"/>
                <a:gd name="T60" fmla="*/ 1 w 366"/>
                <a:gd name="T61" fmla="*/ 3 h 520"/>
                <a:gd name="T62" fmla="*/ 1 w 366"/>
                <a:gd name="T63" fmla="*/ 3 h 520"/>
                <a:gd name="T64" fmla="*/ 1 w 366"/>
                <a:gd name="T65" fmla="*/ 3 h 520"/>
                <a:gd name="T66" fmla="*/ 1 w 366"/>
                <a:gd name="T67" fmla="*/ 3 h 520"/>
                <a:gd name="T68" fmla="*/ 1 w 366"/>
                <a:gd name="T69" fmla="*/ 4 h 520"/>
                <a:gd name="T70" fmla="*/ 1 w 366"/>
                <a:gd name="T71" fmla="*/ 4 h 520"/>
                <a:gd name="T72" fmla="*/ 2 w 366"/>
                <a:gd name="T73" fmla="*/ 4 h 520"/>
                <a:gd name="T74" fmla="*/ 2 w 366"/>
                <a:gd name="T75" fmla="*/ 4 h 520"/>
                <a:gd name="T76" fmla="*/ 2 w 366"/>
                <a:gd name="T77" fmla="*/ 4 h 520"/>
                <a:gd name="T78" fmla="*/ 2 w 366"/>
                <a:gd name="T79" fmla="*/ 4 h 520"/>
                <a:gd name="T80" fmla="*/ 2 w 366"/>
                <a:gd name="T81" fmla="*/ 4 h 520"/>
                <a:gd name="T82" fmla="*/ 3 w 366"/>
                <a:gd name="T83" fmla="*/ 4 h 520"/>
                <a:gd name="T84" fmla="*/ 2 w 366"/>
                <a:gd name="T85" fmla="*/ 4 h 520"/>
                <a:gd name="T86" fmla="*/ 3 w 366"/>
                <a:gd name="T87" fmla="*/ 3 h 520"/>
                <a:gd name="T88" fmla="*/ 3 w 366"/>
                <a:gd name="T89" fmla="*/ 3 h 520"/>
                <a:gd name="T90" fmla="*/ 3 w 366"/>
                <a:gd name="T91" fmla="*/ 3 h 520"/>
                <a:gd name="T92" fmla="*/ 3 w 366"/>
                <a:gd name="T93" fmla="*/ 3 h 520"/>
                <a:gd name="T94" fmla="*/ 3 w 366"/>
                <a:gd name="T95" fmla="*/ 3 h 52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66" h="520">
                  <a:moveTo>
                    <a:pt x="366" y="322"/>
                  </a:moveTo>
                  <a:cubicBezTo>
                    <a:pt x="364" y="317"/>
                    <a:pt x="364" y="313"/>
                    <a:pt x="361" y="309"/>
                  </a:cubicBezTo>
                  <a:cubicBezTo>
                    <a:pt x="357" y="302"/>
                    <a:pt x="344" y="305"/>
                    <a:pt x="352" y="295"/>
                  </a:cubicBezTo>
                  <a:cubicBezTo>
                    <a:pt x="358" y="287"/>
                    <a:pt x="365" y="285"/>
                    <a:pt x="356" y="274"/>
                  </a:cubicBezTo>
                  <a:cubicBezTo>
                    <a:pt x="353" y="271"/>
                    <a:pt x="349" y="269"/>
                    <a:pt x="348" y="265"/>
                  </a:cubicBezTo>
                  <a:cubicBezTo>
                    <a:pt x="348" y="261"/>
                    <a:pt x="351" y="257"/>
                    <a:pt x="350" y="253"/>
                  </a:cubicBezTo>
                  <a:cubicBezTo>
                    <a:pt x="347" y="244"/>
                    <a:pt x="341" y="241"/>
                    <a:pt x="340" y="231"/>
                  </a:cubicBezTo>
                  <a:cubicBezTo>
                    <a:pt x="340" y="225"/>
                    <a:pt x="341" y="219"/>
                    <a:pt x="344" y="214"/>
                  </a:cubicBezTo>
                  <a:cubicBezTo>
                    <a:pt x="346" y="210"/>
                    <a:pt x="350" y="207"/>
                    <a:pt x="351" y="204"/>
                  </a:cubicBezTo>
                  <a:cubicBezTo>
                    <a:pt x="354" y="199"/>
                    <a:pt x="353" y="197"/>
                    <a:pt x="349" y="194"/>
                  </a:cubicBezTo>
                  <a:cubicBezTo>
                    <a:pt x="339" y="187"/>
                    <a:pt x="321" y="194"/>
                    <a:pt x="310" y="198"/>
                  </a:cubicBezTo>
                  <a:cubicBezTo>
                    <a:pt x="305" y="200"/>
                    <a:pt x="295" y="206"/>
                    <a:pt x="290" y="203"/>
                  </a:cubicBezTo>
                  <a:cubicBezTo>
                    <a:pt x="284" y="199"/>
                    <a:pt x="284" y="189"/>
                    <a:pt x="283" y="183"/>
                  </a:cubicBezTo>
                  <a:cubicBezTo>
                    <a:pt x="280" y="175"/>
                    <a:pt x="269" y="174"/>
                    <a:pt x="261" y="172"/>
                  </a:cubicBezTo>
                  <a:cubicBezTo>
                    <a:pt x="248" y="168"/>
                    <a:pt x="237" y="172"/>
                    <a:pt x="225" y="175"/>
                  </a:cubicBezTo>
                  <a:cubicBezTo>
                    <a:pt x="212" y="178"/>
                    <a:pt x="196" y="174"/>
                    <a:pt x="200" y="158"/>
                  </a:cubicBezTo>
                  <a:cubicBezTo>
                    <a:pt x="202" y="152"/>
                    <a:pt x="205" y="148"/>
                    <a:pt x="202" y="141"/>
                  </a:cubicBezTo>
                  <a:cubicBezTo>
                    <a:pt x="200" y="135"/>
                    <a:pt x="192" y="136"/>
                    <a:pt x="191" y="128"/>
                  </a:cubicBezTo>
                  <a:cubicBezTo>
                    <a:pt x="190" y="122"/>
                    <a:pt x="197" y="112"/>
                    <a:pt x="189" y="107"/>
                  </a:cubicBezTo>
                  <a:cubicBezTo>
                    <a:pt x="184" y="104"/>
                    <a:pt x="178" y="109"/>
                    <a:pt x="173" y="106"/>
                  </a:cubicBezTo>
                  <a:cubicBezTo>
                    <a:pt x="174" y="100"/>
                    <a:pt x="181" y="97"/>
                    <a:pt x="182" y="90"/>
                  </a:cubicBezTo>
                  <a:cubicBezTo>
                    <a:pt x="183" y="82"/>
                    <a:pt x="182" y="73"/>
                    <a:pt x="186" y="66"/>
                  </a:cubicBezTo>
                  <a:cubicBezTo>
                    <a:pt x="188" y="63"/>
                    <a:pt x="192" y="61"/>
                    <a:pt x="193" y="58"/>
                  </a:cubicBezTo>
                  <a:cubicBezTo>
                    <a:pt x="194" y="56"/>
                    <a:pt x="192" y="54"/>
                    <a:pt x="193" y="52"/>
                  </a:cubicBezTo>
                  <a:cubicBezTo>
                    <a:pt x="196" y="44"/>
                    <a:pt x="206" y="40"/>
                    <a:pt x="210" y="33"/>
                  </a:cubicBezTo>
                  <a:cubicBezTo>
                    <a:pt x="213" y="31"/>
                    <a:pt x="213" y="31"/>
                    <a:pt x="213" y="31"/>
                  </a:cubicBezTo>
                  <a:cubicBezTo>
                    <a:pt x="219" y="25"/>
                    <a:pt x="221" y="21"/>
                    <a:pt x="226" y="20"/>
                  </a:cubicBezTo>
                  <a:cubicBezTo>
                    <a:pt x="230" y="19"/>
                    <a:pt x="235" y="13"/>
                    <a:pt x="235" y="13"/>
                  </a:cubicBezTo>
                  <a:cubicBezTo>
                    <a:pt x="235" y="13"/>
                    <a:pt x="235" y="0"/>
                    <a:pt x="227" y="2"/>
                  </a:cubicBezTo>
                  <a:cubicBezTo>
                    <a:pt x="219" y="4"/>
                    <a:pt x="204" y="13"/>
                    <a:pt x="204" y="13"/>
                  </a:cubicBezTo>
                  <a:cubicBezTo>
                    <a:pt x="204" y="13"/>
                    <a:pt x="203" y="21"/>
                    <a:pt x="194" y="25"/>
                  </a:cubicBezTo>
                  <a:cubicBezTo>
                    <a:pt x="185" y="30"/>
                    <a:pt x="174" y="34"/>
                    <a:pt x="169" y="36"/>
                  </a:cubicBezTo>
                  <a:cubicBezTo>
                    <a:pt x="163" y="39"/>
                    <a:pt x="162" y="44"/>
                    <a:pt x="153" y="40"/>
                  </a:cubicBezTo>
                  <a:cubicBezTo>
                    <a:pt x="144" y="36"/>
                    <a:pt x="141" y="37"/>
                    <a:pt x="141" y="37"/>
                  </a:cubicBezTo>
                  <a:cubicBezTo>
                    <a:pt x="141" y="37"/>
                    <a:pt x="146" y="54"/>
                    <a:pt x="138" y="55"/>
                  </a:cubicBezTo>
                  <a:cubicBezTo>
                    <a:pt x="131" y="57"/>
                    <a:pt x="125" y="51"/>
                    <a:pt x="125" y="51"/>
                  </a:cubicBezTo>
                  <a:cubicBezTo>
                    <a:pt x="125" y="51"/>
                    <a:pt x="127" y="35"/>
                    <a:pt x="120" y="45"/>
                  </a:cubicBezTo>
                  <a:cubicBezTo>
                    <a:pt x="114" y="55"/>
                    <a:pt x="93" y="69"/>
                    <a:pt x="97" y="75"/>
                  </a:cubicBezTo>
                  <a:cubicBezTo>
                    <a:pt x="101" y="81"/>
                    <a:pt x="103" y="89"/>
                    <a:pt x="103" y="89"/>
                  </a:cubicBezTo>
                  <a:cubicBezTo>
                    <a:pt x="94" y="100"/>
                    <a:pt x="94" y="100"/>
                    <a:pt x="94" y="100"/>
                  </a:cubicBezTo>
                  <a:cubicBezTo>
                    <a:pt x="94" y="100"/>
                    <a:pt x="84" y="102"/>
                    <a:pt x="79" y="105"/>
                  </a:cubicBezTo>
                  <a:cubicBezTo>
                    <a:pt x="74" y="109"/>
                    <a:pt x="67" y="114"/>
                    <a:pt x="69" y="118"/>
                  </a:cubicBezTo>
                  <a:cubicBezTo>
                    <a:pt x="71" y="123"/>
                    <a:pt x="66" y="127"/>
                    <a:pt x="66" y="127"/>
                  </a:cubicBezTo>
                  <a:cubicBezTo>
                    <a:pt x="66" y="127"/>
                    <a:pt x="68" y="141"/>
                    <a:pt x="64" y="140"/>
                  </a:cubicBezTo>
                  <a:cubicBezTo>
                    <a:pt x="62" y="139"/>
                    <a:pt x="59" y="137"/>
                    <a:pt x="57" y="134"/>
                  </a:cubicBezTo>
                  <a:cubicBezTo>
                    <a:pt x="56" y="133"/>
                    <a:pt x="56" y="133"/>
                    <a:pt x="56" y="133"/>
                  </a:cubicBezTo>
                  <a:cubicBezTo>
                    <a:pt x="55" y="137"/>
                    <a:pt x="57" y="142"/>
                    <a:pt x="55" y="146"/>
                  </a:cubicBezTo>
                  <a:cubicBezTo>
                    <a:pt x="54" y="149"/>
                    <a:pt x="50" y="153"/>
                    <a:pt x="48" y="156"/>
                  </a:cubicBezTo>
                  <a:cubicBezTo>
                    <a:pt x="44" y="160"/>
                    <a:pt x="37" y="165"/>
                    <a:pt x="32" y="164"/>
                  </a:cubicBezTo>
                  <a:cubicBezTo>
                    <a:pt x="30" y="165"/>
                    <a:pt x="30" y="165"/>
                    <a:pt x="30" y="165"/>
                  </a:cubicBezTo>
                  <a:cubicBezTo>
                    <a:pt x="31" y="166"/>
                    <a:pt x="31" y="166"/>
                    <a:pt x="31" y="166"/>
                  </a:cubicBezTo>
                  <a:cubicBezTo>
                    <a:pt x="33" y="166"/>
                    <a:pt x="34" y="167"/>
                    <a:pt x="36" y="169"/>
                  </a:cubicBezTo>
                  <a:cubicBezTo>
                    <a:pt x="40" y="175"/>
                    <a:pt x="37" y="175"/>
                    <a:pt x="41" y="183"/>
                  </a:cubicBezTo>
                  <a:cubicBezTo>
                    <a:pt x="45" y="191"/>
                    <a:pt x="49" y="193"/>
                    <a:pt x="48" y="199"/>
                  </a:cubicBezTo>
                  <a:cubicBezTo>
                    <a:pt x="47" y="204"/>
                    <a:pt x="41" y="205"/>
                    <a:pt x="44" y="213"/>
                  </a:cubicBezTo>
                  <a:cubicBezTo>
                    <a:pt x="47" y="221"/>
                    <a:pt x="48" y="235"/>
                    <a:pt x="50" y="240"/>
                  </a:cubicBezTo>
                  <a:cubicBezTo>
                    <a:pt x="52" y="245"/>
                    <a:pt x="47" y="249"/>
                    <a:pt x="49" y="256"/>
                  </a:cubicBezTo>
                  <a:cubicBezTo>
                    <a:pt x="51" y="263"/>
                    <a:pt x="58" y="270"/>
                    <a:pt x="56" y="276"/>
                  </a:cubicBezTo>
                  <a:cubicBezTo>
                    <a:pt x="53" y="282"/>
                    <a:pt x="46" y="283"/>
                    <a:pt x="44" y="290"/>
                  </a:cubicBezTo>
                  <a:cubicBezTo>
                    <a:pt x="42" y="297"/>
                    <a:pt x="42" y="297"/>
                    <a:pt x="39" y="305"/>
                  </a:cubicBezTo>
                  <a:cubicBezTo>
                    <a:pt x="35" y="313"/>
                    <a:pt x="33" y="314"/>
                    <a:pt x="28" y="314"/>
                  </a:cubicBezTo>
                  <a:cubicBezTo>
                    <a:pt x="23" y="315"/>
                    <a:pt x="22" y="302"/>
                    <a:pt x="15" y="313"/>
                  </a:cubicBezTo>
                  <a:cubicBezTo>
                    <a:pt x="9" y="324"/>
                    <a:pt x="12" y="327"/>
                    <a:pt x="11" y="330"/>
                  </a:cubicBezTo>
                  <a:cubicBezTo>
                    <a:pt x="11" y="333"/>
                    <a:pt x="7" y="334"/>
                    <a:pt x="3" y="336"/>
                  </a:cubicBezTo>
                  <a:cubicBezTo>
                    <a:pt x="0" y="338"/>
                    <a:pt x="2" y="345"/>
                    <a:pt x="2" y="349"/>
                  </a:cubicBezTo>
                  <a:cubicBezTo>
                    <a:pt x="3" y="349"/>
                    <a:pt x="3" y="349"/>
                    <a:pt x="3" y="349"/>
                  </a:cubicBezTo>
                  <a:cubicBezTo>
                    <a:pt x="13" y="355"/>
                    <a:pt x="23" y="364"/>
                    <a:pt x="32" y="370"/>
                  </a:cubicBezTo>
                  <a:cubicBezTo>
                    <a:pt x="36" y="373"/>
                    <a:pt x="39" y="376"/>
                    <a:pt x="44" y="376"/>
                  </a:cubicBezTo>
                  <a:cubicBezTo>
                    <a:pt x="51" y="377"/>
                    <a:pt x="51" y="374"/>
                    <a:pt x="58" y="379"/>
                  </a:cubicBezTo>
                  <a:cubicBezTo>
                    <a:pt x="63" y="381"/>
                    <a:pt x="65" y="385"/>
                    <a:pt x="71" y="386"/>
                  </a:cubicBezTo>
                  <a:cubicBezTo>
                    <a:pt x="77" y="386"/>
                    <a:pt x="84" y="379"/>
                    <a:pt x="91" y="380"/>
                  </a:cubicBezTo>
                  <a:cubicBezTo>
                    <a:pt x="103" y="381"/>
                    <a:pt x="116" y="394"/>
                    <a:pt x="127" y="399"/>
                  </a:cubicBezTo>
                  <a:cubicBezTo>
                    <a:pt x="138" y="404"/>
                    <a:pt x="153" y="411"/>
                    <a:pt x="159" y="422"/>
                  </a:cubicBezTo>
                  <a:cubicBezTo>
                    <a:pt x="165" y="434"/>
                    <a:pt x="170" y="449"/>
                    <a:pt x="178" y="460"/>
                  </a:cubicBezTo>
                  <a:cubicBezTo>
                    <a:pt x="185" y="470"/>
                    <a:pt x="197" y="464"/>
                    <a:pt x="208" y="461"/>
                  </a:cubicBezTo>
                  <a:cubicBezTo>
                    <a:pt x="212" y="460"/>
                    <a:pt x="218" y="457"/>
                    <a:pt x="223" y="458"/>
                  </a:cubicBezTo>
                  <a:cubicBezTo>
                    <a:pt x="229" y="459"/>
                    <a:pt x="232" y="464"/>
                    <a:pt x="237" y="464"/>
                  </a:cubicBezTo>
                  <a:cubicBezTo>
                    <a:pt x="241" y="465"/>
                    <a:pt x="246" y="462"/>
                    <a:pt x="251" y="463"/>
                  </a:cubicBezTo>
                  <a:cubicBezTo>
                    <a:pt x="257" y="464"/>
                    <a:pt x="262" y="464"/>
                    <a:pt x="265" y="469"/>
                  </a:cubicBezTo>
                  <a:cubicBezTo>
                    <a:pt x="270" y="477"/>
                    <a:pt x="264" y="494"/>
                    <a:pt x="261" y="502"/>
                  </a:cubicBezTo>
                  <a:cubicBezTo>
                    <a:pt x="267" y="507"/>
                    <a:pt x="276" y="512"/>
                    <a:pt x="279" y="520"/>
                  </a:cubicBezTo>
                  <a:cubicBezTo>
                    <a:pt x="282" y="517"/>
                    <a:pt x="282" y="503"/>
                    <a:pt x="283" y="497"/>
                  </a:cubicBezTo>
                  <a:cubicBezTo>
                    <a:pt x="285" y="484"/>
                    <a:pt x="288" y="472"/>
                    <a:pt x="290" y="460"/>
                  </a:cubicBezTo>
                  <a:cubicBezTo>
                    <a:pt x="292" y="451"/>
                    <a:pt x="293" y="442"/>
                    <a:pt x="296" y="432"/>
                  </a:cubicBezTo>
                  <a:cubicBezTo>
                    <a:pt x="297" y="426"/>
                    <a:pt x="299" y="418"/>
                    <a:pt x="296" y="413"/>
                  </a:cubicBezTo>
                  <a:cubicBezTo>
                    <a:pt x="289" y="400"/>
                    <a:pt x="272" y="397"/>
                    <a:pt x="275" y="379"/>
                  </a:cubicBezTo>
                  <a:cubicBezTo>
                    <a:pt x="277" y="366"/>
                    <a:pt x="291" y="367"/>
                    <a:pt x="301" y="373"/>
                  </a:cubicBezTo>
                  <a:cubicBezTo>
                    <a:pt x="301" y="369"/>
                    <a:pt x="300" y="365"/>
                    <a:pt x="298" y="362"/>
                  </a:cubicBezTo>
                  <a:cubicBezTo>
                    <a:pt x="294" y="357"/>
                    <a:pt x="289" y="359"/>
                    <a:pt x="285" y="356"/>
                  </a:cubicBezTo>
                  <a:cubicBezTo>
                    <a:pt x="274" y="348"/>
                    <a:pt x="288" y="332"/>
                    <a:pt x="300" y="333"/>
                  </a:cubicBezTo>
                  <a:cubicBezTo>
                    <a:pt x="307" y="334"/>
                    <a:pt x="316" y="339"/>
                    <a:pt x="324" y="338"/>
                  </a:cubicBezTo>
                  <a:cubicBezTo>
                    <a:pt x="327" y="338"/>
                    <a:pt x="329" y="337"/>
                    <a:pt x="331" y="337"/>
                  </a:cubicBezTo>
                  <a:cubicBezTo>
                    <a:pt x="333" y="336"/>
                    <a:pt x="334" y="334"/>
                    <a:pt x="337" y="334"/>
                  </a:cubicBezTo>
                  <a:cubicBezTo>
                    <a:pt x="338" y="334"/>
                    <a:pt x="339" y="335"/>
                    <a:pt x="340" y="335"/>
                  </a:cubicBezTo>
                  <a:cubicBezTo>
                    <a:pt x="350" y="334"/>
                    <a:pt x="356" y="328"/>
                    <a:pt x="363" y="324"/>
                  </a:cubicBezTo>
                  <a:lnTo>
                    <a:pt x="366" y="322"/>
                  </a:lnTo>
                  <a:close/>
                </a:path>
              </a:pathLst>
            </a:custGeom>
            <a:solidFill>
              <a:srgbClr val="DDDDDD">
                <a:alpha val="30000"/>
              </a:srgbClr>
            </a:solidFill>
            <a:ln w="3175" cap="rnd">
              <a:noFill/>
              <a:prstDash val="solid"/>
              <a:round/>
              <a:headEnd/>
              <a:tailEnd/>
            </a:ln>
          </p:spPr>
          <p:txBody>
            <a:bodyPr/>
            <a:lstStyle/>
            <a:p>
              <a:endParaRPr lang="en-US"/>
            </a:p>
          </p:txBody>
        </p:sp>
        <p:sp>
          <p:nvSpPr>
            <p:cNvPr id="38" name="Freeform 141"/>
            <p:cNvSpPr>
              <a:spLocks/>
            </p:cNvSpPr>
            <p:nvPr/>
          </p:nvSpPr>
          <p:spPr bwMode="auto">
            <a:xfrm>
              <a:off x="2108200" y="4635500"/>
              <a:ext cx="161925" cy="182562"/>
            </a:xfrm>
            <a:custGeom>
              <a:avLst/>
              <a:gdLst>
                <a:gd name="T0" fmla="*/ 1 w 183"/>
                <a:gd name="T1" fmla="*/ 1 h 206"/>
                <a:gd name="T2" fmla="*/ 1 w 183"/>
                <a:gd name="T3" fmla="*/ 2 h 206"/>
                <a:gd name="T4" fmla="*/ 1 w 183"/>
                <a:gd name="T5" fmla="*/ 2 h 206"/>
                <a:gd name="T6" fmla="*/ 1 w 183"/>
                <a:gd name="T7" fmla="*/ 2 h 206"/>
                <a:gd name="T8" fmla="*/ 1 w 183"/>
                <a:gd name="T9" fmla="*/ 2 h 206"/>
                <a:gd name="T10" fmla="*/ 1 w 183"/>
                <a:gd name="T11" fmla="*/ 2 h 206"/>
                <a:gd name="T12" fmla="*/ 1 w 183"/>
                <a:gd name="T13" fmla="*/ 2 h 206"/>
                <a:gd name="T14" fmla="*/ 1 w 183"/>
                <a:gd name="T15" fmla="*/ 1 h 206"/>
                <a:gd name="T16" fmla="*/ 1 w 183"/>
                <a:gd name="T17" fmla="*/ 1 h 206"/>
                <a:gd name="T18" fmla="*/ 1 w 183"/>
                <a:gd name="T19" fmla="*/ 1 h 206"/>
                <a:gd name="T20" fmla="*/ 2 w 183"/>
                <a:gd name="T21" fmla="*/ 1 h 206"/>
                <a:gd name="T22" fmla="*/ 2 w 183"/>
                <a:gd name="T23" fmla="*/ 1 h 206"/>
                <a:gd name="T24" fmla="*/ 2 w 183"/>
                <a:gd name="T25" fmla="*/ 1 h 206"/>
                <a:gd name="T26" fmla="*/ 2 w 183"/>
                <a:gd name="T27" fmla="*/ 1 h 206"/>
                <a:gd name="T28" fmla="*/ 1 w 183"/>
                <a:gd name="T29" fmla="*/ 1 h 206"/>
                <a:gd name="T30" fmla="*/ 1 w 183"/>
                <a:gd name="T31" fmla="*/ 1 h 206"/>
                <a:gd name="T32" fmla="*/ 1 w 183"/>
                <a:gd name="T33" fmla="*/ 1 h 206"/>
                <a:gd name="T34" fmla="*/ 1 w 183"/>
                <a:gd name="T35" fmla="*/ 1 h 206"/>
                <a:gd name="T36" fmla="*/ 1 w 183"/>
                <a:gd name="T37" fmla="*/ 1 h 206"/>
                <a:gd name="T38" fmla="*/ 1 w 183"/>
                <a:gd name="T39" fmla="*/ 1 h 206"/>
                <a:gd name="T40" fmla="*/ 1 w 183"/>
                <a:gd name="T41" fmla="*/ 0 h 206"/>
                <a:gd name="T42" fmla="*/ 1 w 183"/>
                <a:gd name="T43" fmla="*/ 1 h 206"/>
                <a:gd name="T44" fmla="*/ 1 w 183"/>
                <a:gd name="T45" fmla="*/ 1 h 206"/>
                <a:gd name="T46" fmla="*/ 1 w 183"/>
                <a:gd name="T47" fmla="*/ 1 h 206"/>
                <a:gd name="T48" fmla="*/ 1 w 183"/>
                <a:gd name="T49" fmla="*/ 1 h 206"/>
                <a:gd name="T50" fmla="*/ 1 w 183"/>
                <a:gd name="T51" fmla="*/ 1 h 206"/>
                <a:gd name="T52" fmla="*/ 1 w 183"/>
                <a:gd name="T53" fmla="*/ 1 h 206"/>
                <a:gd name="T54" fmla="*/ 1 w 183"/>
                <a:gd name="T55" fmla="*/ 1 h 206"/>
                <a:gd name="T56" fmla="*/ 1 w 183"/>
                <a:gd name="T57" fmla="*/ 1 h 206"/>
                <a:gd name="T58" fmla="*/ 1 w 183"/>
                <a:gd name="T59" fmla="*/ 1 h 206"/>
                <a:gd name="T60" fmla="*/ 1 w 183"/>
                <a:gd name="T61" fmla="*/ 1 h 206"/>
                <a:gd name="T62" fmla="*/ 1 w 183"/>
                <a:gd name="T63" fmla="*/ 1 h 206"/>
                <a:gd name="T64" fmla="*/ 1 w 183"/>
                <a:gd name="T65" fmla="*/ 1 h 206"/>
                <a:gd name="T66" fmla="*/ 1 w 183"/>
                <a:gd name="T67" fmla="*/ 1 h 206"/>
                <a:gd name="T68" fmla="*/ 1 w 183"/>
                <a:gd name="T69" fmla="*/ 1 h 206"/>
                <a:gd name="T70" fmla="*/ 1 w 183"/>
                <a:gd name="T71" fmla="*/ 1 h 206"/>
                <a:gd name="T72" fmla="*/ 1 w 183"/>
                <a:gd name="T73" fmla="*/ 1 h 20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83" h="206">
                  <a:moveTo>
                    <a:pt x="14" y="153"/>
                  </a:moveTo>
                  <a:cubicBezTo>
                    <a:pt x="15" y="156"/>
                    <a:pt x="16" y="159"/>
                    <a:pt x="15" y="162"/>
                  </a:cubicBezTo>
                  <a:cubicBezTo>
                    <a:pt x="13" y="168"/>
                    <a:pt x="6" y="175"/>
                    <a:pt x="10" y="180"/>
                  </a:cubicBezTo>
                  <a:cubicBezTo>
                    <a:pt x="12" y="182"/>
                    <a:pt x="20" y="184"/>
                    <a:pt x="23" y="184"/>
                  </a:cubicBezTo>
                  <a:cubicBezTo>
                    <a:pt x="27" y="185"/>
                    <a:pt x="33" y="182"/>
                    <a:pt x="36" y="183"/>
                  </a:cubicBezTo>
                  <a:cubicBezTo>
                    <a:pt x="40" y="184"/>
                    <a:pt x="41" y="187"/>
                    <a:pt x="44" y="191"/>
                  </a:cubicBezTo>
                  <a:cubicBezTo>
                    <a:pt x="51" y="200"/>
                    <a:pt x="56" y="206"/>
                    <a:pt x="65" y="195"/>
                  </a:cubicBezTo>
                  <a:cubicBezTo>
                    <a:pt x="74" y="184"/>
                    <a:pt x="80" y="169"/>
                    <a:pt x="86" y="156"/>
                  </a:cubicBezTo>
                  <a:cubicBezTo>
                    <a:pt x="92" y="143"/>
                    <a:pt x="95" y="145"/>
                    <a:pt x="108" y="143"/>
                  </a:cubicBezTo>
                  <a:cubicBezTo>
                    <a:pt x="122" y="140"/>
                    <a:pt x="135" y="129"/>
                    <a:pt x="146" y="119"/>
                  </a:cubicBezTo>
                  <a:cubicBezTo>
                    <a:pt x="158" y="109"/>
                    <a:pt x="168" y="95"/>
                    <a:pt x="176" y="81"/>
                  </a:cubicBezTo>
                  <a:cubicBezTo>
                    <a:pt x="180" y="74"/>
                    <a:pt x="183" y="70"/>
                    <a:pt x="182" y="63"/>
                  </a:cubicBezTo>
                  <a:cubicBezTo>
                    <a:pt x="181" y="55"/>
                    <a:pt x="176" y="44"/>
                    <a:pt x="170" y="39"/>
                  </a:cubicBezTo>
                  <a:cubicBezTo>
                    <a:pt x="165" y="34"/>
                    <a:pt x="165" y="34"/>
                    <a:pt x="165" y="34"/>
                  </a:cubicBezTo>
                  <a:cubicBezTo>
                    <a:pt x="162" y="32"/>
                    <a:pt x="159" y="31"/>
                    <a:pt x="156" y="31"/>
                  </a:cubicBezTo>
                  <a:cubicBezTo>
                    <a:pt x="149" y="30"/>
                    <a:pt x="142" y="37"/>
                    <a:pt x="136" y="36"/>
                  </a:cubicBezTo>
                  <a:cubicBezTo>
                    <a:pt x="130" y="36"/>
                    <a:pt x="128" y="32"/>
                    <a:pt x="123" y="30"/>
                  </a:cubicBezTo>
                  <a:cubicBezTo>
                    <a:pt x="116" y="25"/>
                    <a:pt x="116" y="28"/>
                    <a:pt x="109" y="27"/>
                  </a:cubicBezTo>
                  <a:cubicBezTo>
                    <a:pt x="104" y="27"/>
                    <a:pt x="101" y="24"/>
                    <a:pt x="97" y="21"/>
                  </a:cubicBezTo>
                  <a:cubicBezTo>
                    <a:pt x="88" y="15"/>
                    <a:pt x="79" y="6"/>
                    <a:pt x="69" y="1"/>
                  </a:cubicBezTo>
                  <a:cubicBezTo>
                    <a:pt x="67" y="0"/>
                    <a:pt x="67" y="0"/>
                    <a:pt x="67" y="0"/>
                  </a:cubicBezTo>
                  <a:cubicBezTo>
                    <a:pt x="67" y="1"/>
                    <a:pt x="67" y="1"/>
                    <a:pt x="66" y="2"/>
                  </a:cubicBezTo>
                  <a:cubicBezTo>
                    <a:pt x="64" y="5"/>
                    <a:pt x="52" y="9"/>
                    <a:pt x="50" y="9"/>
                  </a:cubicBezTo>
                  <a:cubicBezTo>
                    <a:pt x="49" y="9"/>
                    <a:pt x="46" y="7"/>
                    <a:pt x="40" y="10"/>
                  </a:cubicBezTo>
                  <a:cubicBezTo>
                    <a:pt x="34" y="14"/>
                    <a:pt x="29" y="26"/>
                    <a:pt x="30" y="32"/>
                  </a:cubicBezTo>
                  <a:cubicBezTo>
                    <a:pt x="31" y="37"/>
                    <a:pt x="29" y="50"/>
                    <a:pt x="25" y="51"/>
                  </a:cubicBezTo>
                  <a:cubicBezTo>
                    <a:pt x="22" y="52"/>
                    <a:pt x="14" y="51"/>
                    <a:pt x="13" y="56"/>
                  </a:cubicBezTo>
                  <a:cubicBezTo>
                    <a:pt x="11" y="62"/>
                    <a:pt x="11" y="75"/>
                    <a:pt x="11" y="79"/>
                  </a:cubicBezTo>
                  <a:cubicBezTo>
                    <a:pt x="12" y="83"/>
                    <a:pt x="7" y="89"/>
                    <a:pt x="6" y="92"/>
                  </a:cubicBezTo>
                  <a:cubicBezTo>
                    <a:pt x="5" y="94"/>
                    <a:pt x="7" y="102"/>
                    <a:pt x="6" y="104"/>
                  </a:cubicBezTo>
                  <a:cubicBezTo>
                    <a:pt x="5" y="107"/>
                    <a:pt x="0" y="112"/>
                    <a:pt x="5" y="114"/>
                  </a:cubicBezTo>
                  <a:cubicBezTo>
                    <a:pt x="9" y="115"/>
                    <a:pt x="13" y="114"/>
                    <a:pt x="18" y="115"/>
                  </a:cubicBezTo>
                  <a:cubicBezTo>
                    <a:pt x="22" y="116"/>
                    <a:pt x="35" y="100"/>
                    <a:pt x="37" y="108"/>
                  </a:cubicBezTo>
                  <a:cubicBezTo>
                    <a:pt x="39" y="117"/>
                    <a:pt x="36" y="118"/>
                    <a:pt x="36" y="125"/>
                  </a:cubicBezTo>
                  <a:cubicBezTo>
                    <a:pt x="35" y="131"/>
                    <a:pt x="30" y="140"/>
                    <a:pt x="27" y="143"/>
                  </a:cubicBezTo>
                  <a:cubicBezTo>
                    <a:pt x="24" y="147"/>
                    <a:pt x="15" y="147"/>
                    <a:pt x="14" y="151"/>
                  </a:cubicBezTo>
                  <a:lnTo>
                    <a:pt x="14" y="153"/>
                  </a:lnTo>
                  <a:close/>
                </a:path>
              </a:pathLst>
            </a:custGeom>
            <a:solidFill>
              <a:srgbClr val="DDDDDD">
                <a:alpha val="30000"/>
              </a:srgbClr>
            </a:solidFill>
            <a:ln w="3175" cap="rnd">
              <a:noFill/>
              <a:prstDash val="solid"/>
              <a:round/>
              <a:headEnd/>
              <a:tailEnd/>
            </a:ln>
          </p:spPr>
          <p:txBody>
            <a:bodyPr/>
            <a:lstStyle/>
            <a:p>
              <a:endParaRPr lang="en-US"/>
            </a:p>
          </p:txBody>
        </p:sp>
        <p:sp>
          <p:nvSpPr>
            <p:cNvPr id="39" name="Freeform 142"/>
            <p:cNvSpPr>
              <a:spLocks/>
            </p:cNvSpPr>
            <p:nvPr/>
          </p:nvSpPr>
          <p:spPr bwMode="auto">
            <a:xfrm>
              <a:off x="2092325" y="4667250"/>
              <a:ext cx="352425" cy="503237"/>
            </a:xfrm>
            <a:custGeom>
              <a:avLst/>
              <a:gdLst>
                <a:gd name="T0" fmla="*/ 3 w 400"/>
                <a:gd name="T1" fmla="*/ 5 h 569"/>
                <a:gd name="T2" fmla="*/ 2 w 400"/>
                <a:gd name="T3" fmla="*/ 5 h 569"/>
                <a:gd name="T4" fmla="*/ 2 w 400"/>
                <a:gd name="T5" fmla="*/ 4 h 569"/>
                <a:gd name="T6" fmla="*/ 1 w 400"/>
                <a:gd name="T7" fmla="*/ 3 h 569"/>
                <a:gd name="T8" fmla="*/ 1 w 400"/>
                <a:gd name="T9" fmla="*/ 2 h 569"/>
                <a:gd name="T10" fmla="*/ 1 w 400"/>
                <a:gd name="T11" fmla="*/ 2 h 569"/>
                <a:gd name="T12" fmla="*/ 1 w 400"/>
                <a:gd name="T13" fmla="*/ 1 h 569"/>
                <a:gd name="T14" fmla="*/ 1 w 400"/>
                <a:gd name="T15" fmla="*/ 1 h 569"/>
                <a:gd name="T16" fmla="*/ 1 w 400"/>
                <a:gd name="T17" fmla="*/ 1 h 569"/>
                <a:gd name="T18" fmla="*/ 1 w 400"/>
                <a:gd name="T19" fmla="*/ 1 h 569"/>
                <a:gd name="T20" fmla="*/ 1 w 400"/>
                <a:gd name="T21" fmla="*/ 1 h 569"/>
                <a:gd name="T22" fmla="*/ 1 w 400"/>
                <a:gd name="T23" fmla="*/ 2 h 569"/>
                <a:gd name="T24" fmla="*/ 1 w 400"/>
                <a:gd name="T25" fmla="*/ 1 h 569"/>
                <a:gd name="T26" fmla="*/ 2 w 400"/>
                <a:gd name="T27" fmla="*/ 1 h 569"/>
                <a:gd name="T28" fmla="*/ 2 w 400"/>
                <a:gd name="T29" fmla="*/ 1 h 569"/>
                <a:gd name="T30" fmla="*/ 2 w 400"/>
                <a:gd name="T31" fmla="*/ 1 h 569"/>
                <a:gd name="T32" fmla="*/ 2 w 400"/>
                <a:gd name="T33" fmla="*/ 1 h 569"/>
                <a:gd name="T34" fmla="*/ 3 w 400"/>
                <a:gd name="T35" fmla="*/ 1 h 569"/>
                <a:gd name="T36" fmla="*/ 3 w 400"/>
                <a:gd name="T37" fmla="*/ 1 h 569"/>
                <a:gd name="T38" fmla="*/ 3 w 400"/>
                <a:gd name="T39" fmla="*/ 1 h 569"/>
                <a:gd name="T40" fmla="*/ 3 w 400"/>
                <a:gd name="T41" fmla="*/ 1 h 569"/>
                <a:gd name="T42" fmla="*/ 3 w 400"/>
                <a:gd name="T43" fmla="*/ 1 h 569"/>
                <a:gd name="T44" fmla="*/ 2 w 400"/>
                <a:gd name="T45" fmla="*/ 2 h 569"/>
                <a:gd name="T46" fmla="*/ 2 w 400"/>
                <a:gd name="T47" fmla="*/ 2 h 569"/>
                <a:gd name="T48" fmla="*/ 2 w 400"/>
                <a:gd name="T49" fmla="*/ 2 h 569"/>
                <a:gd name="T50" fmla="*/ 2 w 400"/>
                <a:gd name="T51" fmla="*/ 3 h 569"/>
                <a:gd name="T52" fmla="*/ 2 w 400"/>
                <a:gd name="T53" fmla="*/ 3 h 569"/>
                <a:gd name="T54" fmla="*/ 3 w 400"/>
                <a:gd name="T55" fmla="*/ 3 h 569"/>
                <a:gd name="T56" fmla="*/ 3 w 400"/>
                <a:gd name="T57" fmla="*/ 3 h 569"/>
                <a:gd name="T58" fmla="*/ 3 w 400"/>
                <a:gd name="T59" fmla="*/ 3 h 569"/>
                <a:gd name="T60" fmla="*/ 4 w 400"/>
                <a:gd name="T61" fmla="*/ 4 h 569"/>
                <a:gd name="T62" fmla="*/ 4 w 400"/>
                <a:gd name="T63" fmla="*/ 4 h 569"/>
                <a:gd name="T64" fmla="*/ 4 w 400"/>
                <a:gd name="T65" fmla="*/ 5 h 569"/>
                <a:gd name="T66" fmla="*/ 3 w 400"/>
                <a:gd name="T67" fmla="*/ 5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00" h="569">
                  <a:moveTo>
                    <a:pt x="349" y="565"/>
                  </a:moveTo>
                  <a:cubicBezTo>
                    <a:pt x="349" y="567"/>
                    <a:pt x="348" y="569"/>
                    <a:pt x="336" y="564"/>
                  </a:cubicBezTo>
                  <a:cubicBezTo>
                    <a:pt x="320" y="557"/>
                    <a:pt x="323" y="553"/>
                    <a:pt x="316" y="538"/>
                  </a:cubicBezTo>
                  <a:cubicBezTo>
                    <a:pt x="309" y="524"/>
                    <a:pt x="296" y="526"/>
                    <a:pt x="279" y="516"/>
                  </a:cubicBezTo>
                  <a:cubicBezTo>
                    <a:pt x="263" y="507"/>
                    <a:pt x="226" y="500"/>
                    <a:pt x="219" y="493"/>
                  </a:cubicBezTo>
                  <a:cubicBezTo>
                    <a:pt x="212" y="485"/>
                    <a:pt x="201" y="482"/>
                    <a:pt x="193" y="476"/>
                  </a:cubicBezTo>
                  <a:cubicBezTo>
                    <a:pt x="186" y="471"/>
                    <a:pt x="162" y="423"/>
                    <a:pt x="162" y="407"/>
                  </a:cubicBezTo>
                  <a:cubicBezTo>
                    <a:pt x="162" y="390"/>
                    <a:pt x="146" y="383"/>
                    <a:pt x="139" y="374"/>
                  </a:cubicBezTo>
                  <a:cubicBezTo>
                    <a:pt x="131" y="364"/>
                    <a:pt x="115" y="335"/>
                    <a:pt x="115" y="335"/>
                  </a:cubicBezTo>
                  <a:cubicBezTo>
                    <a:pt x="115" y="335"/>
                    <a:pt x="73" y="258"/>
                    <a:pt x="65" y="251"/>
                  </a:cubicBezTo>
                  <a:cubicBezTo>
                    <a:pt x="58" y="244"/>
                    <a:pt x="53" y="225"/>
                    <a:pt x="47" y="218"/>
                  </a:cubicBezTo>
                  <a:cubicBezTo>
                    <a:pt x="42" y="211"/>
                    <a:pt x="20" y="203"/>
                    <a:pt x="11" y="200"/>
                  </a:cubicBezTo>
                  <a:cubicBezTo>
                    <a:pt x="1" y="196"/>
                    <a:pt x="14" y="191"/>
                    <a:pt x="22" y="187"/>
                  </a:cubicBezTo>
                  <a:cubicBezTo>
                    <a:pt x="29" y="183"/>
                    <a:pt x="11" y="161"/>
                    <a:pt x="5" y="156"/>
                  </a:cubicBezTo>
                  <a:cubicBezTo>
                    <a:pt x="0" y="150"/>
                    <a:pt x="0" y="134"/>
                    <a:pt x="13" y="130"/>
                  </a:cubicBezTo>
                  <a:cubicBezTo>
                    <a:pt x="24" y="127"/>
                    <a:pt x="30" y="122"/>
                    <a:pt x="32" y="118"/>
                  </a:cubicBezTo>
                  <a:cubicBezTo>
                    <a:pt x="33" y="117"/>
                    <a:pt x="33" y="117"/>
                    <a:pt x="33" y="117"/>
                  </a:cubicBezTo>
                  <a:cubicBezTo>
                    <a:pt x="33" y="119"/>
                    <a:pt x="33" y="119"/>
                    <a:pt x="33" y="119"/>
                  </a:cubicBezTo>
                  <a:cubicBezTo>
                    <a:pt x="34" y="122"/>
                    <a:pt x="33" y="124"/>
                    <a:pt x="33" y="127"/>
                  </a:cubicBezTo>
                  <a:cubicBezTo>
                    <a:pt x="31" y="132"/>
                    <a:pt x="24" y="139"/>
                    <a:pt x="29" y="145"/>
                  </a:cubicBezTo>
                  <a:cubicBezTo>
                    <a:pt x="30" y="147"/>
                    <a:pt x="38" y="148"/>
                    <a:pt x="41" y="149"/>
                  </a:cubicBezTo>
                  <a:cubicBezTo>
                    <a:pt x="45" y="149"/>
                    <a:pt x="51" y="146"/>
                    <a:pt x="54" y="147"/>
                  </a:cubicBezTo>
                  <a:cubicBezTo>
                    <a:pt x="58" y="148"/>
                    <a:pt x="59" y="151"/>
                    <a:pt x="62" y="155"/>
                  </a:cubicBezTo>
                  <a:cubicBezTo>
                    <a:pt x="69" y="164"/>
                    <a:pt x="75" y="170"/>
                    <a:pt x="83" y="159"/>
                  </a:cubicBezTo>
                  <a:cubicBezTo>
                    <a:pt x="92" y="148"/>
                    <a:pt x="98" y="133"/>
                    <a:pt x="104" y="121"/>
                  </a:cubicBezTo>
                  <a:cubicBezTo>
                    <a:pt x="111" y="108"/>
                    <a:pt x="113" y="110"/>
                    <a:pt x="126" y="107"/>
                  </a:cubicBezTo>
                  <a:cubicBezTo>
                    <a:pt x="141" y="104"/>
                    <a:pt x="154" y="93"/>
                    <a:pt x="164" y="84"/>
                  </a:cubicBezTo>
                  <a:cubicBezTo>
                    <a:pt x="176" y="73"/>
                    <a:pt x="186" y="59"/>
                    <a:pt x="194" y="45"/>
                  </a:cubicBezTo>
                  <a:cubicBezTo>
                    <a:pt x="198" y="38"/>
                    <a:pt x="201" y="35"/>
                    <a:pt x="200" y="27"/>
                  </a:cubicBezTo>
                  <a:cubicBezTo>
                    <a:pt x="199" y="19"/>
                    <a:pt x="194" y="9"/>
                    <a:pt x="189" y="3"/>
                  </a:cubicBezTo>
                  <a:cubicBezTo>
                    <a:pt x="187" y="0"/>
                    <a:pt x="187" y="0"/>
                    <a:pt x="187" y="0"/>
                  </a:cubicBezTo>
                  <a:cubicBezTo>
                    <a:pt x="195" y="5"/>
                    <a:pt x="203" y="11"/>
                    <a:pt x="210" y="14"/>
                  </a:cubicBezTo>
                  <a:cubicBezTo>
                    <a:pt x="221" y="19"/>
                    <a:pt x="236" y="26"/>
                    <a:pt x="242" y="38"/>
                  </a:cubicBezTo>
                  <a:cubicBezTo>
                    <a:pt x="249" y="50"/>
                    <a:pt x="253" y="64"/>
                    <a:pt x="261" y="75"/>
                  </a:cubicBezTo>
                  <a:cubicBezTo>
                    <a:pt x="268" y="86"/>
                    <a:pt x="280" y="80"/>
                    <a:pt x="291" y="77"/>
                  </a:cubicBezTo>
                  <a:cubicBezTo>
                    <a:pt x="295" y="75"/>
                    <a:pt x="301" y="73"/>
                    <a:pt x="306" y="73"/>
                  </a:cubicBezTo>
                  <a:cubicBezTo>
                    <a:pt x="312" y="74"/>
                    <a:pt x="315" y="79"/>
                    <a:pt x="320" y="80"/>
                  </a:cubicBezTo>
                  <a:cubicBezTo>
                    <a:pt x="325" y="80"/>
                    <a:pt x="329" y="78"/>
                    <a:pt x="334" y="78"/>
                  </a:cubicBezTo>
                  <a:cubicBezTo>
                    <a:pt x="340" y="79"/>
                    <a:pt x="345" y="79"/>
                    <a:pt x="349" y="85"/>
                  </a:cubicBezTo>
                  <a:cubicBezTo>
                    <a:pt x="353" y="93"/>
                    <a:pt x="347" y="109"/>
                    <a:pt x="344" y="117"/>
                  </a:cubicBezTo>
                  <a:cubicBezTo>
                    <a:pt x="349" y="122"/>
                    <a:pt x="357" y="126"/>
                    <a:pt x="360" y="132"/>
                  </a:cubicBezTo>
                  <a:cubicBezTo>
                    <a:pt x="358" y="134"/>
                    <a:pt x="358" y="134"/>
                    <a:pt x="358" y="134"/>
                  </a:cubicBezTo>
                  <a:cubicBezTo>
                    <a:pt x="354" y="138"/>
                    <a:pt x="349" y="134"/>
                    <a:pt x="344" y="135"/>
                  </a:cubicBezTo>
                  <a:cubicBezTo>
                    <a:pt x="336" y="135"/>
                    <a:pt x="327" y="140"/>
                    <a:pt x="321" y="143"/>
                  </a:cubicBezTo>
                  <a:cubicBezTo>
                    <a:pt x="315" y="145"/>
                    <a:pt x="310" y="149"/>
                    <a:pt x="305" y="152"/>
                  </a:cubicBezTo>
                  <a:cubicBezTo>
                    <a:pt x="296" y="157"/>
                    <a:pt x="288" y="161"/>
                    <a:pt x="279" y="167"/>
                  </a:cubicBezTo>
                  <a:cubicBezTo>
                    <a:pt x="273" y="173"/>
                    <a:pt x="264" y="178"/>
                    <a:pt x="260" y="185"/>
                  </a:cubicBezTo>
                  <a:cubicBezTo>
                    <a:pt x="256" y="192"/>
                    <a:pt x="258" y="194"/>
                    <a:pt x="259" y="200"/>
                  </a:cubicBezTo>
                  <a:cubicBezTo>
                    <a:pt x="260" y="202"/>
                    <a:pt x="261" y="211"/>
                    <a:pt x="259" y="213"/>
                  </a:cubicBezTo>
                  <a:cubicBezTo>
                    <a:pt x="257" y="217"/>
                    <a:pt x="247" y="221"/>
                    <a:pt x="243" y="226"/>
                  </a:cubicBezTo>
                  <a:cubicBezTo>
                    <a:pt x="234" y="239"/>
                    <a:pt x="245" y="255"/>
                    <a:pt x="252" y="268"/>
                  </a:cubicBezTo>
                  <a:cubicBezTo>
                    <a:pt x="256" y="274"/>
                    <a:pt x="262" y="280"/>
                    <a:pt x="265" y="287"/>
                  </a:cubicBezTo>
                  <a:cubicBezTo>
                    <a:pt x="268" y="292"/>
                    <a:pt x="266" y="299"/>
                    <a:pt x="274" y="299"/>
                  </a:cubicBezTo>
                  <a:cubicBezTo>
                    <a:pt x="277" y="299"/>
                    <a:pt x="278" y="295"/>
                    <a:pt x="281" y="296"/>
                  </a:cubicBezTo>
                  <a:cubicBezTo>
                    <a:pt x="285" y="296"/>
                    <a:pt x="288" y="301"/>
                    <a:pt x="290" y="303"/>
                  </a:cubicBezTo>
                  <a:cubicBezTo>
                    <a:pt x="294" y="310"/>
                    <a:pt x="293" y="314"/>
                    <a:pt x="302" y="314"/>
                  </a:cubicBezTo>
                  <a:cubicBezTo>
                    <a:pt x="319" y="314"/>
                    <a:pt x="329" y="297"/>
                    <a:pt x="343" y="291"/>
                  </a:cubicBezTo>
                  <a:cubicBezTo>
                    <a:pt x="344" y="305"/>
                    <a:pt x="338" y="332"/>
                    <a:pt x="346" y="344"/>
                  </a:cubicBezTo>
                  <a:cubicBezTo>
                    <a:pt x="348" y="347"/>
                    <a:pt x="354" y="351"/>
                    <a:pt x="358" y="352"/>
                  </a:cubicBezTo>
                  <a:cubicBezTo>
                    <a:pt x="366" y="354"/>
                    <a:pt x="369" y="348"/>
                    <a:pt x="376" y="352"/>
                  </a:cubicBezTo>
                  <a:cubicBezTo>
                    <a:pt x="381" y="355"/>
                    <a:pt x="383" y="361"/>
                    <a:pt x="386" y="365"/>
                  </a:cubicBezTo>
                  <a:cubicBezTo>
                    <a:pt x="389" y="372"/>
                    <a:pt x="395" y="379"/>
                    <a:pt x="397" y="385"/>
                  </a:cubicBezTo>
                  <a:cubicBezTo>
                    <a:pt x="400" y="395"/>
                    <a:pt x="391" y="414"/>
                    <a:pt x="389" y="426"/>
                  </a:cubicBezTo>
                  <a:cubicBezTo>
                    <a:pt x="388" y="438"/>
                    <a:pt x="391" y="451"/>
                    <a:pt x="387" y="462"/>
                  </a:cubicBezTo>
                  <a:cubicBezTo>
                    <a:pt x="384" y="472"/>
                    <a:pt x="376" y="481"/>
                    <a:pt x="383" y="489"/>
                  </a:cubicBezTo>
                  <a:cubicBezTo>
                    <a:pt x="390" y="497"/>
                    <a:pt x="396" y="500"/>
                    <a:pt x="389" y="511"/>
                  </a:cubicBezTo>
                  <a:cubicBezTo>
                    <a:pt x="383" y="520"/>
                    <a:pt x="378" y="529"/>
                    <a:pt x="374" y="539"/>
                  </a:cubicBezTo>
                  <a:cubicBezTo>
                    <a:pt x="371" y="547"/>
                    <a:pt x="360" y="564"/>
                    <a:pt x="350" y="565"/>
                  </a:cubicBezTo>
                  <a:lnTo>
                    <a:pt x="349" y="565"/>
                  </a:lnTo>
                  <a:close/>
                </a:path>
              </a:pathLst>
            </a:custGeom>
            <a:solidFill>
              <a:srgbClr val="DDDDDD">
                <a:alpha val="30000"/>
              </a:srgbClr>
            </a:solidFill>
            <a:ln w="3175" cap="rnd">
              <a:noFill/>
              <a:prstDash val="solid"/>
              <a:round/>
              <a:headEnd/>
              <a:tailEnd/>
            </a:ln>
          </p:spPr>
          <p:txBody>
            <a:bodyPr/>
            <a:lstStyle/>
            <a:p>
              <a:endParaRPr lang="en-US"/>
            </a:p>
          </p:txBody>
        </p:sp>
        <p:sp>
          <p:nvSpPr>
            <p:cNvPr id="40" name="Freeform 143"/>
            <p:cNvSpPr>
              <a:spLocks/>
            </p:cNvSpPr>
            <p:nvPr/>
          </p:nvSpPr>
          <p:spPr bwMode="auto">
            <a:xfrm>
              <a:off x="2397125" y="4929188"/>
              <a:ext cx="342900" cy="357187"/>
            </a:xfrm>
            <a:custGeom>
              <a:avLst/>
              <a:gdLst>
                <a:gd name="T0" fmla="*/ 1 w 389"/>
                <a:gd name="T1" fmla="*/ 2 h 404"/>
                <a:gd name="T2" fmla="*/ 1 w 389"/>
                <a:gd name="T3" fmla="*/ 2 h 404"/>
                <a:gd name="T4" fmla="*/ 1 w 389"/>
                <a:gd name="T5" fmla="*/ 3 h 404"/>
                <a:gd name="T6" fmla="*/ 1 w 389"/>
                <a:gd name="T7" fmla="*/ 3 h 404"/>
                <a:gd name="T8" fmla="*/ 1 w 389"/>
                <a:gd name="T9" fmla="*/ 3 h 404"/>
                <a:gd name="T10" fmla="*/ 1 w 389"/>
                <a:gd name="T11" fmla="*/ 3 h 404"/>
                <a:gd name="T12" fmla="*/ 1 w 389"/>
                <a:gd name="T13" fmla="*/ 4 h 404"/>
                <a:gd name="T14" fmla="*/ 1 w 389"/>
                <a:gd name="T15" fmla="*/ 4 h 404"/>
                <a:gd name="T16" fmla="*/ 1 w 389"/>
                <a:gd name="T17" fmla="*/ 3 h 404"/>
                <a:gd name="T18" fmla="*/ 1 w 389"/>
                <a:gd name="T19" fmla="*/ 4 h 404"/>
                <a:gd name="T20" fmla="*/ 1 w 389"/>
                <a:gd name="T21" fmla="*/ 4 h 404"/>
                <a:gd name="T22" fmla="*/ 1 w 389"/>
                <a:gd name="T23" fmla="*/ 4 h 404"/>
                <a:gd name="T24" fmla="*/ 2 w 389"/>
                <a:gd name="T25" fmla="*/ 4 h 404"/>
                <a:gd name="T26" fmla="*/ 2 w 389"/>
                <a:gd name="T27" fmla="*/ 4 h 404"/>
                <a:gd name="T28" fmla="*/ 2 w 389"/>
                <a:gd name="T29" fmla="*/ 3 h 404"/>
                <a:gd name="T30" fmla="*/ 2 w 389"/>
                <a:gd name="T31" fmla="*/ 3 h 404"/>
                <a:gd name="T32" fmla="*/ 2 w 389"/>
                <a:gd name="T33" fmla="*/ 4 h 404"/>
                <a:gd name="T34" fmla="*/ 2 w 389"/>
                <a:gd name="T35" fmla="*/ 3 h 404"/>
                <a:gd name="T36" fmla="*/ 2 w 389"/>
                <a:gd name="T37" fmla="*/ 3 h 404"/>
                <a:gd name="T38" fmla="*/ 3 w 389"/>
                <a:gd name="T39" fmla="*/ 3 h 404"/>
                <a:gd name="T40" fmla="*/ 3 w 389"/>
                <a:gd name="T41" fmla="*/ 3 h 404"/>
                <a:gd name="T42" fmla="*/ 3 w 389"/>
                <a:gd name="T43" fmla="*/ 3 h 404"/>
                <a:gd name="T44" fmla="*/ 3 w 389"/>
                <a:gd name="T45" fmla="*/ 3 h 404"/>
                <a:gd name="T46" fmla="*/ 4 w 389"/>
                <a:gd name="T47" fmla="*/ 2 h 404"/>
                <a:gd name="T48" fmla="*/ 4 w 389"/>
                <a:gd name="T49" fmla="*/ 2 h 404"/>
                <a:gd name="T50" fmla="*/ 4 w 389"/>
                <a:gd name="T51" fmla="*/ 2 h 404"/>
                <a:gd name="T52" fmla="*/ 3 w 389"/>
                <a:gd name="T53" fmla="*/ 2 h 404"/>
                <a:gd name="T54" fmla="*/ 3 w 389"/>
                <a:gd name="T55" fmla="*/ 2 h 404"/>
                <a:gd name="T56" fmla="*/ 3 w 389"/>
                <a:gd name="T57" fmla="*/ 2 h 404"/>
                <a:gd name="T58" fmla="*/ 3 w 389"/>
                <a:gd name="T59" fmla="*/ 2 h 404"/>
                <a:gd name="T60" fmla="*/ 3 w 389"/>
                <a:gd name="T61" fmla="*/ 2 h 404"/>
                <a:gd name="T62" fmla="*/ 3 w 389"/>
                <a:gd name="T63" fmla="*/ 1 h 404"/>
                <a:gd name="T64" fmla="*/ 3 w 389"/>
                <a:gd name="T65" fmla="*/ 1 h 404"/>
                <a:gd name="T66" fmla="*/ 2 w 389"/>
                <a:gd name="T67" fmla="*/ 1 h 404"/>
                <a:gd name="T68" fmla="*/ 2 w 389"/>
                <a:gd name="T69" fmla="*/ 1 h 404"/>
                <a:gd name="T70" fmla="*/ 2 w 389"/>
                <a:gd name="T71" fmla="*/ 1 h 404"/>
                <a:gd name="T72" fmla="*/ 2 w 389"/>
                <a:gd name="T73" fmla="*/ 1 h 404"/>
                <a:gd name="T74" fmla="*/ 2 w 389"/>
                <a:gd name="T75" fmla="*/ 1 h 404"/>
                <a:gd name="T76" fmla="*/ 2 w 389"/>
                <a:gd name="T77" fmla="*/ 1 h 404"/>
                <a:gd name="T78" fmla="*/ 2 w 389"/>
                <a:gd name="T79" fmla="*/ 1 h 404"/>
                <a:gd name="T80" fmla="*/ 2 w 389"/>
                <a:gd name="T81" fmla="*/ 1 h 404"/>
                <a:gd name="T82" fmla="*/ 1 w 389"/>
                <a:gd name="T83" fmla="*/ 1 h 404"/>
                <a:gd name="T84" fmla="*/ 2 w 389"/>
                <a:gd name="T85" fmla="*/ 1 h 404"/>
                <a:gd name="T86" fmla="*/ 1 w 389"/>
                <a:gd name="T87" fmla="*/ 1 h 404"/>
                <a:gd name="T88" fmla="*/ 1 w 389"/>
                <a:gd name="T89" fmla="*/ 1 h 404"/>
                <a:gd name="T90" fmla="*/ 1 w 389"/>
                <a:gd name="T91" fmla="*/ 1 h 404"/>
                <a:gd name="T92" fmla="*/ 0 w 389"/>
                <a:gd name="T93" fmla="*/ 1 h 404"/>
                <a:gd name="T94" fmla="*/ 1 w 389"/>
                <a:gd name="T95" fmla="*/ 1 h 404"/>
                <a:gd name="T96" fmla="*/ 1 w 389"/>
                <a:gd name="T97" fmla="*/ 1 h 404"/>
                <a:gd name="T98" fmla="*/ 1 w 389"/>
                <a:gd name="T99" fmla="*/ 1 h 404"/>
                <a:gd name="T100" fmla="*/ 1 w 389"/>
                <a:gd name="T101" fmla="*/ 1 h 404"/>
                <a:gd name="T102" fmla="*/ 1 w 389"/>
                <a:gd name="T103" fmla="*/ 1 h 404"/>
                <a:gd name="T104" fmla="*/ 1 w 389"/>
                <a:gd name="T105" fmla="*/ 1 h 404"/>
                <a:gd name="T106" fmla="*/ 1 w 389"/>
                <a:gd name="T107" fmla="*/ 2 h 404"/>
                <a:gd name="T108" fmla="*/ 1 w 389"/>
                <a:gd name="T109" fmla="*/ 2 h 404"/>
                <a:gd name="T110" fmla="*/ 1 w 389"/>
                <a:gd name="T111" fmla="*/ 2 h 404"/>
                <a:gd name="T112" fmla="*/ 1 w 389"/>
                <a:gd name="T113" fmla="*/ 2 h 404"/>
                <a:gd name="T114" fmla="*/ 1 w 389"/>
                <a:gd name="T115" fmla="*/ 2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89" h="404">
                  <a:moveTo>
                    <a:pt x="29" y="245"/>
                  </a:moveTo>
                  <a:cubicBezTo>
                    <a:pt x="35" y="252"/>
                    <a:pt x="35" y="268"/>
                    <a:pt x="40" y="277"/>
                  </a:cubicBezTo>
                  <a:cubicBezTo>
                    <a:pt x="43" y="283"/>
                    <a:pt x="49" y="287"/>
                    <a:pt x="52" y="293"/>
                  </a:cubicBezTo>
                  <a:cubicBezTo>
                    <a:pt x="54" y="300"/>
                    <a:pt x="49" y="303"/>
                    <a:pt x="46" y="309"/>
                  </a:cubicBezTo>
                  <a:cubicBezTo>
                    <a:pt x="42" y="319"/>
                    <a:pt x="46" y="321"/>
                    <a:pt x="51" y="329"/>
                  </a:cubicBezTo>
                  <a:cubicBezTo>
                    <a:pt x="57" y="337"/>
                    <a:pt x="58" y="349"/>
                    <a:pt x="62" y="358"/>
                  </a:cubicBezTo>
                  <a:cubicBezTo>
                    <a:pt x="67" y="372"/>
                    <a:pt x="68" y="391"/>
                    <a:pt x="74" y="404"/>
                  </a:cubicBezTo>
                  <a:cubicBezTo>
                    <a:pt x="77" y="398"/>
                    <a:pt x="88" y="397"/>
                    <a:pt x="94" y="395"/>
                  </a:cubicBezTo>
                  <a:cubicBezTo>
                    <a:pt x="103" y="392"/>
                    <a:pt x="107" y="381"/>
                    <a:pt x="116" y="377"/>
                  </a:cubicBezTo>
                  <a:cubicBezTo>
                    <a:pt x="123" y="373"/>
                    <a:pt x="121" y="376"/>
                    <a:pt x="128" y="379"/>
                  </a:cubicBezTo>
                  <a:cubicBezTo>
                    <a:pt x="132" y="381"/>
                    <a:pt x="138" y="381"/>
                    <a:pt x="143" y="382"/>
                  </a:cubicBezTo>
                  <a:cubicBezTo>
                    <a:pt x="148" y="382"/>
                    <a:pt x="154" y="381"/>
                    <a:pt x="159" y="383"/>
                  </a:cubicBezTo>
                  <a:cubicBezTo>
                    <a:pt x="163" y="384"/>
                    <a:pt x="166" y="389"/>
                    <a:pt x="170" y="392"/>
                  </a:cubicBezTo>
                  <a:cubicBezTo>
                    <a:pt x="178" y="398"/>
                    <a:pt x="180" y="389"/>
                    <a:pt x="186" y="382"/>
                  </a:cubicBezTo>
                  <a:cubicBezTo>
                    <a:pt x="191" y="377"/>
                    <a:pt x="190" y="376"/>
                    <a:pt x="196" y="375"/>
                  </a:cubicBezTo>
                  <a:cubicBezTo>
                    <a:pt x="202" y="374"/>
                    <a:pt x="210" y="376"/>
                    <a:pt x="216" y="377"/>
                  </a:cubicBezTo>
                  <a:cubicBezTo>
                    <a:pt x="219" y="377"/>
                    <a:pt x="224" y="380"/>
                    <a:pt x="227" y="378"/>
                  </a:cubicBezTo>
                  <a:cubicBezTo>
                    <a:pt x="230" y="376"/>
                    <a:pt x="234" y="363"/>
                    <a:pt x="235" y="360"/>
                  </a:cubicBezTo>
                  <a:cubicBezTo>
                    <a:pt x="239" y="346"/>
                    <a:pt x="241" y="329"/>
                    <a:pt x="251" y="318"/>
                  </a:cubicBezTo>
                  <a:cubicBezTo>
                    <a:pt x="267" y="303"/>
                    <a:pt x="293" y="299"/>
                    <a:pt x="313" y="293"/>
                  </a:cubicBezTo>
                  <a:cubicBezTo>
                    <a:pt x="322" y="290"/>
                    <a:pt x="332" y="290"/>
                    <a:pt x="341" y="293"/>
                  </a:cubicBezTo>
                  <a:cubicBezTo>
                    <a:pt x="349" y="295"/>
                    <a:pt x="355" y="299"/>
                    <a:pt x="362" y="302"/>
                  </a:cubicBezTo>
                  <a:cubicBezTo>
                    <a:pt x="365" y="304"/>
                    <a:pt x="368" y="303"/>
                    <a:pt x="371" y="306"/>
                  </a:cubicBezTo>
                  <a:cubicBezTo>
                    <a:pt x="377" y="299"/>
                    <a:pt x="379" y="289"/>
                    <a:pt x="381" y="281"/>
                  </a:cubicBezTo>
                  <a:cubicBezTo>
                    <a:pt x="383" y="275"/>
                    <a:pt x="383" y="269"/>
                    <a:pt x="384" y="263"/>
                  </a:cubicBezTo>
                  <a:cubicBezTo>
                    <a:pt x="385" y="257"/>
                    <a:pt x="389" y="251"/>
                    <a:pt x="389" y="245"/>
                  </a:cubicBezTo>
                  <a:cubicBezTo>
                    <a:pt x="389" y="234"/>
                    <a:pt x="379" y="236"/>
                    <a:pt x="373" y="229"/>
                  </a:cubicBezTo>
                  <a:cubicBezTo>
                    <a:pt x="365" y="222"/>
                    <a:pt x="372" y="210"/>
                    <a:pt x="372" y="202"/>
                  </a:cubicBezTo>
                  <a:cubicBezTo>
                    <a:pt x="362" y="202"/>
                    <a:pt x="353" y="201"/>
                    <a:pt x="344" y="200"/>
                  </a:cubicBezTo>
                  <a:cubicBezTo>
                    <a:pt x="334" y="198"/>
                    <a:pt x="321" y="202"/>
                    <a:pt x="315" y="191"/>
                  </a:cubicBezTo>
                  <a:cubicBezTo>
                    <a:pt x="311" y="186"/>
                    <a:pt x="314" y="175"/>
                    <a:pt x="314" y="169"/>
                  </a:cubicBezTo>
                  <a:cubicBezTo>
                    <a:pt x="314" y="160"/>
                    <a:pt x="314" y="150"/>
                    <a:pt x="311" y="141"/>
                  </a:cubicBezTo>
                  <a:cubicBezTo>
                    <a:pt x="310" y="136"/>
                    <a:pt x="306" y="128"/>
                    <a:pt x="301" y="126"/>
                  </a:cubicBezTo>
                  <a:cubicBezTo>
                    <a:pt x="296" y="123"/>
                    <a:pt x="290" y="127"/>
                    <a:pt x="285" y="125"/>
                  </a:cubicBezTo>
                  <a:cubicBezTo>
                    <a:pt x="280" y="124"/>
                    <a:pt x="275" y="118"/>
                    <a:pt x="270" y="116"/>
                  </a:cubicBezTo>
                  <a:cubicBezTo>
                    <a:pt x="262" y="111"/>
                    <a:pt x="254" y="108"/>
                    <a:pt x="245" y="105"/>
                  </a:cubicBezTo>
                  <a:cubicBezTo>
                    <a:pt x="237" y="102"/>
                    <a:pt x="229" y="98"/>
                    <a:pt x="221" y="98"/>
                  </a:cubicBezTo>
                  <a:cubicBezTo>
                    <a:pt x="215" y="99"/>
                    <a:pt x="209" y="102"/>
                    <a:pt x="203" y="101"/>
                  </a:cubicBezTo>
                  <a:cubicBezTo>
                    <a:pt x="196" y="100"/>
                    <a:pt x="187" y="93"/>
                    <a:pt x="182" y="89"/>
                  </a:cubicBezTo>
                  <a:cubicBezTo>
                    <a:pt x="179" y="86"/>
                    <a:pt x="177" y="83"/>
                    <a:pt x="173" y="81"/>
                  </a:cubicBezTo>
                  <a:cubicBezTo>
                    <a:pt x="171" y="80"/>
                    <a:pt x="167" y="80"/>
                    <a:pt x="166" y="79"/>
                  </a:cubicBezTo>
                  <a:cubicBezTo>
                    <a:pt x="161" y="74"/>
                    <a:pt x="161" y="58"/>
                    <a:pt x="160" y="51"/>
                  </a:cubicBezTo>
                  <a:cubicBezTo>
                    <a:pt x="160" y="40"/>
                    <a:pt x="160" y="29"/>
                    <a:pt x="162" y="17"/>
                  </a:cubicBezTo>
                  <a:cubicBezTo>
                    <a:pt x="164" y="0"/>
                    <a:pt x="151" y="2"/>
                    <a:pt x="137" y="5"/>
                  </a:cubicBezTo>
                  <a:cubicBezTo>
                    <a:pt x="115" y="11"/>
                    <a:pt x="104" y="22"/>
                    <a:pt x="86" y="34"/>
                  </a:cubicBezTo>
                  <a:cubicBezTo>
                    <a:pt x="74" y="42"/>
                    <a:pt x="67" y="54"/>
                    <a:pt x="52" y="52"/>
                  </a:cubicBezTo>
                  <a:cubicBezTo>
                    <a:pt x="44" y="51"/>
                    <a:pt x="4" y="47"/>
                    <a:pt x="0" y="48"/>
                  </a:cubicBezTo>
                  <a:cubicBezTo>
                    <a:pt x="2" y="49"/>
                    <a:pt x="2" y="49"/>
                    <a:pt x="2" y="49"/>
                  </a:cubicBezTo>
                  <a:cubicBezTo>
                    <a:pt x="3" y="52"/>
                    <a:pt x="10" y="56"/>
                    <a:pt x="13" y="57"/>
                  </a:cubicBezTo>
                  <a:cubicBezTo>
                    <a:pt x="21" y="59"/>
                    <a:pt x="25" y="52"/>
                    <a:pt x="32" y="57"/>
                  </a:cubicBezTo>
                  <a:cubicBezTo>
                    <a:pt x="37" y="60"/>
                    <a:pt x="39" y="66"/>
                    <a:pt x="41" y="70"/>
                  </a:cubicBezTo>
                  <a:cubicBezTo>
                    <a:pt x="45" y="76"/>
                    <a:pt x="50" y="83"/>
                    <a:pt x="53" y="90"/>
                  </a:cubicBezTo>
                  <a:cubicBezTo>
                    <a:pt x="56" y="100"/>
                    <a:pt x="46" y="119"/>
                    <a:pt x="45" y="131"/>
                  </a:cubicBezTo>
                  <a:cubicBezTo>
                    <a:pt x="43" y="143"/>
                    <a:pt x="47" y="155"/>
                    <a:pt x="43" y="167"/>
                  </a:cubicBezTo>
                  <a:cubicBezTo>
                    <a:pt x="40" y="177"/>
                    <a:pt x="32" y="185"/>
                    <a:pt x="39" y="194"/>
                  </a:cubicBezTo>
                  <a:cubicBezTo>
                    <a:pt x="46" y="202"/>
                    <a:pt x="52" y="204"/>
                    <a:pt x="45" y="215"/>
                  </a:cubicBezTo>
                  <a:cubicBezTo>
                    <a:pt x="39" y="225"/>
                    <a:pt x="34" y="234"/>
                    <a:pt x="30" y="244"/>
                  </a:cubicBezTo>
                  <a:lnTo>
                    <a:pt x="29" y="245"/>
                  </a:lnTo>
                  <a:close/>
                </a:path>
              </a:pathLst>
            </a:custGeom>
            <a:solidFill>
              <a:srgbClr val="DDDDDD">
                <a:alpha val="30000"/>
              </a:srgbClr>
            </a:solidFill>
            <a:ln w="3175" cap="rnd">
              <a:noFill/>
              <a:prstDash val="solid"/>
              <a:round/>
              <a:headEnd/>
              <a:tailEnd/>
            </a:ln>
          </p:spPr>
          <p:txBody>
            <a:bodyPr/>
            <a:lstStyle/>
            <a:p>
              <a:endParaRPr lang="en-US"/>
            </a:p>
          </p:txBody>
        </p:sp>
        <p:sp>
          <p:nvSpPr>
            <p:cNvPr id="41" name="Freeform 144"/>
            <p:cNvSpPr>
              <a:spLocks/>
            </p:cNvSpPr>
            <p:nvPr/>
          </p:nvSpPr>
          <p:spPr bwMode="auto">
            <a:xfrm>
              <a:off x="2597150" y="5184775"/>
              <a:ext cx="220663" cy="219075"/>
            </a:xfrm>
            <a:custGeom>
              <a:avLst/>
              <a:gdLst>
                <a:gd name="T0" fmla="*/ 1 w 249"/>
                <a:gd name="T1" fmla="*/ 1 h 247"/>
                <a:gd name="T2" fmla="*/ 1 w 249"/>
                <a:gd name="T3" fmla="*/ 1 h 247"/>
                <a:gd name="T4" fmla="*/ 1 w 249"/>
                <a:gd name="T5" fmla="*/ 1 h 247"/>
                <a:gd name="T6" fmla="*/ 1 w 249"/>
                <a:gd name="T7" fmla="*/ 1 h 247"/>
                <a:gd name="T8" fmla="*/ 1 w 249"/>
                <a:gd name="T9" fmla="*/ 1 h 247"/>
                <a:gd name="T10" fmla="*/ 1 w 249"/>
                <a:gd name="T11" fmla="*/ 1 h 247"/>
                <a:gd name="T12" fmla="*/ 0 w 249"/>
                <a:gd name="T13" fmla="*/ 1 h 247"/>
                <a:gd name="T14" fmla="*/ 1 w 249"/>
                <a:gd name="T15" fmla="*/ 1 h 247"/>
                <a:gd name="T16" fmla="*/ 1 w 249"/>
                <a:gd name="T17" fmla="*/ 1 h 247"/>
                <a:gd name="T18" fmla="*/ 1 w 249"/>
                <a:gd name="T19" fmla="*/ 1 h 247"/>
                <a:gd name="T20" fmla="*/ 1 w 249"/>
                <a:gd name="T21" fmla="*/ 1 h 247"/>
                <a:gd name="T22" fmla="*/ 1 w 249"/>
                <a:gd name="T23" fmla="*/ 1 h 247"/>
                <a:gd name="T24" fmla="*/ 1 w 249"/>
                <a:gd name="T25" fmla="*/ 1 h 247"/>
                <a:gd name="T26" fmla="*/ 1 w 249"/>
                <a:gd name="T27" fmla="*/ 2 h 247"/>
                <a:gd name="T28" fmla="*/ 1 w 249"/>
                <a:gd name="T29" fmla="*/ 2 h 247"/>
                <a:gd name="T30" fmla="*/ 1 w 249"/>
                <a:gd name="T31" fmla="*/ 2 h 247"/>
                <a:gd name="T32" fmla="*/ 1 w 249"/>
                <a:gd name="T33" fmla="*/ 2 h 247"/>
                <a:gd name="T34" fmla="*/ 2 w 249"/>
                <a:gd name="T35" fmla="*/ 2 h 247"/>
                <a:gd name="T36" fmla="*/ 2 w 249"/>
                <a:gd name="T37" fmla="*/ 2 h 247"/>
                <a:gd name="T38" fmla="*/ 2 w 249"/>
                <a:gd name="T39" fmla="*/ 2 h 247"/>
                <a:gd name="T40" fmla="*/ 2 w 249"/>
                <a:gd name="T41" fmla="*/ 2 h 247"/>
                <a:gd name="T42" fmla="*/ 2 w 249"/>
                <a:gd name="T43" fmla="*/ 1 h 247"/>
                <a:gd name="T44" fmla="*/ 2 w 249"/>
                <a:gd name="T45" fmla="*/ 1 h 247"/>
                <a:gd name="T46" fmla="*/ 2 w 249"/>
                <a:gd name="T47" fmla="*/ 1 h 247"/>
                <a:gd name="T48" fmla="*/ 2 w 249"/>
                <a:gd name="T49" fmla="*/ 1 h 247"/>
                <a:gd name="T50" fmla="*/ 2 w 249"/>
                <a:gd name="T51" fmla="*/ 1 h 247"/>
                <a:gd name="T52" fmla="*/ 1 w 249"/>
                <a:gd name="T53" fmla="*/ 1 h 247"/>
                <a:gd name="T54" fmla="*/ 1 w 249"/>
                <a:gd name="T55" fmla="*/ 1 h 247"/>
                <a:gd name="T56" fmla="*/ 1 w 249"/>
                <a:gd name="T57" fmla="*/ 1 h 247"/>
                <a:gd name="T58" fmla="*/ 1 w 249"/>
                <a:gd name="T59" fmla="*/ 1 h 24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49" h="247">
                  <a:moveTo>
                    <a:pt x="139" y="13"/>
                  </a:moveTo>
                  <a:cubicBezTo>
                    <a:pt x="138" y="13"/>
                    <a:pt x="136" y="13"/>
                    <a:pt x="135" y="12"/>
                  </a:cubicBezTo>
                  <a:cubicBezTo>
                    <a:pt x="128" y="9"/>
                    <a:pt x="122" y="4"/>
                    <a:pt x="114" y="3"/>
                  </a:cubicBezTo>
                  <a:cubicBezTo>
                    <a:pt x="105" y="0"/>
                    <a:pt x="95" y="0"/>
                    <a:pt x="86" y="3"/>
                  </a:cubicBezTo>
                  <a:cubicBezTo>
                    <a:pt x="66" y="9"/>
                    <a:pt x="40" y="13"/>
                    <a:pt x="25" y="28"/>
                  </a:cubicBezTo>
                  <a:cubicBezTo>
                    <a:pt x="14" y="38"/>
                    <a:pt x="12" y="56"/>
                    <a:pt x="8" y="69"/>
                  </a:cubicBezTo>
                  <a:cubicBezTo>
                    <a:pt x="7" y="73"/>
                    <a:pt x="3" y="86"/>
                    <a:pt x="0" y="88"/>
                  </a:cubicBezTo>
                  <a:cubicBezTo>
                    <a:pt x="1" y="90"/>
                    <a:pt x="1" y="90"/>
                    <a:pt x="1" y="90"/>
                  </a:cubicBezTo>
                  <a:cubicBezTo>
                    <a:pt x="10" y="103"/>
                    <a:pt x="18" y="117"/>
                    <a:pt x="29" y="128"/>
                  </a:cubicBezTo>
                  <a:cubicBezTo>
                    <a:pt x="36" y="135"/>
                    <a:pt x="44" y="136"/>
                    <a:pt x="53" y="139"/>
                  </a:cubicBezTo>
                  <a:cubicBezTo>
                    <a:pt x="61" y="143"/>
                    <a:pt x="68" y="149"/>
                    <a:pt x="78" y="149"/>
                  </a:cubicBezTo>
                  <a:cubicBezTo>
                    <a:pt x="82" y="149"/>
                    <a:pt x="86" y="147"/>
                    <a:pt x="91" y="148"/>
                  </a:cubicBezTo>
                  <a:cubicBezTo>
                    <a:pt x="99" y="149"/>
                    <a:pt x="107" y="150"/>
                    <a:pt x="114" y="153"/>
                  </a:cubicBezTo>
                  <a:cubicBezTo>
                    <a:pt x="129" y="157"/>
                    <a:pt x="152" y="163"/>
                    <a:pt x="147" y="183"/>
                  </a:cubicBezTo>
                  <a:cubicBezTo>
                    <a:pt x="143" y="194"/>
                    <a:pt x="131" y="203"/>
                    <a:pt x="124" y="213"/>
                  </a:cubicBezTo>
                  <a:cubicBezTo>
                    <a:pt x="119" y="220"/>
                    <a:pt x="114" y="231"/>
                    <a:pt x="107" y="237"/>
                  </a:cubicBezTo>
                  <a:cubicBezTo>
                    <a:pt x="121" y="240"/>
                    <a:pt x="136" y="238"/>
                    <a:pt x="150" y="240"/>
                  </a:cubicBezTo>
                  <a:cubicBezTo>
                    <a:pt x="160" y="242"/>
                    <a:pt x="176" y="247"/>
                    <a:pt x="186" y="246"/>
                  </a:cubicBezTo>
                  <a:cubicBezTo>
                    <a:pt x="194" y="244"/>
                    <a:pt x="201" y="235"/>
                    <a:pt x="208" y="229"/>
                  </a:cubicBezTo>
                  <a:cubicBezTo>
                    <a:pt x="216" y="222"/>
                    <a:pt x="224" y="210"/>
                    <a:pt x="228" y="201"/>
                  </a:cubicBezTo>
                  <a:cubicBezTo>
                    <a:pt x="233" y="192"/>
                    <a:pt x="234" y="181"/>
                    <a:pt x="238" y="171"/>
                  </a:cubicBezTo>
                  <a:cubicBezTo>
                    <a:pt x="240" y="164"/>
                    <a:pt x="248" y="154"/>
                    <a:pt x="248" y="147"/>
                  </a:cubicBezTo>
                  <a:cubicBezTo>
                    <a:pt x="249" y="126"/>
                    <a:pt x="230" y="138"/>
                    <a:pt x="220" y="143"/>
                  </a:cubicBezTo>
                  <a:cubicBezTo>
                    <a:pt x="215" y="136"/>
                    <a:pt x="214" y="132"/>
                    <a:pt x="214" y="123"/>
                  </a:cubicBezTo>
                  <a:cubicBezTo>
                    <a:pt x="215" y="115"/>
                    <a:pt x="220" y="103"/>
                    <a:pt x="214" y="96"/>
                  </a:cubicBezTo>
                  <a:cubicBezTo>
                    <a:pt x="202" y="82"/>
                    <a:pt x="188" y="86"/>
                    <a:pt x="173" y="89"/>
                  </a:cubicBezTo>
                  <a:cubicBezTo>
                    <a:pt x="166" y="90"/>
                    <a:pt x="151" y="90"/>
                    <a:pt x="146" y="84"/>
                  </a:cubicBezTo>
                  <a:cubicBezTo>
                    <a:pt x="142" y="77"/>
                    <a:pt x="147" y="59"/>
                    <a:pt x="147" y="50"/>
                  </a:cubicBezTo>
                  <a:cubicBezTo>
                    <a:pt x="148" y="40"/>
                    <a:pt x="151" y="24"/>
                    <a:pt x="143" y="17"/>
                  </a:cubicBezTo>
                  <a:lnTo>
                    <a:pt x="139" y="13"/>
                  </a:lnTo>
                  <a:close/>
                </a:path>
              </a:pathLst>
            </a:custGeom>
            <a:solidFill>
              <a:srgbClr val="DDDDDD">
                <a:alpha val="30000"/>
              </a:srgbClr>
            </a:solidFill>
            <a:ln w="3175" cap="rnd">
              <a:noFill/>
              <a:prstDash val="solid"/>
              <a:round/>
              <a:headEnd/>
              <a:tailEnd/>
            </a:ln>
          </p:spPr>
          <p:txBody>
            <a:bodyPr/>
            <a:lstStyle/>
            <a:p>
              <a:endParaRPr lang="en-US"/>
            </a:p>
          </p:txBody>
        </p:sp>
        <p:sp>
          <p:nvSpPr>
            <p:cNvPr id="42" name="Freeform 145"/>
            <p:cNvSpPr>
              <a:spLocks/>
            </p:cNvSpPr>
            <p:nvPr/>
          </p:nvSpPr>
          <p:spPr bwMode="auto">
            <a:xfrm>
              <a:off x="2679700" y="5464175"/>
              <a:ext cx="133350" cy="131762"/>
            </a:xfrm>
            <a:custGeom>
              <a:avLst/>
              <a:gdLst>
                <a:gd name="T0" fmla="*/ 1 w 150"/>
                <a:gd name="T1" fmla="*/ 0 h 150"/>
                <a:gd name="T2" fmla="*/ 1 w 150"/>
                <a:gd name="T3" fmla="*/ 1 h 150"/>
                <a:gd name="T4" fmla="*/ 1 w 150"/>
                <a:gd name="T5" fmla="*/ 1 h 150"/>
                <a:gd name="T6" fmla="*/ 1 w 150"/>
                <a:gd name="T7" fmla="*/ 1 h 150"/>
                <a:gd name="T8" fmla="*/ 1 w 150"/>
                <a:gd name="T9" fmla="*/ 1 h 150"/>
                <a:gd name="T10" fmla="*/ 1 w 150"/>
                <a:gd name="T11" fmla="*/ 1 h 150"/>
                <a:gd name="T12" fmla="*/ 1 w 150"/>
                <a:gd name="T13" fmla="*/ 1 h 150"/>
                <a:gd name="T14" fmla="*/ 1 w 150"/>
                <a:gd name="T15" fmla="*/ 1 h 150"/>
                <a:gd name="T16" fmla="*/ 1 w 150"/>
                <a:gd name="T17" fmla="*/ 1 h 150"/>
                <a:gd name="T18" fmla="*/ 1 w 150"/>
                <a:gd name="T19" fmla="*/ 1 h 150"/>
                <a:gd name="T20" fmla="*/ 1 w 150"/>
                <a:gd name="T21" fmla="*/ 1 h 150"/>
                <a:gd name="T22" fmla="*/ 1 w 150"/>
                <a:gd name="T23" fmla="*/ 1 h 150"/>
                <a:gd name="T24" fmla="*/ 1 w 150"/>
                <a:gd name="T25" fmla="*/ 1 h 150"/>
                <a:gd name="T26" fmla="*/ 1 w 150"/>
                <a:gd name="T27" fmla="*/ 1 h 150"/>
                <a:gd name="T28" fmla="*/ 1 w 150"/>
                <a:gd name="T29" fmla="*/ 1 h 150"/>
                <a:gd name="T30" fmla="*/ 0 w 150"/>
                <a:gd name="T31" fmla="*/ 1 h 150"/>
                <a:gd name="T32" fmla="*/ 0 w 150"/>
                <a:gd name="T33" fmla="*/ 1 h 150"/>
                <a:gd name="T34" fmla="*/ 0 w 150"/>
                <a:gd name="T35" fmla="*/ 1 h 150"/>
                <a:gd name="T36" fmla="*/ 1 w 150"/>
                <a:gd name="T37" fmla="*/ 1 h 150"/>
                <a:gd name="T38" fmla="*/ 1 w 150"/>
                <a:gd name="T39" fmla="*/ 1 h 150"/>
                <a:gd name="T40" fmla="*/ 1 w 150"/>
                <a:gd name="T41" fmla="*/ 1 h 150"/>
                <a:gd name="T42" fmla="*/ 1 w 150"/>
                <a:gd name="T43" fmla="*/ 0 h 150"/>
                <a:gd name="T44" fmla="*/ 1 w 150"/>
                <a:gd name="T45" fmla="*/ 0 h 15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50" h="150">
                  <a:moveTo>
                    <a:pt x="50" y="0"/>
                  </a:moveTo>
                  <a:cubicBezTo>
                    <a:pt x="56" y="1"/>
                    <a:pt x="60" y="0"/>
                    <a:pt x="65" y="7"/>
                  </a:cubicBezTo>
                  <a:cubicBezTo>
                    <a:pt x="70" y="14"/>
                    <a:pt x="73" y="30"/>
                    <a:pt x="81" y="34"/>
                  </a:cubicBezTo>
                  <a:cubicBezTo>
                    <a:pt x="85" y="36"/>
                    <a:pt x="90" y="34"/>
                    <a:pt x="94" y="35"/>
                  </a:cubicBezTo>
                  <a:cubicBezTo>
                    <a:pt x="97" y="37"/>
                    <a:pt x="99" y="38"/>
                    <a:pt x="102" y="40"/>
                  </a:cubicBezTo>
                  <a:cubicBezTo>
                    <a:pt x="112" y="45"/>
                    <a:pt x="121" y="50"/>
                    <a:pt x="129" y="58"/>
                  </a:cubicBezTo>
                  <a:cubicBezTo>
                    <a:pt x="136" y="63"/>
                    <a:pt x="150" y="74"/>
                    <a:pt x="148" y="83"/>
                  </a:cubicBezTo>
                  <a:cubicBezTo>
                    <a:pt x="146" y="88"/>
                    <a:pt x="141" y="93"/>
                    <a:pt x="139" y="98"/>
                  </a:cubicBezTo>
                  <a:cubicBezTo>
                    <a:pt x="137" y="102"/>
                    <a:pt x="137" y="107"/>
                    <a:pt x="138" y="112"/>
                  </a:cubicBezTo>
                  <a:cubicBezTo>
                    <a:pt x="137" y="113"/>
                    <a:pt x="137" y="113"/>
                    <a:pt x="137" y="113"/>
                  </a:cubicBezTo>
                  <a:cubicBezTo>
                    <a:pt x="134" y="117"/>
                    <a:pt x="130" y="122"/>
                    <a:pt x="127" y="123"/>
                  </a:cubicBezTo>
                  <a:cubicBezTo>
                    <a:pt x="122" y="124"/>
                    <a:pt x="112" y="135"/>
                    <a:pt x="104" y="140"/>
                  </a:cubicBezTo>
                  <a:cubicBezTo>
                    <a:pt x="95" y="145"/>
                    <a:pt x="69" y="150"/>
                    <a:pt x="56" y="147"/>
                  </a:cubicBezTo>
                  <a:cubicBezTo>
                    <a:pt x="44" y="145"/>
                    <a:pt x="47" y="146"/>
                    <a:pt x="40" y="140"/>
                  </a:cubicBezTo>
                  <a:cubicBezTo>
                    <a:pt x="33" y="133"/>
                    <a:pt x="28" y="136"/>
                    <a:pt x="17" y="127"/>
                  </a:cubicBezTo>
                  <a:cubicBezTo>
                    <a:pt x="8" y="119"/>
                    <a:pt x="4" y="120"/>
                    <a:pt x="0" y="122"/>
                  </a:cubicBezTo>
                  <a:cubicBezTo>
                    <a:pt x="0" y="120"/>
                    <a:pt x="0" y="120"/>
                    <a:pt x="0" y="120"/>
                  </a:cubicBezTo>
                  <a:cubicBezTo>
                    <a:pt x="0" y="120"/>
                    <a:pt x="0" y="119"/>
                    <a:pt x="0" y="119"/>
                  </a:cubicBezTo>
                  <a:cubicBezTo>
                    <a:pt x="0" y="111"/>
                    <a:pt x="5" y="106"/>
                    <a:pt x="7" y="98"/>
                  </a:cubicBezTo>
                  <a:cubicBezTo>
                    <a:pt x="12" y="85"/>
                    <a:pt x="13" y="69"/>
                    <a:pt x="15" y="54"/>
                  </a:cubicBezTo>
                  <a:cubicBezTo>
                    <a:pt x="18" y="40"/>
                    <a:pt x="21" y="29"/>
                    <a:pt x="30" y="17"/>
                  </a:cubicBezTo>
                  <a:cubicBezTo>
                    <a:pt x="36" y="11"/>
                    <a:pt x="42" y="6"/>
                    <a:pt x="49" y="0"/>
                  </a:cubicBezTo>
                  <a:lnTo>
                    <a:pt x="50" y="0"/>
                  </a:lnTo>
                  <a:close/>
                </a:path>
              </a:pathLst>
            </a:custGeom>
            <a:solidFill>
              <a:srgbClr val="DDDDDD">
                <a:alpha val="30000"/>
              </a:srgbClr>
            </a:solidFill>
            <a:ln w="3175" cap="rnd">
              <a:noFill/>
              <a:prstDash val="solid"/>
              <a:round/>
              <a:headEnd/>
              <a:tailEnd/>
            </a:ln>
          </p:spPr>
          <p:txBody>
            <a:bodyPr/>
            <a:lstStyle/>
            <a:p>
              <a:endParaRPr lang="en-US"/>
            </a:p>
          </p:txBody>
        </p:sp>
        <p:sp>
          <p:nvSpPr>
            <p:cNvPr id="43" name="Freeform 146"/>
            <p:cNvSpPr>
              <a:spLocks/>
            </p:cNvSpPr>
            <p:nvPr/>
          </p:nvSpPr>
          <p:spPr bwMode="auto">
            <a:xfrm>
              <a:off x="2298700" y="4516438"/>
              <a:ext cx="1084263" cy="1046162"/>
            </a:xfrm>
            <a:custGeom>
              <a:avLst/>
              <a:gdLst>
                <a:gd name="T0" fmla="*/ 5 w 1226"/>
                <a:gd name="T1" fmla="*/ 11 h 1183"/>
                <a:gd name="T2" fmla="*/ 4 w 1226"/>
                <a:gd name="T3" fmla="*/ 10 h 1183"/>
                <a:gd name="T4" fmla="*/ 5 w 1226"/>
                <a:gd name="T5" fmla="*/ 9 h 1183"/>
                <a:gd name="T6" fmla="*/ 5 w 1226"/>
                <a:gd name="T7" fmla="*/ 9 h 1183"/>
                <a:gd name="T8" fmla="*/ 5 w 1226"/>
                <a:gd name="T9" fmla="*/ 8 h 1183"/>
                <a:gd name="T10" fmla="*/ 5 w 1226"/>
                <a:gd name="T11" fmla="*/ 8 h 1183"/>
                <a:gd name="T12" fmla="*/ 4 w 1226"/>
                <a:gd name="T13" fmla="*/ 7 h 1183"/>
                <a:gd name="T14" fmla="*/ 4 w 1226"/>
                <a:gd name="T15" fmla="*/ 7 h 1183"/>
                <a:gd name="T16" fmla="*/ 4 w 1226"/>
                <a:gd name="T17" fmla="*/ 6 h 1183"/>
                <a:gd name="T18" fmla="*/ 4 w 1226"/>
                <a:gd name="T19" fmla="*/ 5 h 1183"/>
                <a:gd name="T20" fmla="*/ 3 w 1226"/>
                <a:gd name="T21" fmla="*/ 5 h 1183"/>
                <a:gd name="T22" fmla="*/ 2 w 1226"/>
                <a:gd name="T23" fmla="*/ 4 h 1183"/>
                <a:gd name="T24" fmla="*/ 1 w 1226"/>
                <a:gd name="T25" fmla="*/ 5 h 1183"/>
                <a:gd name="T26" fmla="*/ 1 w 1226"/>
                <a:gd name="T27" fmla="*/ 4 h 1183"/>
                <a:gd name="T28" fmla="*/ 1 w 1226"/>
                <a:gd name="T29" fmla="*/ 4 h 1183"/>
                <a:gd name="T30" fmla="*/ 1 w 1226"/>
                <a:gd name="T31" fmla="*/ 3 h 1183"/>
                <a:gd name="T32" fmla="*/ 1 w 1226"/>
                <a:gd name="T33" fmla="*/ 3 h 1183"/>
                <a:gd name="T34" fmla="*/ 1 w 1226"/>
                <a:gd name="T35" fmla="*/ 2 h 1183"/>
                <a:gd name="T36" fmla="*/ 1 w 1226"/>
                <a:gd name="T37" fmla="*/ 2 h 1183"/>
                <a:gd name="T38" fmla="*/ 1 w 1226"/>
                <a:gd name="T39" fmla="*/ 1 h 1183"/>
                <a:gd name="T40" fmla="*/ 2 w 1226"/>
                <a:gd name="T41" fmla="*/ 1 h 1183"/>
                <a:gd name="T42" fmla="*/ 2 w 1226"/>
                <a:gd name="T43" fmla="*/ 1 h 1183"/>
                <a:gd name="T44" fmla="*/ 2 w 1226"/>
                <a:gd name="T45" fmla="*/ 1 h 1183"/>
                <a:gd name="T46" fmla="*/ 3 w 1226"/>
                <a:gd name="T47" fmla="*/ 1 h 1183"/>
                <a:gd name="T48" fmla="*/ 3 w 1226"/>
                <a:gd name="T49" fmla="*/ 1 h 1183"/>
                <a:gd name="T50" fmla="*/ 3 w 1226"/>
                <a:gd name="T51" fmla="*/ 1 h 1183"/>
                <a:gd name="T52" fmla="*/ 4 w 1226"/>
                <a:gd name="T53" fmla="*/ 1 h 1183"/>
                <a:gd name="T54" fmla="*/ 4 w 1226"/>
                <a:gd name="T55" fmla="*/ 1 h 1183"/>
                <a:gd name="T56" fmla="*/ 4 w 1226"/>
                <a:gd name="T57" fmla="*/ 1 h 1183"/>
                <a:gd name="T58" fmla="*/ 4 w 1226"/>
                <a:gd name="T59" fmla="*/ 1 h 1183"/>
                <a:gd name="T60" fmla="*/ 5 w 1226"/>
                <a:gd name="T61" fmla="*/ 1 h 1183"/>
                <a:gd name="T62" fmla="*/ 5 w 1226"/>
                <a:gd name="T63" fmla="*/ 1 h 1183"/>
                <a:gd name="T64" fmla="*/ 6 w 1226"/>
                <a:gd name="T65" fmla="*/ 1 h 1183"/>
                <a:gd name="T66" fmla="*/ 6 w 1226"/>
                <a:gd name="T67" fmla="*/ 1 h 1183"/>
                <a:gd name="T68" fmla="*/ 6 w 1226"/>
                <a:gd name="T69" fmla="*/ 1 h 1183"/>
                <a:gd name="T70" fmla="*/ 7 w 1226"/>
                <a:gd name="T71" fmla="*/ 1 h 1183"/>
                <a:gd name="T72" fmla="*/ 7 w 1226"/>
                <a:gd name="T73" fmla="*/ 1 h 1183"/>
                <a:gd name="T74" fmla="*/ 7 w 1226"/>
                <a:gd name="T75" fmla="*/ 2 h 1183"/>
                <a:gd name="T76" fmla="*/ 7 w 1226"/>
                <a:gd name="T77" fmla="*/ 1 h 1183"/>
                <a:gd name="T78" fmla="*/ 7 w 1226"/>
                <a:gd name="T79" fmla="*/ 2 h 1183"/>
                <a:gd name="T80" fmla="*/ 8 w 1226"/>
                <a:gd name="T81" fmla="*/ 2 h 1183"/>
                <a:gd name="T82" fmla="*/ 9 w 1226"/>
                <a:gd name="T83" fmla="*/ 2 h 1183"/>
                <a:gd name="T84" fmla="*/ 9 w 1226"/>
                <a:gd name="T85" fmla="*/ 2 h 1183"/>
                <a:gd name="T86" fmla="*/ 11 w 1226"/>
                <a:gd name="T87" fmla="*/ 4 h 1183"/>
                <a:gd name="T88" fmla="*/ 10 w 1226"/>
                <a:gd name="T89" fmla="*/ 5 h 1183"/>
                <a:gd name="T90" fmla="*/ 10 w 1226"/>
                <a:gd name="T91" fmla="*/ 6 h 1183"/>
                <a:gd name="T92" fmla="*/ 9 w 1226"/>
                <a:gd name="T93" fmla="*/ 7 h 1183"/>
                <a:gd name="T94" fmla="*/ 8 w 1226"/>
                <a:gd name="T95" fmla="*/ 8 h 1183"/>
                <a:gd name="T96" fmla="*/ 8 w 1226"/>
                <a:gd name="T97" fmla="*/ 8 h 1183"/>
                <a:gd name="T98" fmla="*/ 7 w 1226"/>
                <a:gd name="T99" fmla="*/ 9 h 1183"/>
                <a:gd name="T100" fmla="*/ 7 w 1226"/>
                <a:gd name="T101" fmla="*/ 9 h 1183"/>
                <a:gd name="T102" fmla="*/ 6 w 1226"/>
                <a:gd name="T103" fmla="*/ 10 h 1183"/>
                <a:gd name="T104" fmla="*/ 6 w 1226"/>
                <a:gd name="T105" fmla="*/ 10 h 1183"/>
                <a:gd name="T106" fmla="*/ 6 w 1226"/>
                <a:gd name="T107" fmla="*/ 11 h 118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26" h="1183">
                  <a:moveTo>
                    <a:pt x="569" y="1182"/>
                  </a:moveTo>
                  <a:cubicBezTo>
                    <a:pt x="568" y="1177"/>
                    <a:pt x="569" y="1173"/>
                    <a:pt x="571" y="1169"/>
                  </a:cubicBezTo>
                  <a:cubicBezTo>
                    <a:pt x="572" y="1163"/>
                    <a:pt x="578" y="1159"/>
                    <a:pt x="579" y="1154"/>
                  </a:cubicBezTo>
                  <a:cubicBezTo>
                    <a:pt x="582" y="1144"/>
                    <a:pt x="567" y="1134"/>
                    <a:pt x="561" y="1128"/>
                  </a:cubicBezTo>
                  <a:cubicBezTo>
                    <a:pt x="552" y="1121"/>
                    <a:pt x="543" y="1116"/>
                    <a:pt x="533" y="1111"/>
                  </a:cubicBezTo>
                  <a:cubicBezTo>
                    <a:pt x="531" y="1109"/>
                    <a:pt x="529" y="1107"/>
                    <a:pt x="526" y="1106"/>
                  </a:cubicBezTo>
                  <a:cubicBezTo>
                    <a:pt x="522" y="1105"/>
                    <a:pt x="516" y="1106"/>
                    <a:pt x="513" y="1105"/>
                  </a:cubicBezTo>
                  <a:cubicBezTo>
                    <a:pt x="505" y="1101"/>
                    <a:pt x="502" y="1085"/>
                    <a:pt x="496" y="1077"/>
                  </a:cubicBezTo>
                  <a:cubicBezTo>
                    <a:pt x="492" y="1071"/>
                    <a:pt x="488" y="1071"/>
                    <a:pt x="482" y="1071"/>
                  </a:cubicBezTo>
                  <a:cubicBezTo>
                    <a:pt x="481" y="1071"/>
                    <a:pt x="481" y="1071"/>
                    <a:pt x="481" y="1071"/>
                  </a:cubicBezTo>
                  <a:cubicBezTo>
                    <a:pt x="486" y="1067"/>
                    <a:pt x="491" y="1063"/>
                    <a:pt x="495" y="1059"/>
                  </a:cubicBezTo>
                  <a:cubicBezTo>
                    <a:pt x="506" y="1048"/>
                    <a:pt x="516" y="1038"/>
                    <a:pt x="529" y="1030"/>
                  </a:cubicBezTo>
                  <a:cubicBezTo>
                    <a:pt x="543" y="1020"/>
                    <a:pt x="556" y="1011"/>
                    <a:pt x="569" y="999"/>
                  </a:cubicBezTo>
                  <a:cubicBezTo>
                    <a:pt x="577" y="992"/>
                    <a:pt x="589" y="988"/>
                    <a:pt x="592" y="978"/>
                  </a:cubicBezTo>
                  <a:cubicBezTo>
                    <a:pt x="597" y="967"/>
                    <a:pt x="593" y="954"/>
                    <a:pt x="593" y="942"/>
                  </a:cubicBezTo>
                  <a:cubicBezTo>
                    <a:pt x="588" y="942"/>
                    <a:pt x="583" y="941"/>
                    <a:pt x="578" y="941"/>
                  </a:cubicBezTo>
                  <a:cubicBezTo>
                    <a:pt x="575" y="941"/>
                    <a:pt x="575" y="941"/>
                    <a:pt x="572" y="941"/>
                  </a:cubicBezTo>
                  <a:cubicBezTo>
                    <a:pt x="571" y="940"/>
                    <a:pt x="571" y="940"/>
                    <a:pt x="571" y="940"/>
                  </a:cubicBezTo>
                  <a:cubicBezTo>
                    <a:pt x="572" y="935"/>
                    <a:pt x="573" y="931"/>
                    <a:pt x="575" y="927"/>
                  </a:cubicBezTo>
                  <a:cubicBezTo>
                    <a:pt x="577" y="920"/>
                    <a:pt x="585" y="911"/>
                    <a:pt x="586" y="903"/>
                  </a:cubicBezTo>
                  <a:cubicBezTo>
                    <a:pt x="586" y="882"/>
                    <a:pt x="567" y="895"/>
                    <a:pt x="557" y="899"/>
                  </a:cubicBezTo>
                  <a:cubicBezTo>
                    <a:pt x="553" y="892"/>
                    <a:pt x="551" y="888"/>
                    <a:pt x="552" y="879"/>
                  </a:cubicBezTo>
                  <a:cubicBezTo>
                    <a:pt x="552" y="871"/>
                    <a:pt x="557" y="860"/>
                    <a:pt x="551" y="853"/>
                  </a:cubicBezTo>
                  <a:cubicBezTo>
                    <a:pt x="539" y="838"/>
                    <a:pt x="526" y="842"/>
                    <a:pt x="511" y="845"/>
                  </a:cubicBezTo>
                  <a:cubicBezTo>
                    <a:pt x="504" y="847"/>
                    <a:pt x="489" y="847"/>
                    <a:pt x="484" y="840"/>
                  </a:cubicBezTo>
                  <a:cubicBezTo>
                    <a:pt x="479" y="833"/>
                    <a:pt x="484" y="815"/>
                    <a:pt x="485" y="806"/>
                  </a:cubicBezTo>
                  <a:cubicBezTo>
                    <a:pt x="485" y="796"/>
                    <a:pt x="488" y="780"/>
                    <a:pt x="480" y="773"/>
                  </a:cubicBezTo>
                  <a:cubicBezTo>
                    <a:pt x="481" y="772"/>
                    <a:pt x="481" y="772"/>
                    <a:pt x="481" y="772"/>
                  </a:cubicBezTo>
                  <a:cubicBezTo>
                    <a:pt x="487" y="765"/>
                    <a:pt x="490" y="756"/>
                    <a:pt x="492" y="747"/>
                  </a:cubicBezTo>
                  <a:cubicBezTo>
                    <a:pt x="493" y="741"/>
                    <a:pt x="494" y="735"/>
                    <a:pt x="495" y="729"/>
                  </a:cubicBezTo>
                  <a:cubicBezTo>
                    <a:pt x="496" y="723"/>
                    <a:pt x="500" y="718"/>
                    <a:pt x="500" y="711"/>
                  </a:cubicBezTo>
                  <a:cubicBezTo>
                    <a:pt x="499" y="700"/>
                    <a:pt x="489" y="702"/>
                    <a:pt x="483" y="695"/>
                  </a:cubicBezTo>
                  <a:cubicBezTo>
                    <a:pt x="476" y="688"/>
                    <a:pt x="483" y="676"/>
                    <a:pt x="482" y="668"/>
                  </a:cubicBezTo>
                  <a:cubicBezTo>
                    <a:pt x="473" y="668"/>
                    <a:pt x="463" y="667"/>
                    <a:pt x="454" y="666"/>
                  </a:cubicBezTo>
                  <a:cubicBezTo>
                    <a:pt x="444" y="664"/>
                    <a:pt x="431" y="668"/>
                    <a:pt x="425" y="657"/>
                  </a:cubicBezTo>
                  <a:cubicBezTo>
                    <a:pt x="422" y="652"/>
                    <a:pt x="424" y="641"/>
                    <a:pt x="424" y="635"/>
                  </a:cubicBezTo>
                  <a:cubicBezTo>
                    <a:pt x="424" y="626"/>
                    <a:pt x="424" y="616"/>
                    <a:pt x="422" y="607"/>
                  </a:cubicBezTo>
                  <a:cubicBezTo>
                    <a:pt x="420" y="602"/>
                    <a:pt x="417" y="594"/>
                    <a:pt x="411" y="592"/>
                  </a:cubicBezTo>
                  <a:cubicBezTo>
                    <a:pt x="406" y="589"/>
                    <a:pt x="400" y="593"/>
                    <a:pt x="395" y="591"/>
                  </a:cubicBezTo>
                  <a:cubicBezTo>
                    <a:pt x="391" y="590"/>
                    <a:pt x="385" y="584"/>
                    <a:pt x="381" y="582"/>
                  </a:cubicBezTo>
                  <a:cubicBezTo>
                    <a:pt x="372" y="577"/>
                    <a:pt x="365" y="574"/>
                    <a:pt x="356" y="571"/>
                  </a:cubicBezTo>
                  <a:cubicBezTo>
                    <a:pt x="348" y="568"/>
                    <a:pt x="340" y="564"/>
                    <a:pt x="331" y="564"/>
                  </a:cubicBezTo>
                  <a:cubicBezTo>
                    <a:pt x="325" y="565"/>
                    <a:pt x="319" y="568"/>
                    <a:pt x="313" y="567"/>
                  </a:cubicBezTo>
                  <a:cubicBezTo>
                    <a:pt x="306" y="566"/>
                    <a:pt x="297" y="559"/>
                    <a:pt x="292" y="555"/>
                  </a:cubicBezTo>
                  <a:cubicBezTo>
                    <a:pt x="289" y="552"/>
                    <a:pt x="287" y="549"/>
                    <a:pt x="283" y="547"/>
                  </a:cubicBezTo>
                  <a:cubicBezTo>
                    <a:pt x="282" y="546"/>
                    <a:pt x="277" y="546"/>
                    <a:pt x="276" y="545"/>
                  </a:cubicBezTo>
                  <a:cubicBezTo>
                    <a:pt x="271" y="540"/>
                    <a:pt x="271" y="524"/>
                    <a:pt x="271" y="517"/>
                  </a:cubicBezTo>
                  <a:cubicBezTo>
                    <a:pt x="270" y="506"/>
                    <a:pt x="271" y="495"/>
                    <a:pt x="272" y="483"/>
                  </a:cubicBezTo>
                  <a:cubicBezTo>
                    <a:pt x="274" y="466"/>
                    <a:pt x="262" y="468"/>
                    <a:pt x="247" y="471"/>
                  </a:cubicBezTo>
                  <a:cubicBezTo>
                    <a:pt x="226" y="477"/>
                    <a:pt x="214" y="489"/>
                    <a:pt x="196" y="500"/>
                  </a:cubicBezTo>
                  <a:cubicBezTo>
                    <a:pt x="184" y="508"/>
                    <a:pt x="178" y="520"/>
                    <a:pt x="162" y="518"/>
                  </a:cubicBezTo>
                  <a:cubicBezTo>
                    <a:pt x="155" y="517"/>
                    <a:pt x="122" y="513"/>
                    <a:pt x="113" y="513"/>
                  </a:cubicBezTo>
                  <a:cubicBezTo>
                    <a:pt x="111" y="512"/>
                    <a:pt x="111" y="512"/>
                    <a:pt x="111" y="512"/>
                  </a:cubicBezTo>
                  <a:cubicBezTo>
                    <a:pt x="104" y="499"/>
                    <a:pt x="110" y="475"/>
                    <a:pt x="109" y="462"/>
                  </a:cubicBezTo>
                  <a:cubicBezTo>
                    <a:pt x="95" y="468"/>
                    <a:pt x="85" y="485"/>
                    <a:pt x="68" y="485"/>
                  </a:cubicBezTo>
                  <a:cubicBezTo>
                    <a:pt x="59" y="485"/>
                    <a:pt x="60" y="481"/>
                    <a:pt x="56" y="474"/>
                  </a:cubicBezTo>
                  <a:cubicBezTo>
                    <a:pt x="54" y="472"/>
                    <a:pt x="51" y="467"/>
                    <a:pt x="47" y="467"/>
                  </a:cubicBezTo>
                  <a:cubicBezTo>
                    <a:pt x="44" y="466"/>
                    <a:pt x="43" y="470"/>
                    <a:pt x="40" y="470"/>
                  </a:cubicBezTo>
                  <a:cubicBezTo>
                    <a:pt x="32" y="470"/>
                    <a:pt x="34" y="463"/>
                    <a:pt x="31" y="458"/>
                  </a:cubicBezTo>
                  <a:cubicBezTo>
                    <a:pt x="28" y="450"/>
                    <a:pt x="22" y="445"/>
                    <a:pt x="18" y="439"/>
                  </a:cubicBezTo>
                  <a:cubicBezTo>
                    <a:pt x="11" y="426"/>
                    <a:pt x="0" y="410"/>
                    <a:pt x="9" y="397"/>
                  </a:cubicBezTo>
                  <a:cubicBezTo>
                    <a:pt x="13" y="392"/>
                    <a:pt x="23" y="388"/>
                    <a:pt x="25" y="384"/>
                  </a:cubicBezTo>
                  <a:cubicBezTo>
                    <a:pt x="26" y="382"/>
                    <a:pt x="26" y="373"/>
                    <a:pt x="25" y="371"/>
                  </a:cubicBezTo>
                  <a:cubicBezTo>
                    <a:pt x="24" y="365"/>
                    <a:pt x="22" y="362"/>
                    <a:pt x="26" y="356"/>
                  </a:cubicBezTo>
                  <a:cubicBezTo>
                    <a:pt x="30" y="349"/>
                    <a:pt x="39" y="343"/>
                    <a:pt x="45" y="338"/>
                  </a:cubicBezTo>
                  <a:cubicBezTo>
                    <a:pt x="53" y="332"/>
                    <a:pt x="62" y="328"/>
                    <a:pt x="71" y="323"/>
                  </a:cubicBezTo>
                  <a:cubicBezTo>
                    <a:pt x="76" y="320"/>
                    <a:pt x="81" y="316"/>
                    <a:pt x="86" y="314"/>
                  </a:cubicBezTo>
                  <a:cubicBezTo>
                    <a:pt x="93" y="311"/>
                    <a:pt x="102" y="306"/>
                    <a:pt x="109" y="306"/>
                  </a:cubicBezTo>
                  <a:cubicBezTo>
                    <a:pt x="114" y="305"/>
                    <a:pt x="120" y="308"/>
                    <a:pt x="124" y="305"/>
                  </a:cubicBezTo>
                  <a:cubicBezTo>
                    <a:pt x="126" y="303"/>
                    <a:pt x="126" y="303"/>
                    <a:pt x="126" y="303"/>
                  </a:cubicBezTo>
                  <a:cubicBezTo>
                    <a:pt x="127" y="304"/>
                    <a:pt x="127" y="305"/>
                    <a:pt x="128" y="306"/>
                  </a:cubicBezTo>
                  <a:cubicBezTo>
                    <a:pt x="131" y="303"/>
                    <a:pt x="131" y="289"/>
                    <a:pt x="132" y="283"/>
                  </a:cubicBezTo>
                  <a:cubicBezTo>
                    <a:pt x="134" y="271"/>
                    <a:pt x="137" y="259"/>
                    <a:pt x="139" y="246"/>
                  </a:cubicBezTo>
                  <a:cubicBezTo>
                    <a:pt x="141" y="237"/>
                    <a:pt x="142" y="228"/>
                    <a:pt x="145" y="219"/>
                  </a:cubicBezTo>
                  <a:cubicBezTo>
                    <a:pt x="146" y="213"/>
                    <a:pt x="148" y="205"/>
                    <a:pt x="145" y="199"/>
                  </a:cubicBezTo>
                  <a:cubicBezTo>
                    <a:pt x="138" y="186"/>
                    <a:pt x="121" y="183"/>
                    <a:pt x="124" y="165"/>
                  </a:cubicBezTo>
                  <a:cubicBezTo>
                    <a:pt x="126" y="152"/>
                    <a:pt x="140" y="153"/>
                    <a:pt x="150" y="159"/>
                  </a:cubicBezTo>
                  <a:cubicBezTo>
                    <a:pt x="150" y="155"/>
                    <a:pt x="149" y="151"/>
                    <a:pt x="147" y="148"/>
                  </a:cubicBezTo>
                  <a:cubicBezTo>
                    <a:pt x="143" y="143"/>
                    <a:pt x="138" y="145"/>
                    <a:pt x="134" y="142"/>
                  </a:cubicBezTo>
                  <a:cubicBezTo>
                    <a:pt x="123" y="134"/>
                    <a:pt x="137" y="118"/>
                    <a:pt x="149" y="119"/>
                  </a:cubicBezTo>
                  <a:cubicBezTo>
                    <a:pt x="156" y="120"/>
                    <a:pt x="165" y="125"/>
                    <a:pt x="173" y="125"/>
                  </a:cubicBezTo>
                  <a:cubicBezTo>
                    <a:pt x="176" y="124"/>
                    <a:pt x="178" y="124"/>
                    <a:pt x="180" y="123"/>
                  </a:cubicBezTo>
                  <a:cubicBezTo>
                    <a:pt x="182" y="123"/>
                    <a:pt x="183" y="120"/>
                    <a:pt x="186" y="120"/>
                  </a:cubicBezTo>
                  <a:cubicBezTo>
                    <a:pt x="187" y="120"/>
                    <a:pt x="188" y="121"/>
                    <a:pt x="189" y="121"/>
                  </a:cubicBezTo>
                  <a:cubicBezTo>
                    <a:pt x="199" y="120"/>
                    <a:pt x="205" y="114"/>
                    <a:pt x="212" y="110"/>
                  </a:cubicBezTo>
                  <a:cubicBezTo>
                    <a:pt x="215" y="108"/>
                    <a:pt x="215" y="108"/>
                    <a:pt x="215" y="108"/>
                  </a:cubicBezTo>
                  <a:cubicBezTo>
                    <a:pt x="215" y="109"/>
                    <a:pt x="215" y="110"/>
                    <a:pt x="216" y="111"/>
                  </a:cubicBezTo>
                  <a:cubicBezTo>
                    <a:pt x="218" y="116"/>
                    <a:pt x="220" y="121"/>
                    <a:pt x="222" y="126"/>
                  </a:cubicBezTo>
                  <a:cubicBezTo>
                    <a:pt x="223" y="130"/>
                    <a:pt x="224" y="135"/>
                    <a:pt x="227" y="137"/>
                  </a:cubicBezTo>
                  <a:cubicBezTo>
                    <a:pt x="232" y="140"/>
                    <a:pt x="235" y="137"/>
                    <a:pt x="239" y="136"/>
                  </a:cubicBezTo>
                  <a:cubicBezTo>
                    <a:pt x="249" y="136"/>
                    <a:pt x="250" y="149"/>
                    <a:pt x="260" y="143"/>
                  </a:cubicBezTo>
                  <a:cubicBezTo>
                    <a:pt x="263" y="141"/>
                    <a:pt x="264" y="137"/>
                    <a:pt x="268" y="140"/>
                  </a:cubicBezTo>
                  <a:cubicBezTo>
                    <a:pt x="271" y="141"/>
                    <a:pt x="271" y="146"/>
                    <a:pt x="272" y="149"/>
                  </a:cubicBezTo>
                  <a:cubicBezTo>
                    <a:pt x="277" y="144"/>
                    <a:pt x="281" y="136"/>
                    <a:pt x="287" y="132"/>
                  </a:cubicBezTo>
                  <a:cubicBezTo>
                    <a:pt x="293" y="127"/>
                    <a:pt x="299" y="125"/>
                    <a:pt x="305" y="122"/>
                  </a:cubicBezTo>
                  <a:cubicBezTo>
                    <a:pt x="315" y="115"/>
                    <a:pt x="320" y="104"/>
                    <a:pt x="331" y="100"/>
                  </a:cubicBezTo>
                  <a:cubicBezTo>
                    <a:pt x="330" y="93"/>
                    <a:pt x="313" y="90"/>
                    <a:pt x="307" y="88"/>
                  </a:cubicBezTo>
                  <a:cubicBezTo>
                    <a:pt x="319" y="86"/>
                    <a:pt x="305" y="76"/>
                    <a:pt x="301" y="70"/>
                  </a:cubicBezTo>
                  <a:cubicBezTo>
                    <a:pt x="296" y="62"/>
                    <a:pt x="290" y="49"/>
                    <a:pt x="291" y="39"/>
                  </a:cubicBezTo>
                  <a:cubicBezTo>
                    <a:pt x="293" y="18"/>
                    <a:pt x="322" y="54"/>
                    <a:pt x="323" y="39"/>
                  </a:cubicBezTo>
                  <a:cubicBezTo>
                    <a:pt x="327" y="41"/>
                    <a:pt x="328" y="46"/>
                    <a:pt x="330" y="50"/>
                  </a:cubicBezTo>
                  <a:cubicBezTo>
                    <a:pt x="333" y="49"/>
                    <a:pt x="336" y="44"/>
                    <a:pt x="340" y="44"/>
                  </a:cubicBezTo>
                  <a:cubicBezTo>
                    <a:pt x="344" y="45"/>
                    <a:pt x="348" y="53"/>
                    <a:pt x="351" y="56"/>
                  </a:cubicBezTo>
                  <a:cubicBezTo>
                    <a:pt x="354" y="50"/>
                    <a:pt x="355" y="36"/>
                    <a:pt x="362" y="33"/>
                  </a:cubicBezTo>
                  <a:cubicBezTo>
                    <a:pt x="367" y="31"/>
                    <a:pt x="368" y="34"/>
                    <a:pt x="373" y="36"/>
                  </a:cubicBezTo>
                  <a:cubicBezTo>
                    <a:pt x="381" y="38"/>
                    <a:pt x="390" y="31"/>
                    <a:pt x="396" y="25"/>
                  </a:cubicBezTo>
                  <a:cubicBezTo>
                    <a:pt x="401" y="21"/>
                    <a:pt x="408" y="18"/>
                    <a:pt x="412" y="13"/>
                  </a:cubicBezTo>
                  <a:cubicBezTo>
                    <a:pt x="414" y="10"/>
                    <a:pt x="414" y="5"/>
                    <a:pt x="415" y="1"/>
                  </a:cubicBezTo>
                  <a:cubicBezTo>
                    <a:pt x="416" y="2"/>
                    <a:pt x="416" y="2"/>
                    <a:pt x="416" y="2"/>
                  </a:cubicBezTo>
                  <a:cubicBezTo>
                    <a:pt x="417" y="3"/>
                    <a:pt x="418" y="4"/>
                    <a:pt x="419" y="5"/>
                  </a:cubicBezTo>
                  <a:cubicBezTo>
                    <a:pt x="425" y="5"/>
                    <a:pt x="432" y="0"/>
                    <a:pt x="437" y="7"/>
                  </a:cubicBezTo>
                  <a:cubicBezTo>
                    <a:pt x="439" y="11"/>
                    <a:pt x="437" y="15"/>
                    <a:pt x="437" y="19"/>
                  </a:cubicBezTo>
                  <a:cubicBezTo>
                    <a:pt x="437" y="23"/>
                    <a:pt x="439" y="26"/>
                    <a:pt x="440" y="30"/>
                  </a:cubicBezTo>
                  <a:cubicBezTo>
                    <a:pt x="447" y="30"/>
                    <a:pt x="452" y="34"/>
                    <a:pt x="450" y="42"/>
                  </a:cubicBezTo>
                  <a:cubicBezTo>
                    <a:pt x="449" y="47"/>
                    <a:pt x="447" y="47"/>
                    <a:pt x="443" y="51"/>
                  </a:cubicBezTo>
                  <a:cubicBezTo>
                    <a:pt x="440" y="55"/>
                    <a:pt x="439" y="59"/>
                    <a:pt x="438" y="64"/>
                  </a:cubicBezTo>
                  <a:cubicBezTo>
                    <a:pt x="436" y="73"/>
                    <a:pt x="444" y="75"/>
                    <a:pt x="446" y="84"/>
                  </a:cubicBezTo>
                  <a:cubicBezTo>
                    <a:pt x="448" y="90"/>
                    <a:pt x="451" y="99"/>
                    <a:pt x="455" y="105"/>
                  </a:cubicBezTo>
                  <a:cubicBezTo>
                    <a:pt x="458" y="109"/>
                    <a:pt x="464" y="115"/>
                    <a:pt x="468" y="117"/>
                  </a:cubicBezTo>
                  <a:cubicBezTo>
                    <a:pt x="474" y="121"/>
                    <a:pt x="485" y="114"/>
                    <a:pt x="491" y="110"/>
                  </a:cubicBezTo>
                  <a:cubicBezTo>
                    <a:pt x="498" y="107"/>
                    <a:pt x="504" y="102"/>
                    <a:pt x="511" y="100"/>
                  </a:cubicBezTo>
                  <a:cubicBezTo>
                    <a:pt x="514" y="99"/>
                    <a:pt x="518" y="99"/>
                    <a:pt x="521" y="98"/>
                  </a:cubicBezTo>
                  <a:cubicBezTo>
                    <a:pt x="525" y="97"/>
                    <a:pt x="527" y="93"/>
                    <a:pt x="531" y="92"/>
                  </a:cubicBezTo>
                  <a:cubicBezTo>
                    <a:pt x="534" y="91"/>
                    <a:pt x="539" y="91"/>
                    <a:pt x="541" y="89"/>
                  </a:cubicBezTo>
                  <a:cubicBezTo>
                    <a:pt x="541" y="88"/>
                    <a:pt x="541" y="88"/>
                    <a:pt x="541" y="88"/>
                  </a:cubicBezTo>
                  <a:cubicBezTo>
                    <a:pt x="546" y="92"/>
                    <a:pt x="556" y="102"/>
                    <a:pt x="560" y="94"/>
                  </a:cubicBezTo>
                  <a:cubicBezTo>
                    <a:pt x="564" y="88"/>
                    <a:pt x="561" y="82"/>
                    <a:pt x="561" y="76"/>
                  </a:cubicBezTo>
                  <a:cubicBezTo>
                    <a:pt x="567" y="77"/>
                    <a:pt x="571" y="73"/>
                    <a:pt x="577" y="74"/>
                  </a:cubicBezTo>
                  <a:cubicBezTo>
                    <a:pt x="581" y="74"/>
                    <a:pt x="583" y="75"/>
                    <a:pt x="586" y="74"/>
                  </a:cubicBezTo>
                  <a:cubicBezTo>
                    <a:pt x="588" y="74"/>
                    <a:pt x="591" y="70"/>
                    <a:pt x="592" y="70"/>
                  </a:cubicBezTo>
                  <a:cubicBezTo>
                    <a:pt x="597" y="69"/>
                    <a:pt x="596" y="72"/>
                    <a:pt x="599" y="73"/>
                  </a:cubicBezTo>
                  <a:cubicBezTo>
                    <a:pt x="602" y="75"/>
                    <a:pt x="606" y="74"/>
                    <a:pt x="608" y="77"/>
                  </a:cubicBezTo>
                  <a:cubicBezTo>
                    <a:pt x="608" y="79"/>
                    <a:pt x="608" y="79"/>
                    <a:pt x="608" y="79"/>
                  </a:cubicBezTo>
                  <a:cubicBezTo>
                    <a:pt x="610" y="80"/>
                    <a:pt x="613" y="82"/>
                    <a:pt x="614" y="82"/>
                  </a:cubicBezTo>
                  <a:cubicBezTo>
                    <a:pt x="618" y="83"/>
                    <a:pt x="617" y="82"/>
                    <a:pt x="620" y="80"/>
                  </a:cubicBezTo>
                  <a:cubicBezTo>
                    <a:pt x="625" y="78"/>
                    <a:pt x="631" y="72"/>
                    <a:pt x="635" y="72"/>
                  </a:cubicBezTo>
                  <a:cubicBezTo>
                    <a:pt x="639" y="72"/>
                    <a:pt x="643" y="76"/>
                    <a:pt x="647" y="74"/>
                  </a:cubicBezTo>
                  <a:cubicBezTo>
                    <a:pt x="650" y="73"/>
                    <a:pt x="650" y="71"/>
                    <a:pt x="652" y="70"/>
                  </a:cubicBezTo>
                  <a:cubicBezTo>
                    <a:pt x="655" y="69"/>
                    <a:pt x="657" y="72"/>
                    <a:pt x="660" y="71"/>
                  </a:cubicBezTo>
                  <a:cubicBezTo>
                    <a:pt x="665" y="70"/>
                    <a:pt x="666" y="59"/>
                    <a:pt x="668" y="55"/>
                  </a:cubicBezTo>
                  <a:cubicBezTo>
                    <a:pt x="671" y="47"/>
                    <a:pt x="676" y="41"/>
                    <a:pt x="680" y="34"/>
                  </a:cubicBezTo>
                  <a:cubicBezTo>
                    <a:pt x="684" y="26"/>
                    <a:pt x="693" y="16"/>
                    <a:pt x="694" y="7"/>
                  </a:cubicBezTo>
                  <a:cubicBezTo>
                    <a:pt x="695" y="7"/>
                    <a:pt x="695" y="7"/>
                    <a:pt x="695" y="7"/>
                  </a:cubicBezTo>
                  <a:cubicBezTo>
                    <a:pt x="705" y="4"/>
                    <a:pt x="715" y="44"/>
                    <a:pt x="716" y="51"/>
                  </a:cubicBezTo>
                  <a:cubicBezTo>
                    <a:pt x="718" y="58"/>
                    <a:pt x="720" y="71"/>
                    <a:pt x="732" y="79"/>
                  </a:cubicBezTo>
                  <a:cubicBezTo>
                    <a:pt x="743" y="87"/>
                    <a:pt x="748" y="99"/>
                    <a:pt x="747" y="103"/>
                  </a:cubicBezTo>
                  <a:cubicBezTo>
                    <a:pt x="747" y="107"/>
                    <a:pt x="733" y="124"/>
                    <a:pt x="728" y="131"/>
                  </a:cubicBezTo>
                  <a:cubicBezTo>
                    <a:pt x="722" y="138"/>
                    <a:pt x="714" y="145"/>
                    <a:pt x="710" y="148"/>
                  </a:cubicBezTo>
                  <a:cubicBezTo>
                    <a:pt x="706" y="151"/>
                    <a:pt x="700" y="157"/>
                    <a:pt x="692" y="175"/>
                  </a:cubicBezTo>
                  <a:cubicBezTo>
                    <a:pt x="683" y="193"/>
                    <a:pt x="669" y="196"/>
                    <a:pt x="669" y="196"/>
                  </a:cubicBezTo>
                  <a:cubicBezTo>
                    <a:pt x="681" y="199"/>
                    <a:pt x="707" y="182"/>
                    <a:pt x="713" y="179"/>
                  </a:cubicBezTo>
                  <a:cubicBezTo>
                    <a:pt x="719" y="176"/>
                    <a:pt x="723" y="178"/>
                    <a:pt x="725" y="175"/>
                  </a:cubicBezTo>
                  <a:cubicBezTo>
                    <a:pt x="728" y="172"/>
                    <a:pt x="725" y="162"/>
                    <a:pt x="725" y="162"/>
                  </a:cubicBezTo>
                  <a:cubicBezTo>
                    <a:pt x="725" y="162"/>
                    <a:pt x="727" y="153"/>
                    <a:pt x="734" y="145"/>
                  </a:cubicBezTo>
                  <a:cubicBezTo>
                    <a:pt x="741" y="138"/>
                    <a:pt x="745" y="146"/>
                    <a:pt x="754" y="144"/>
                  </a:cubicBezTo>
                  <a:cubicBezTo>
                    <a:pt x="762" y="142"/>
                    <a:pt x="768" y="141"/>
                    <a:pt x="787" y="141"/>
                  </a:cubicBezTo>
                  <a:cubicBezTo>
                    <a:pt x="807" y="142"/>
                    <a:pt x="787" y="155"/>
                    <a:pt x="787" y="164"/>
                  </a:cubicBezTo>
                  <a:cubicBezTo>
                    <a:pt x="787" y="174"/>
                    <a:pt x="765" y="187"/>
                    <a:pt x="765" y="191"/>
                  </a:cubicBezTo>
                  <a:cubicBezTo>
                    <a:pt x="765" y="194"/>
                    <a:pt x="778" y="192"/>
                    <a:pt x="788" y="186"/>
                  </a:cubicBezTo>
                  <a:cubicBezTo>
                    <a:pt x="798" y="180"/>
                    <a:pt x="795" y="175"/>
                    <a:pt x="798" y="162"/>
                  </a:cubicBezTo>
                  <a:cubicBezTo>
                    <a:pt x="801" y="149"/>
                    <a:pt x="817" y="150"/>
                    <a:pt x="829" y="146"/>
                  </a:cubicBezTo>
                  <a:cubicBezTo>
                    <a:pt x="842" y="143"/>
                    <a:pt x="860" y="153"/>
                    <a:pt x="878" y="164"/>
                  </a:cubicBezTo>
                  <a:cubicBezTo>
                    <a:pt x="896" y="176"/>
                    <a:pt x="896" y="178"/>
                    <a:pt x="902" y="177"/>
                  </a:cubicBezTo>
                  <a:cubicBezTo>
                    <a:pt x="908" y="176"/>
                    <a:pt x="909" y="178"/>
                    <a:pt x="913" y="181"/>
                  </a:cubicBezTo>
                  <a:cubicBezTo>
                    <a:pt x="917" y="184"/>
                    <a:pt x="911" y="195"/>
                    <a:pt x="910" y="198"/>
                  </a:cubicBezTo>
                  <a:cubicBezTo>
                    <a:pt x="909" y="202"/>
                    <a:pt x="912" y="216"/>
                    <a:pt x="914" y="210"/>
                  </a:cubicBezTo>
                  <a:cubicBezTo>
                    <a:pt x="916" y="205"/>
                    <a:pt x="915" y="213"/>
                    <a:pt x="915" y="213"/>
                  </a:cubicBezTo>
                  <a:cubicBezTo>
                    <a:pt x="915" y="213"/>
                    <a:pt x="928" y="208"/>
                    <a:pt x="938" y="198"/>
                  </a:cubicBezTo>
                  <a:cubicBezTo>
                    <a:pt x="948" y="189"/>
                    <a:pt x="959" y="193"/>
                    <a:pt x="963" y="193"/>
                  </a:cubicBezTo>
                  <a:cubicBezTo>
                    <a:pt x="967" y="192"/>
                    <a:pt x="972" y="198"/>
                    <a:pt x="981" y="203"/>
                  </a:cubicBezTo>
                  <a:cubicBezTo>
                    <a:pt x="990" y="208"/>
                    <a:pt x="998" y="207"/>
                    <a:pt x="1011" y="205"/>
                  </a:cubicBezTo>
                  <a:cubicBezTo>
                    <a:pt x="1024" y="204"/>
                    <a:pt x="1024" y="198"/>
                    <a:pt x="1042" y="198"/>
                  </a:cubicBezTo>
                  <a:cubicBezTo>
                    <a:pt x="1059" y="198"/>
                    <a:pt x="1095" y="225"/>
                    <a:pt x="1110" y="240"/>
                  </a:cubicBezTo>
                  <a:cubicBezTo>
                    <a:pt x="1125" y="254"/>
                    <a:pt x="1148" y="255"/>
                    <a:pt x="1164" y="254"/>
                  </a:cubicBezTo>
                  <a:cubicBezTo>
                    <a:pt x="1180" y="252"/>
                    <a:pt x="1185" y="254"/>
                    <a:pt x="1196" y="287"/>
                  </a:cubicBezTo>
                  <a:cubicBezTo>
                    <a:pt x="1226" y="373"/>
                    <a:pt x="1169" y="409"/>
                    <a:pt x="1163" y="415"/>
                  </a:cubicBezTo>
                  <a:cubicBezTo>
                    <a:pt x="1158" y="422"/>
                    <a:pt x="1155" y="428"/>
                    <a:pt x="1145" y="437"/>
                  </a:cubicBezTo>
                  <a:cubicBezTo>
                    <a:pt x="1135" y="445"/>
                    <a:pt x="1130" y="449"/>
                    <a:pt x="1123" y="465"/>
                  </a:cubicBezTo>
                  <a:cubicBezTo>
                    <a:pt x="1117" y="481"/>
                    <a:pt x="1104" y="502"/>
                    <a:pt x="1098" y="514"/>
                  </a:cubicBezTo>
                  <a:cubicBezTo>
                    <a:pt x="1091" y="526"/>
                    <a:pt x="1091" y="523"/>
                    <a:pt x="1081" y="516"/>
                  </a:cubicBezTo>
                  <a:cubicBezTo>
                    <a:pt x="1070" y="510"/>
                    <a:pt x="1075" y="525"/>
                    <a:pt x="1067" y="533"/>
                  </a:cubicBezTo>
                  <a:cubicBezTo>
                    <a:pt x="1058" y="541"/>
                    <a:pt x="1063" y="566"/>
                    <a:pt x="1065" y="583"/>
                  </a:cubicBezTo>
                  <a:cubicBezTo>
                    <a:pt x="1067" y="601"/>
                    <a:pt x="1068" y="616"/>
                    <a:pt x="1065" y="622"/>
                  </a:cubicBezTo>
                  <a:cubicBezTo>
                    <a:pt x="1062" y="628"/>
                    <a:pt x="1061" y="635"/>
                    <a:pt x="1058" y="661"/>
                  </a:cubicBezTo>
                  <a:cubicBezTo>
                    <a:pt x="1055" y="687"/>
                    <a:pt x="1050" y="680"/>
                    <a:pt x="1038" y="689"/>
                  </a:cubicBezTo>
                  <a:cubicBezTo>
                    <a:pt x="1026" y="697"/>
                    <a:pt x="1036" y="702"/>
                    <a:pt x="1031" y="729"/>
                  </a:cubicBezTo>
                  <a:cubicBezTo>
                    <a:pt x="1026" y="757"/>
                    <a:pt x="1009" y="766"/>
                    <a:pt x="995" y="783"/>
                  </a:cubicBezTo>
                  <a:cubicBezTo>
                    <a:pt x="982" y="799"/>
                    <a:pt x="992" y="789"/>
                    <a:pt x="988" y="794"/>
                  </a:cubicBezTo>
                  <a:cubicBezTo>
                    <a:pt x="985" y="799"/>
                    <a:pt x="985" y="806"/>
                    <a:pt x="985" y="808"/>
                  </a:cubicBezTo>
                  <a:cubicBezTo>
                    <a:pt x="985" y="811"/>
                    <a:pt x="975" y="816"/>
                    <a:pt x="965" y="819"/>
                  </a:cubicBezTo>
                  <a:cubicBezTo>
                    <a:pt x="956" y="821"/>
                    <a:pt x="955" y="824"/>
                    <a:pt x="949" y="839"/>
                  </a:cubicBezTo>
                  <a:cubicBezTo>
                    <a:pt x="944" y="853"/>
                    <a:pt x="906" y="848"/>
                    <a:pt x="900" y="845"/>
                  </a:cubicBezTo>
                  <a:cubicBezTo>
                    <a:pt x="894" y="842"/>
                    <a:pt x="885" y="848"/>
                    <a:pt x="882" y="851"/>
                  </a:cubicBezTo>
                  <a:cubicBezTo>
                    <a:pt x="878" y="854"/>
                    <a:pt x="874" y="861"/>
                    <a:pt x="869" y="860"/>
                  </a:cubicBezTo>
                  <a:cubicBezTo>
                    <a:pt x="863" y="859"/>
                    <a:pt x="859" y="863"/>
                    <a:pt x="855" y="869"/>
                  </a:cubicBezTo>
                  <a:cubicBezTo>
                    <a:pt x="850" y="875"/>
                    <a:pt x="841" y="877"/>
                    <a:pt x="829" y="879"/>
                  </a:cubicBezTo>
                  <a:cubicBezTo>
                    <a:pt x="818" y="881"/>
                    <a:pt x="788" y="907"/>
                    <a:pt x="776" y="915"/>
                  </a:cubicBezTo>
                  <a:cubicBezTo>
                    <a:pt x="764" y="923"/>
                    <a:pt x="764" y="918"/>
                    <a:pt x="757" y="925"/>
                  </a:cubicBezTo>
                  <a:cubicBezTo>
                    <a:pt x="751" y="932"/>
                    <a:pt x="757" y="931"/>
                    <a:pt x="745" y="941"/>
                  </a:cubicBezTo>
                  <a:cubicBezTo>
                    <a:pt x="733" y="950"/>
                    <a:pt x="741" y="957"/>
                    <a:pt x="739" y="977"/>
                  </a:cubicBezTo>
                  <a:cubicBezTo>
                    <a:pt x="737" y="997"/>
                    <a:pt x="736" y="1014"/>
                    <a:pt x="736" y="1016"/>
                  </a:cubicBezTo>
                  <a:cubicBezTo>
                    <a:pt x="735" y="1018"/>
                    <a:pt x="729" y="1023"/>
                    <a:pt x="725" y="1026"/>
                  </a:cubicBezTo>
                  <a:cubicBezTo>
                    <a:pt x="721" y="1028"/>
                    <a:pt x="714" y="1037"/>
                    <a:pt x="706" y="1041"/>
                  </a:cubicBezTo>
                  <a:cubicBezTo>
                    <a:pt x="698" y="1045"/>
                    <a:pt x="695" y="1053"/>
                    <a:pt x="691" y="1053"/>
                  </a:cubicBezTo>
                  <a:cubicBezTo>
                    <a:pt x="687" y="1054"/>
                    <a:pt x="682" y="1069"/>
                    <a:pt x="680" y="1071"/>
                  </a:cubicBezTo>
                  <a:cubicBezTo>
                    <a:pt x="678" y="1073"/>
                    <a:pt x="686" y="1064"/>
                    <a:pt x="671" y="1089"/>
                  </a:cubicBezTo>
                  <a:cubicBezTo>
                    <a:pt x="656" y="1113"/>
                    <a:pt x="636" y="1118"/>
                    <a:pt x="636" y="1118"/>
                  </a:cubicBezTo>
                  <a:cubicBezTo>
                    <a:pt x="650" y="1110"/>
                    <a:pt x="665" y="1082"/>
                    <a:pt x="665" y="1079"/>
                  </a:cubicBezTo>
                  <a:cubicBezTo>
                    <a:pt x="665" y="1076"/>
                    <a:pt x="663" y="1080"/>
                    <a:pt x="656" y="1080"/>
                  </a:cubicBezTo>
                  <a:cubicBezTo>
                    <a:pt x="650" y="1081"/>
                    <a:pt x="653" y="1073"/>
                    <a:pt x="650" y="1074"/>
                  </a:cubicBezTo>
                  <a:cubicBezTo>
                    <a:pt x="646" y="1075"/>
                    <a:pt x="652" y="1080"/>
                    <a:pt x="650" y="1083"/>
                  </a:cubicBezTo>
                  <a:cubicBezTo>
                    <a:pt x="649" y="1087"/>
                    <a:pt x="643" y="1092"/>
                    <a:pt x="640" y="1095"/>
                  </a:cubicBezTo>
                  <a:cubicBezTo>
                    <a:pt x="637" y="1098"/>
                    <a:pt x="629" y="1105"/>
                    <a:pt x="624" y="1113"/>
                  </a:cubicBezTo>
                  <a:cubicBezTo>
                    <a:pt x="619" y="1120"/>
                    <a:pt x="621" y="1127"/>
                    <a:pt x="621" y="1127"/>
                  </a:cubicBezTo>
                  <a:cubicBezTo>
                    <a:pt x="621" y="1127"/>
                    <a:pt x="613" y="1130"/>
                    <a:pt x="606" y="1146"/>
                  </a:cubicBezTo>
                  <a:cubicBezTo>
                    <a:pt x="599" y="1162"/>
                    <a:pt x="603" y="1156"/>
                    <a:pt x="594" y="1164"/>
                  </a:cubicBezTo>
                  <a:cubicBezTo>
                    <a:pt x="584" y="1172"/>
                    <a:pt x="579" y="1176"/>
                    <a:pt x="574" y="1178"/>
                  </a:cubicBezTo>
                  <a:cubicBezTo>
                    <a:pt x="572" y="1179"/>
                    <a:pt x="571" y="1181"/>
                    <a:pt x="569" y="1183"/>
                  </a:cubicBezTo>
                  <a:lnTo>
                    <a:pt x="569" y="1182"/>
                  </a:lnTo>
                  <a:close/>
                </a:path>
              </a:pathLst>
            </a:custGeom>
            <a:solidFill>
              <a:srgbClr val="DDDDDD">
                <a:alpha val="30000"/>
              </a:srgbClr>
            </a:solidFill>
            <a:ln w="3175" cap="rnd">
              <a:noFill/>
              <a:prstDash val="solid"/>
              <a:round/>
              <a:headEnd/>
              <a:tailEnd/>
            </a:ln>
          </p:spPr>
          <p:txBody>
            <a:bodyPr/>
            <a:lstStyle/>
            <a:p>
              <a:endParaRPr lang="en-US"/>
            </a:p>
          </p:txBody>
        </p:sp>
        <p:sp>
          <p:nvSpPr>
            <p:cNvPr id="44" name="Freeform 147"/>
            <p:cNvSpPr>
              <a:spLocks/>
            </p:cNvSpPr>
            <p:nvPr/>
          </p:nvSpPr>
          <p:spPr bwMode="auto">
            <a:xfrm>
              <a:off x="2286000" y="5259388"/>
              <a:ext cx="541338" cy="760412"/>
            </a:xfrm>
            <a:custGeom>
              <a:avLst/>
              <a:gdLst>
                <a:gd name="T0" fmla="*/ 2 w 613"/>
                <a:gd name="T1" fmla="*/ 1 h 860"/>
                <a:gd name="T2" fmla="*/ 2 w 613"/>
                <a:gd name="T3" fmla="*/ 1 h 860"/>
                <a:gd name="T4" fmla="*/ 2 w 613"/>
                <a:gd name="T5" fmla="*/ 1 h 860"/>
                <a:gd name="T6" fmla="*/ 1 w 613"/>
                <a:gd name="T7" fmla="*/ 2 h 860"/>
                <a:gd name="T8" fmla="*/ 1 w 613"/>
                <a:gd name="T9" fmla="*/ 2 h 860"/>
                <a:gd name="T10" fmla="*/ 1 w 613"/>
                <a:gd name="T11" fmla="*/ 2 h 860"/>
                <a:gd name="T12" fmla="*/ 1 w 613"/>
                <a:gd name="T13" fmla="*/ 3 h 860"/>
                <a:gd name="T14" fmla="*/ 1 w 613"/>
                <a:gd name="T15" fmla="*/ 4 h 860"/>
                <a:gd name="T16" fmla="*/ 1 w 613"/>
                <a:gd name="T17" fmla="*/ 4 h 860"/>
                <a:gd name="T18" fmla="*/ 1 w 613"/>
                <a:gd name="T19" fmla="*/ 4 h 860"/>
                <a:gd name="T20" fmla="*/ 1 w 613"/>
                <a:gd name="T21" fmla="*/ 5 h 860"/>
                <a:gd name="T22" fmla="*/ 1 w 613"/>
                <a:gd name="T23" fmla="*/ 5 h 860"/>
                <a:gd name="T24" fmla="*/ 1 w 613"/>
                <a:gd name="T25" fmla="*/ 6 h 860"/>
                <a:gd name="T26" fmla="*/ 1 w 613"/>
                <a:gd name="T27" fmla="*/ 6 h 860"/>
                <a:gd name="T28" fmla="*/ 1 w 613"/>
                <a:gd name="T29" fmla="*/ 6 h 860"/>
                <a:gd name="T30" fmla="*/ 1 w 613"/>
                <a:gd name="T31" fmla="*/ 7 h 860"/>
                <a:gd name="T32" fmla="*/ 1 w 613"/>
                <a:gd name="T33" fmla="*/ 7 h 860"/>
                <a:gd name="T34" fmla="*/ 1 w 613"/>
                <a:gd name="T35" fmla="*/ 7 h 860"/>
                <a:gd name="T36" fmla="*/ 1 w 613"/>
                <a:gd name="T37" fmla="*/ 7 h 860"/>
                <a:gd name="T38" fmla="*/ 1 w 613"/>
                <a:gd name="T39" fmla="*/ 8 h 860"/>
                <a:gd name="T40" fmla="*/ 1 w 613"/>
                <a:gd name="T41" fmla="*/ 8 h 860"/>
                <a:gd name="T42" fmla="*/ 1 w 613"/>
                <a:gd name="T43" fmla="*/ 8 h 860"/>
                <a:gd name="T44" fmla="*/ 1 w 613"/>
                <a:gd name="T45" fmla="*/ 8 h 860"/>
                <a:gd name="T46" fmla="*/ 1 w 613"/>
                <a:gd name="T47" fmla="*/ 8 h 860"/>
                <a:gd name="T48" fmla="*/ 1 w 613"/>
                <a:gd name="T49" fmla="*/ 7 h 860"/>
                <a:gd name="T50" fmla="*/ 1 w 613"/>
                <a:gd name="T51" fmla="*/ 7 h 860"/>
                <a:gd name="T52" fmla="*/ 2 w 613"/>
                <a:gd name="T53" fmla="*/ 7 h 860"/>
                <a:gd name="T54" fmla="*/ 2 w 613"/>
                <a:gd name="T55" fmla="*/ 7 h 860"/>
                <a:gd name="T56" fmla="*/ 1 w 613"/>
                <a:gd name="T57" fmla="*/ 7 h 860"/>
                <a:gd name="T58" fmla="*/ 2 w 613"/>
                <a:gd name="T59" fmla="*/ 6 h 860"/>
                <a:gd name="T60" fmla="*/ 2 w 613"/>
                <a:gd name="T61" fmla="*/ 6 h 860"/>
                <a:gd name="T62" fmla="*/ 2 w 613"/>
                <a:gd name="T63" fmla="*/ 6 h 860"/>
                <a:gd name="T64" fmla="*/ 2 w 613"/>
                <a:gd name="T65" fmla="*/ 6 h 860"/>
                <a:gd name="T66" fmla="*/ 2 w 613"/>
                <a:gd name="T67" fmla="*/ 5 h 860"/>
                <a:gd name="T68" fmla="*/ 2 w 613"/>
                <a:gd name="T69" fmla="*/ 5 h 860"/>
                <a:gd name="T70" fmla="*/ 2 w 613"/>
                <a:gd name="T71" fmla="*/ 5 h 860"/>
                <a:gd name="T72" fmla="*/ 3 w 613"/>
                <a:gd name="T73" fmla="*/ 5 h 860"/>
                <a:gd name="T74" fmla="*/ 3 w 613"/>
                <a:gd name="T75" fmla="*/ 5 h 860"/>
                <a:gd name="T76" fmla="*/ 3 w 613"/>
                <a:gd name="T77" fmla="*/ 4 h 860"/>
                <a:gd name="T78" fmla="*/ 3 w 613"/>
                <a:gd name="T79" fmla="*/ 4 h 860"/>
                <a:gd name="T80" fmla="*/ 4 w 613"/>
                <a:gd name="T81" fmla="*/ 4 h 860"/>
                <a:gd name="T82" fmla="*/ 4 w 613"/>
                <a:gd name="T83" fmla="*/ 4 h 860"/>
                <a:gd name="T84" fmla="*/ 4 w 613"/>
                <a:gd name="T85" fmla="*/ 4 h 860"/>
                <a:gd name="T86" fmla="*/ 4 w 613"/>
                <a:gd name="T87" fmla="*/ 4 h 860"/>
                <a:gd name="T88" fmla="*/ 4 w 613"/>
                <a:gd name="T89" fmla="*/ 3 h 860"/>
                <a:gd name="T90" fmla="*/ 4 w 613"/>
                <a:gd name="T91" fmla="*/ 3 h 860"/>
                <a:gd name="T92" fmla="*/ 4 w 613"/>
                <a:gd name="T93" fmla="*/ 3 h 860"/>
                <a:gd name="T94" fmla="*/ 4 w 613"/>
                <a:gd name="T95" fmla="*/ 2 h 860"/>
                <a:gd name="T96" fmla="*/ 5 w 613"/>
                <a:gd name="T97" fmla="*/ 2 h 860"/>
                <a:gd name="T98" fmla="*/ 6 w 613"/>
                <a:gd name="T99" fmla="*/ 1 h 860"/>
                <a:gd name="T100" fmla="*/ 5 w 613"/>
                <a:gd name="T101" fmla="*/ 1 h 860"/>
                <a:gd name="T102" fmla="*/ 5 w 613"/>
                <a:gd name="T103" fmla="*/ 1 h 860"/>
                <a:gd name="T104" fmla="*/ 5 w 613"/>
                <a:gd name="T105" fmla="*/ 2 h 860"/>
                <a:gd name="T106" fmla="*/ 4 w 613"/>
                <a:gd name="T107" fmla="*/ 1 h 860"/>
                <a:gd name="T108" fmla="*/ 4 w 613"/>
                <a:gd name="T109" fmla="*/ 1 h 860"/>
                <a:gd name="T110" fmla="*/ 4 w 613"/>
                <a:gd name="T111" fmla="*/ 1 h 860"/>
                <a:gd name="T112" fmla="*/ 4 w 613"/>
                <a:gd name="T113" fmla="*/ 1 h 860"/>
                <a:gd name="T114" fmla="*/ 3 w 613"/>
                <a:gd name="T115" fmla="*/ 1 h 860"/>
                <a:gd name="T116" fmla="*/ 3 w 613"/>
                <a:gd name="T117" fmla="*/ 1 h 860"/>
                <a:gd name="T118" fmla="*/ 3 w 613"/>
                <a:gd name="T119" fmla="*/ 1 h 860"/>
                <a:gd name="T120" fmla="*/ 2 w 613"/>
                <a:gd name="T121" fmla="*/ 1 h 860"/>
                <a:gd name="T122" fmla="*/ 2 w 613"/>
                <a:gd name="T123" fmla="*/ 1 h 860"/>
                <a:gd name="T124" fmla="*/ 2 w 613"/>
                <a:gd name="T125" fmla="*/ 1 h 86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13" h="860">
                  <a:moveTo>
                    <a:pt x="222" y="22"/>
                  </a:moveTo>
                  <a:cubicBezTo>
                    <a:pt x="222" y="25"/>
                    <a:pt x="221" y="31"/>
                    <a:pt x="220" y="42"/>
                  </a:cubicBezTo>
                  <a:cubicBezTo>
                    <a:pt x="219" y="60"/>
                    <a:pt x="218" y="65"/>
                    <a:pt x="199" y="74"/>
                  </a:cubicBezTo>
                  <a:cubicBezTo>
                    <a:pt x="181" y="83"/>
                    <a:pt x="173" y="71"/>
                    <a:pt x="177" y="88"/>
                  </a:cubicBezTo>
                  <a:cubicBezTo>
                    <a:pt x="180" y="105"/>
                    <a:pt x="185" y="119"/>
                    <a:pt x="182" y="126"/>
                  </a:cubicBezTo>
                  <a:cubicBezTo>
                    <a:pt x="180" y="133"/>
                    <a:pt x="172" y="140"/>
                    <a:pt x="174" y="143"/>
                  </a:cubicBezTo>
                  <a:cubicBezTo>
                    <a:pt x="177" y="146"/>
                    <a:pt x="187" y="145"/>
                    <a:pt x="182" y="151"/>
                  </a:cubicBezTo>
                  <a:cubicBezTo>
                    <a:pt x="178" y="157"/>
                    <a:pt x="160" y="163"/>
                    <a:pt x="154" y="169"/>
                  </a:cubicBezTo>
                  <a:cubicBezTo>
                    <a:pt x="147" y="175"/>
                    <a:pt x="149" y="182"/>
                    <a:pt x="146" y="189"/>
                  </a:cubicBezTo>
                  <a:cubicBezTo>
                    <a:pt x="143" y="196"/>
                    <a:pt x="126" y="230"/>
                    <a:pt x="127" y="234"/>
                  </a:cubicBezTo>
                  <a:cubicBezTo>
                    <a:pt x="129" y="238"/>
                    <a:pt x="132" y="251"/>
                    <a:pt x="125" y="256"/>
                  </a:cubicBezTo>
                  <a:cubicBezTo>
                    <a:pt x="117" y="261"/>
                    <a:pt x="107" y="267"/>
                    <a:pt x="110" y="277"/>
                  </a:cubicBezTo>
                  <a:cubicBezTo>
                    <a:pt x="114" y="288"/>
                    <a:pt x="129" y="324"/>
                    <a:pt x="129" y="332"/>
                  </a:cubicBezTo>
                  <a:cubicBezTo>
                    <a:pt x="128" y="340"/>
                    <a:pt x="127" y="349"/>
                    <a:pt x="123" y="359"/>
                  </a:cubicBezTo>
                  <a:cubicBezTo>
                    <a:pt x="118" y="369"/>
                    <a:pt x="106" y="371"/>
                    <a:pt x="105" y="383"/>
                  </a:cubicBezTo>
                  <a:cubicBezTo>
                    <a:pt x="104" y="395"/>
                    <a:pt x="107" y="398"/>
                    <a:pt x="105" y="410"/>
                  </a:cubicBezTo>
                  <a:cubicBezTo>
                    <a:pt x="102" y="421"/>
                    <a:pt x="103" y="408"/>
                    <a:pt x="92" y="428"/>
                  </a:cubicBezTo>
                  <a:cubicBezTo>
                    <a:pt x="80" y="448"/>
                    <a:pt x="82" y="455"/>
                    <a:pt x="83" y="463"/>
                  </a:cubicBezTo>
                  <a:cubicBezTo>
                    <a:pt x="84" y="471"/>
                    <a:pt x="85" y="472"/>
                    <a:pt x="86" y="477"/>
                  </a:cubicBezTo>
                  <a:cubicBezTo>
                    <a:pt x="88" y="482"/>
                    <a:pt x="99" y="480"/>
                    <a:pt x="86" y="489"/>
                  </a:cubicBezTo>
                  <a:cubicBezTo>
                    <a:pt x="74" y="499"/>
                    <a:pt x="66" y="496"/>
                    <a:pt x="63" y="505"/>
                  </a:cubicBezTo>
                  <a:cubicBezTo>
                    <a:pt x="60" y="514"/>
                    <a:pt x="62" y="505"/>
                    <a:pt x="62" y="520"/>
                  </a:cubicBezTo>
                  <a:cubicBezTo>
                    <a:pt x="61" y="536"/>
                    <a:pt x="60" y="533"/>
                    <a:pt x="60" y="551"/>
                  </a:cubicBezTo>
                  <a:cubicBezTo>
                    <a:pt x="60" y="568"/>
                    <a:pt x="58" y="571"/>
                    <a:pt x="54" y="579"/>
                  </a:cubicBezTo>
                  <a:cubicBezTo>
                    <a:pt x="51" y="586"/>
                    <a:pt x="38" y="594"/>
                    <a:pt x="40" y="601"/>
                  </a:cubicBezTo>
                  <a:cubicBezTo>
                    <a:pt x="43" y="608"/>
                    <a:pt x="55" y="607"/>
                    <a:pt x="52" y="620"/>
                  </a:cubicBezTo>
                  <a:cubicBezTo>
                    <a:pt x="48" y="633"/>
                    <a:pt x="46" y="633"/>
                    <a:pt x="53" y="638"/>
                  </a:cubicBezTo>
                  <a:cubicBezTo>
                    <a:pt x="61" y="643"/>
                    <a:pt x="70" y="643"/>
                    <a:pt x="68" y="647"/>
                  </a:cubicBezTo>
                  <a:cubicBezTo>
                    <a:pt x="67" y="651"/>
                    <a:pt x="58" y="661"/>
                    <a:pt x="54" y="661"/>
                  </a:cubicBezTo>
                  <a:cubicBezTo>
                    <a:pt x="50" y="662"/>
                    <a:pt x="42" y="664"/>
                    <a:pt x="45" y="666"/>
                  </a:cubicBezTo>
                  <a:cubicBezTo>
                    <a:pt x="49" y="667"/>
                    <a:pt x="60" y="665"/>
                    <a:pt x="59" y="673"/>
                  </a:cubicBezTo>
                  <a:cubicBezTo>
                    <a:pt x="59" y="680"/>
                    <a:pt x="45" y="684"/>
                    <a:pt x="47" y="691"/>
                  </a:cubicBezTo>
                  <a:cubicBezTo>
                    <a:pt x="49" y="698"/>
                    <a:pt x="51" y="697"/>
                    <a:pt x="50" y="702"/>
                  </a:cubicBezTo>
                  <a:cubicBezTo>
                    <a:pt x="49" y="706"/>
                    <a:pt x="44" y="709"/>
                    <a:pt x="44" y="714"/>
                  </a:cubicBezTo>
                  <a:cubicBezTo>
                    <a:pt x="45" y="720"/>
                    <a:pt x="44" y="721"/>
                    <a:pt x="39" y="729"/>
                  </a:cubicBezTo>
                  <a:cubicBezTo>
                    <a:pt x="34" y="737"/>
                    <a:pt x="27" y="740"/>
                    <a:pt x="28" y="746"/>
                  </a:cubicBezTo>
                  <a:cubicBezTo>
                    <a:pt x="28" y="752"/>
                    <a:pt x="0" y="774"/>
                    <a:pt x="1" y="784"/>
                  </a:cubicBezTo>
                  <a:cubicBezTo>
                    <a:pt x="1" y="793"/>
                    <a:pt x="3" y="803"/>
                    <a:pt x="9" y="807"/>
                  </a:cubicBezTo>
                  <a:cubicBezTo>
                    <a:pt x="15" y="810"/>
                    <a:pt x="22" y="795"/>
                    <a:pt x="26" y="806"/>
                  </a:cubicBezTo>
                  <a:cubicBezTo>
                    <a:pt x="30" y="816"/>
                    <a:pt x="20" y="810"/>
                    <a:pt x="25" y="825"/>
                  </a:cubicBezTo>
                  <a:cubicBezTo>
                    <a:pt x="30" y="840"/>
                    <a:pt x="26" y="840"/>
                    <a:pt x="39" y="843"/>
                  </a:cubicBezTo>
                  <a:cubicBezTo>
                    <a:pt x="52" y="846"/>
                    <a:pt x="82" y="837"/>
                    <a:pt x="87" y="848"/>
                  </a:cubicBezTo>
                  <a:cubicBezTo>
                    <a:pt x="88" y="848"/>
                    <a:pt x="88" y="848"/>
                    <a:pt x="88" y="848"/>
                  </a:cubicBezTo>
                  <a:cubicBezTo>
                    <a:pt x="89" y="847"/>
                    <a:pt x="91" y="847"/>
                    <a:pt x="94" y="850"/>
                  </a:cubicBezTo>
                  <a:cubicBezTo>
                    <a:pt x="101" y="857"/>
                    <a:pt x="111" y="860"/>
                    <a:pt x="112" y="858"/>
                  </a:cubicBezTo>
                  <a:cubicBezTo>
                    <a:pt x="113" y="857"/>
                    <a:pt x="101" y="842"/>
                    <a:pt x="100" y="840"/>
                  </a:cubicBezTo>
                  <a:cubicBezTo>
                    <a:pt x="99" y="839"/>
                    <a:pt x="99" y="836"/>
                    <a:pt x="96" y="836"/>
                  </a:cubicBezTo>
                  <a:cubicBezTo>
                    <a:pt x="93" y="837"/>
                    <a:pt x="96" y="818"/>
                    <a:pt x="96" y="816"/>
                  </a:cubicBezTo>
                  <a:cubicBezTo>
                    <a:pt x="97" y="814"/>
                    <a:pt x="100" y="803"/>
                    <a:pt x="105" y="804"/>
                  </a:cubicBezTo>
                  <a:cubicBezTo>
                    <a:pt x="111" y="805"/>
                    <a:pt x="115" y="795"/>
                    <a:pt x="117" y="797"/>
                  </a:cubicBezTo>
                  <a:cubicBezTo>
                    <a:pt x="119" y="798"/>
                    <a:pt x="127" y="800"/>
                    <a:pt x="130" y="794"/>
                  </a:cubicBezTo>
                  <a:cubicBezTo>
                    <a:pt x="133" y="789"/>
                    <a:pt x="133" y="785"/>
                    <a:pt x="135" y="782"/>
                  </a:cubicBezTo>
                  <a:cubicBezTo>
                    <a:pt x="136" y="779"/>
                    <a:pt x="144" y="768"/>
                    <a:pt x="147" y="766"/>
                  </a:cubicBezTo>
                  <a:cubicBezTo>
                    <a:pt x="151" y="764"/>
                    <a:pt x="160" y="759"/>
                    <a:pt x="165" y="756"/>
                  </a:cubicBezTo>
                  <a:cubicBezTo>
                    <a:pt x="169" y="752"/>
                    <a:pt x="188" y="743"/>
                    <a:pt x="183" y="739"/>
                  </a:cubicBezTo>
                  <a:cubicBezTo>
                    <a:pt x="179" y="734"/>
                    <a:pt x="199" y="720"/>
                    <a:pt x="190" y="716"/>
                  </a:cubicBezTo>
                  <a:cubicBezTo>
                    <a:pt x="182" y="713"/>
                    <a:pt x="160" y="706"/>
                    <a:pt x="158" y="702"/>
                  </a:cubicBezTo>
                  <a:cubicBezTo>
                    <a:pt x="155" y="698"/>
                    <a:pt x="154" y="683"/>
                    <a:pt x="158" y="679"/>
                  </a:cubicBezTo>
                  <a:cubicBezTo>
                    <a:pt x="161" y="674"/>
                    <a:pt x="175" y="665"/>
                    <a:pt x="179" y="665"/>
                  </a:cubicBezTo>
                  <a:cubicBezTo>
                    <a:pt x="183" y="664"/>
                    <a:pt x="199" y="662"/>
                    <a:pt x="204" y="658"/>
                  </a:cubicBezTo>
                  <a:cubicBezTo>
                    <a:pt x="210" y="654"/>
                    <a:pt x="217" y="643"/>
                    <a:pt x="218" y="640"/>
                  </a:cubicBezTo>
                  <a:cubicBezTo>
                    <a:pt x="219" y="638"/>
                    <a:pt x="219" y="633"/>
                    <a:pt x="220" y="626"/>
                  </a:cubicBezTo>
                  <a:cubicBezTo>
                    <a:pt x="220" y="619"/>
                    <a:pt x="219" y="613"/>
                    <a:pt x="225" y="612"/>
                  </a:cubicBezTo>
                  <a:cubicBezTo>
                    <a:pt x="231" y="610"/>
                    <a:pt x="233" y="608"/>
                    <a:pt x="237" y="608"/>
                  </a:cubicBezTo>
                  <a:cubicBezTo>
                    <a:pt x="241" y="608"/>
                    <a:pt x="245" y="607"/>
                    <a:pt x="245" y="605"/>
                  </a:cubicBezTo>
                  <a:cubicBezTo>
                    <a:pt x="244" y="602"/>
                    <a:pt x="240" y="595"/>
                    <a:pt x="240" y="595"/>
                  </a:cubicBezTo>
                  <a:cubicBezTo>
                    <a:pt x="247" y="590"/>
                    <a:pt x="247" y="590"/>
                    <a:pt x="247" y="590"/>
                  </a:cubicBezTo>
                  <a:cubicBezTo>
                    <a:pt x="247" y="590"/>
                    <a:pt x="242" y="583"/>
                    <a:pt x="239" y="580"/>
                  </a:cubicBezTo>
                  <a:cubicBezTo>
                    <a:pt x="236" y="576"/>
                    <a:pt x="238" y="567"/>
                    <a:pt x="238" y="563"/>
                  </a:cubicBezTo>
                  <a:cubicBezTo>
                    <a:pt x="238" y="558"/>
                    <a:pt x="233" y="552"/>
                    <a:pt x="238" y="545"/>
                  </a:cubicBezTo>
                  <a:cubicBezTo>
                    <a:pt x="242" y="538"/>
                    <a:pt x="250" y="532"/>
                    <a:pt x="254" y="541"/>
                  </a:cubicBezTo>
                  <a:cubicBezTo>
                    <a:pt x="257" y="550"/>
                    <a:pt x="260" y="552"/>
                    <a:pt x="268" y="554"/>
                  </a:cubicBezTo>
                  <a:cubicBezTo>
                    <a:pt x="277" y="556"/>
                    <a:pt x="284" y="552"/>
                    <a:pt x="284" y="552"/>
                  </a:cubicBezTo>
                  <a:cubicBezTo>
                    <a:pt x="284" y="552"/>
                    <a:pt x="312" y="543"/>
                    <a:pt x="309" y="539"/>
                  </a:cubicBezTo>
                  <a:cubicBezTo>
                    <a:pt x="305" y="534"/>
                    <a:pt x="306" y="530"/>
                    <a:pt x="310" y="528"/>
                  </a:cubicBezTo>
                  <a:cubicBezTo>
                    <a:pt x="313" y="525"/>
                    <a:pt x="321" y="519"/>
                    <a:pt x="322" y="516"/>
                  </a:cubicBezTo>
                  <a:cubicBezTo>
                    <a:pt x="323" y="512"/>
                    <a:pt x="319" y="509"/>
                    <a:pt x="316" y="503"/>
                  </a:cubicBezTo>
                  <a:cubicBezTo>
                    <a:pt x="314" y="497"/>
                    <a:pt x="316" y="486"/>
                    <a:pt x="320" y="487"/>
                  </a:cubicBezTo>
                  <a:cubicBezTo>
                    <a:pt x="323" y="488"/>
                    <a:pt x="324" y="486"/>
                    <a:pt x="331" y="493"/>
                  </a:cubicBezTo>
                  <a:cubicBezTo>
                    <a:pt x="338" y="501"/>
                    <a:pt x="338" y="493"/>
                    <a:pt x="350" y="494"/>
                  </a:cubicBezTo>
                  <a:cubicBezTo>
                    <a:pt x="361" y="494"/>
                    <a:pt x="369" y="492"/>
                    <a:pt x="375" y="490"/>
                  </a:cubicBezTo>
                  <a:cubicBezTo>
                    <a:pt x="381" y="488"/>
                    <a:pt x="382" y="483"/>
                    <a:pt x="393" y="484"/>
                  </a:cubicBezTo>
                  <a:cubicBezTo>
                    <a:pt x="403" y="484"/>
                    <a:pt x="463" y="460"/>
                    <a:pt x="470" y="446"/>
                  </a:cubicBezTo>
                  <a:cubicBezTo>
                    <a:pt x="476" y="433"/>
                    <a:pt x="483" y="427"/>
                    <a:pt x="477" y="423"/>
                  </a:cubicBezTo>
                  <a:cubicBezTo>
                    <a:pt x="471" y="420"/>
                    <a:pt x="466" y="423"/>
                    <a:pt x="464" y="416"/>
                  </a:cubicBezTo>
                  <a:cubicBezTo>
                    <a:pt x="461" y="410"/>
                    <a:pt x="461" y="404"/>
                    <a:pt x="466" y="401"/>
                  </a:cubicBezTo>
                  <a:cubicBezTo>
                    <a:pt x="472" y="399"/>
                    <a:pt x="482" y="391"/>
                    <a:pt x="474" y="388"/>
                  </a:cubicBezTo>
                  <a:cubicBezTo>
                    <a:pt x="465" y="384"/>
                    <a:pt x="462" y="382"/>
                    <a:pt x="462" y="382"/>
                  </a:cubicBezTo>
                  <a:cubicBezTo>
                    <a:pt x="462" y="382"/>
                    <a:pt x="444" y="379"/>
                    <a:pt x="443" y="373"/>
                  </a:cubicBezTo>
                  <a:cubicBezTo>
                    <a:pt x="442" y="366"/>
                    <a:pt x="441" y="359"/>
                    <a:pt x="444" y="356"/>
                  </a:cubicBezTo>
                  <a:cubicBezTo>
                    <a:pt x="445" y="355"/>
                    <a:pt x="446" y="354"/>
                    <a:pt x="447" y="354"/>
                  </a:cubicBezTo>
                  <a:cubicBezTo>
                    <a:pt x="447" y="350"/>
                    <a:pt x="447" y="350"/>
                    <a:pt x="447" y="350"/>
                  </a:cubicBezTo>
                  <a:cubicBezTo>
                    <a:pt x="448" y="342"/>
                    <a:pt x="452" y="337"/>
                    <a:pt x="455" y="330"/>
                  </a:cubicBezTo>
                  <a:cubicBezTo>
                    <a:pt x="459" y="316"/>
                    <a:pt x="460" y="300"/>
                    <a:pt x="463" y="286"/>
                  </a:cubicBezTo>
                  <a:cubicBezTo>
                    <a:pt x="465" y="272"/>
                    <a:pt x="468" y="260"/>
                    <a:pt x="478" y="249"/>
                  </a:cubicBezTo>
                  <a:cubicBezTo>
                    <a:pt x="487" y="238"/>
                    <a:pt x="500" y="230"/>
                    <a:pt x="511" y="220"/>
                  </a:cubicBezTo>
                  <a:cubicBezTo>
                    <a:pt x="522" y="209"/>
                    <a:pt x="532" y="199"/>
                    <a:pt x="545" y="190"/>
                  </a:cubicBezTo>
                  <a:cubicBezTo>
                    <a:pt x="559" y="181"/>
                    <a:pt x="572" y="171"/>
                    <a:pt x="585" y="160"/>
                  </a:cubicBezTo>
                  <a:cubicBezTo>
                    <a:pt x="593" y="153"/>
                    <a:pt x="605" y="149"/>
                    <a:pt x="608" y="139"/>
                  </a:cubicBezTo>
                  <a:cubicBezTo>
                    <a:pt x="613" y="127"/>
                    <a:pt x="609" y="115"/>
                    <a:pt x="609" y="103"/>
                  </a:cubicBezTo>
                  <a:cubicBezTo>
                    <a:pt x="604" y="103"/>
                    <a:pt x="599" y="101"/>
                    <a:pt x="594" y="101"/>
                  </a:cubicBezTo>
                  <a:cubicBezTo>
                    <a:pt x="593" y="101"/>
                    <a:pt x="591" y="101"/>
                    <a:pt x="589" y="101"/>
                  </a:cubicBezTo>
                  <a:cubicBezTo>
                    <a:pt x="587" y="101"/>
                    <a:pt x="587" y="101"/>
                    <a:pt x="587" y="101"/>
                  </a:cubicBezTo>
                  <a:cubicBezTo>
                    <a:pt x="586" y="107"/>
                    <a:pt x="585" y="112"/>
                    <a:pt x="582" y="118"/>
                  </a:cubicBezTo>
                  <a:cubicBezTo>
                    <a:pt x="577" y="127"/>
                    <a:pt x="569" y="139"/>
                    <a:pt x="561" y="146"/>
                  </a:cubicBezTo>
                  <a:cubicBezTo>
                    <a:pt x="555" y="151"/>
                    <a:pt x="547" y="161"/>
                    <a:pt x="539" y="162"/>
                  </a:cubicBezTo>
                  <a:cubicBezTo>
                    <a:pt x="529" y="164"/>
                    <a:pt x="514" y="159"/>
                    <a:pt x="503" y="157"/>
                  </a:cubicBezTo>
                  <a:cubicBezTo>
                    <a:pt x="489" y="155"/>
                    <a:pt x="474" y="157"/>
                    <a:pt x="461" y="154"/>
                  </a:cubicBezTo>
                  <a:cubicBezTo>
                    <a:pt x="467" y="147"/>
                    <a:pt x="472" y="137"/>
                    <a:pt x="478" y="130"/>
                  </a:cubicBezTo>
                  <a:cubicBezTo>
                    <a:pt x="484" y="120"/>
                    <a:pt x="496" y="111"/>
                    <a:pt x="500" y="100"/>
                  </a:cubicBezTo>
                  <a:cubicBezTo>
                    <a:pt x="506" y="80"/>
                    <a:pt x="483" y="74"/>
                    <a:pt x="467" y="69"/>
                  </a:cubicBezTo>
                  <a:cubicBezTo>
                    <a:pt x="460" y="67"/>
                    <a:pt x="452" y="65"/>
                    <a:pt x="445" y="65"/>
                  </a:cubicBezTo>
                  <a:cubicBezTo>
                    <a:pt x="440" y="64"/>
                    <a:pt x="436" y="66"/>
                    <a:pt x="431" y="66"/>
                  </a:cubicBezTo>
                  <a:cubicBezTo>
                    <a:pt x="422" y="65"/>
                    <a:pt x="414" y="59"/>
                    <a:pt x="406" y="56"/>
                  </a:cubicBezTo>
                  <a:cubicBezTo>
                    <a:pt x="397" y="53"/>
                    <a:pt x="389" y="52"/>
                    <a:pt x="382" y="45"/>
                  </a:cubicBezTo>
                  <a:cubicBezTo>
                    <a:pt x="371" y="34"/>
                    <a:pt x="363" y="18"/>
                    <a:pt x="353" y="5"/>
                  </a:cubicBezTo>
                  <a:cubicBezTo>
                    <a:pt x="353" y="5"/>
                    <a:pt x="353" y="5"/>
                    <a:pt x="353" y="5"/>
                  </a:cubicBezTo>
                  <a:cubicBezTo>
                    <a:pt x="350" y="6"/>
                    <a:pt x="345" y="4"/>
                    <a:pt x="342" y="3"/>
                  </a:cubicBezTo>
                  <a:cubicBezTo>
                    <a:pt x="336" y="2"/>
                    <a:pt x="328" y="0"/>
                    <a:pt x="323" y="1"/>
                  </a:cubicBezTo>
                  <a:cubicBezTo>
                    <a:pt x="316" y="2"/>
                    <a:pt x="317" y="3"/>
                    <a:pt x="313" y="8"/>
                  </a:cubicBezTo>
                  <a:cubicBezTo>
                    <a:pt x="306" y="16"/>
                    <a:pt x="305" y="25"/>
                    <a:pt x="296" y="18"/>
                  </a:cubicBezTo>
                  <a:cubicBezTo>
                    <a:pt x="292" y="16"/>
                    <a:pt x="290" y="11"/>
                    <a:pt x="285" y="9"/>
                  </a:cubicBezTo>
                  <a:cubicBezTo>
                    <a:pt x="281" y="8"/>
                    <a:pt x="274" y="9"/>
                    <a:pt x="269" y="8"/>
                  </a:cubicBezTo>
                  <a:cubicBezTo>
                    <a:pt x="264" y="7"/>
                    <a:pt x="258" y="8"/>
                    <a:pt x="254" y="6"/>
                  </a:cubicBezTo>
                  <a:cubicBezTo>
                    <a:pt x="248" y="3"/>
                    <a:pt x="249" y="0"/>
                    <a:pt x="242" y="3"/>
                  </a:cubicBezTo>
                  <a:cubicBezTo>
                    <a:pt x="234" y="8"/>
                    <a:pt x="230" y="17"/>
                    <a:pt x="222" y="21"/>
                  </a:cubicBezTo>
                  <a:lnTo>
                    <a:pt x="222" y="22"/>
                  </a:lnTo>
                  <a:close/>
                </a:path>
              </a:pathLst>
            </a:custGeom>
            <a:solidFill>
              <a:srgbClr val="DDDDDD">
                <a:alpha val="30000"/>
              </a:srgbClr>
            </a:solidFill>
            <a:ln w="3175" cap="rnd">
              <a:noFill/>
              <a:prstDash val="solid"/>
              <a:round/>
              <a:headEnd/>
              <a:tailEnd/>
            </a:ln>
          </p:spPr>
          <p:txBody>
            <a:bodyPr/>
            <a:lstStyle/>
            <a:p>
              <a:endParaRPr lang="en-US"/>
            </a:p>
          </p:txBody>
        </p:sp>
        <p:sp>
          <p:nvSpPr>
            <p:cNvPr id="45" name="Freeform 148"/>
            <p:cNvSpPr>
              <a:spLocks/>
            </p:cNvSpPr>
            <p:nvPr/>
          </p:nvSpPr>
          <p:spPr bwMode="auto">
            <a:xfrm>
              <a:off x="2363788" y="6024563"/>
              <a:ext cx="76200" cy="55562"/>
            </a:xfrm>
            <a:custGeom>
              <a:avLst/>
              <a:gdLst>
                <a:gd name="T0" fmla="*/ 1 w 87"/>
                <a:gd name="T1" fmla="*/ 1 h 64"/>
                <a:gd name="T2" fmla="*/ 1 w 87"/>
                <a:gd name="T3" fmla="*/ 1 h 64"/>
                <a:gd name="T4" fmla="*/ 1 w 87"/>
                <a:gd name="T5" fmla="*/ 1 h 64"/>
                <a:gd name="T6" fmla="*/ 1 w 87"/>
                <a:gd name="T7" fmla="*/ 1 h 64"/>
                <a:gd name="T8" fmla="*/ 1 w 87"/>
                <a:gd name="T9" fmla="*/ 1 h 64"/>
                <a:gd name="T10" fmla="*/ 1 w 87"/>
                <a:gd name="T11" fmla="*/ 1 h 64"/>
                <a:gd name="T12" fmla="*/ 1 w 87"/>
                <a:gd name="T13" fmla="*/ 0 h 64"/>
                <a:gd name="T14" fmla="*/ 1 w 87"/>
                <a:gd name="T15" fmla="*/ 1 h 64"/>
                <a:gd name="T16" fmla="*/ 1 w 87"/>
                <a:gd name="T17" fmla="*/ 1 h 64"/>
                <a:gd name="T18" fmla="*/ 1 w 87"/>
                <a:gd name="T19" fmla="*/ 1 h 64"/>
                <a:gd name="T20" fmla="*/ 1 w 87"/>
                <a:gd name="T21" fmla="*/ 1 h 64"/>
                <a:gd name="T22" fmla="*/ 1 w 87"/>
                <a:gd name="T23" fmla="*/ 1 h 6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7" h="64">
                  <a:moveTo>
                    <a:pt x="60" y="64"/>
                  </a:moveTo>
                  <a:cubicBezTo>
                    <a:pt x="64" y="63"/>
                    <a:pt x="72" y="61"/>
                    <a:pt x="75" y="62"/>
                  </a:cubicBezTo>
                  <a:cubicBezTo>
                    <a:pt x="78" y="62"/>
                    <a:pt x="87" y="53"/>
                    <a:pt x="78" y="50"/>
                  </a:cubicBezTo>
                  <a:cubicBezTo>
                    <a:pt x="69" y="47"/>
                    <a:pt x="61" y="46"/>
                    <a:pt x="56" y="43"/>
                  </a:cubicBezTo>
                  <a:cubicBezTo>
                    <a:pt x="51" y="40"/>
                    <a:pt x="44" y="35"/>
                    <a:pt x="35" y="27"/>
                  </a:cubicBezTo>
                  <a:cubicBezTo>
                    <a:pt x="27" y="19"/>
                    <a:pt x="20" y="16"/>
                    <a:pt x="19" y="7"/>
                  </a:cubicBezTo>
                  <a:cubicBezTo>
                    <a:pt x="19" y="4"/>
                    <a:pt x="17" y="1"/>
                    <a:pt x="14" y="0"/>
                  </a:cubicBezTo>
                  <a:cubicBezTo>
                    <a:pt x="14" y="2"/>
                    <a:pt x="14" y="2"/>
                    <a:pt x="14" y="2"/>
                  </a:cubicBezTo>
                  <a:cubicBezTo>
                    <a:pt x="14" y="2"/>
                    <a:pt x="14" y="22"/>
                    <a:pt x="13" y="31"/>
                  </a:cubicBezTo>
                  <a:cubicBezTo>
                    <a:pt x="11" y="41"/>
                    <a:pt x="0" y="56"/>
                    <a:pt x="11" y="56"/>
                  </a:cubicBezTo>
                  <a:cubicBezTo>
                    <a:pt x="22" y="57"/>
                    <a:pt x="50" y="55"/>
                    <a:pt x="59" y="63"/>
                  </a:cubicBezTo>
                  <a:lnTo>
                    <a:pt x="60" y="64"/>
                  </a:lnTo>
                  <a:close/>
                </a:path>
              </a:pathLst>
            </a:custGeom>
            <a:solidFill>
              <a:srgbClr val="DDDDDD">
                <a:alpha val="30000"/>
              </a:srgbClr>
            </a:solidFill>
            <a:ln w="3175" cap="rnd">
              <a:noFill/>
              <a:prstDash val="solid"/>
              <a:round/>
              <a:headEnd/>
              <a:tailEnd/>
            </a:ln>
          </p:spPr>
          <p:txBody>
            <a:bodyPr/>
            <a:lstStyle/>
            <a:p>
              <a:endParaRPr lang="en-US"/>
            </a:p>
          </p:txBody>
        </p:sp>
        <p:sp>
          <p:nvSpPr>
            <p:cNvPr id="46" name="Freeform 149"/>
            <p:cNvSpPr>
              <a:spLocks/>
            </p:cNvSpPr>
            <p:nvPr/>
          </p:nvSpPr>
          <p:spPr bwMode="auto">
            <a:xfrm>
              <a:off x="2238375" y="5145088"/>
              <a:ext cx="242888" cy="950912"/>
            </a:xfrm>
            <a:custGeom>
              <a:avLst/>
              <a:gdLst>
                <a:gd name="T0" fmla="*/ 1 w 275"/>
                <a:gd name="T1" fmla="*/ 9 h 1075"/>
                <a:gd name="T2" fmla="*/ 1 w 275"/>
                <a:gd name="T3" fmla="*/ 9 h 1075"/>
                <a:gd name="T4" fmla="*/ 1 w 275"/>
                <a:gd name="T5" fmla="*/ 9 h 1075"/>
                <a:gd name="T6" fmla="*/ 1 w 275"/>
                <a:gd name="T7" fmla="*/ 9 h 1075"/>
                <a:gd name="T8" fmla="*/ 1 w 275"/>
                <a:gd name="T9" fmla="*/ 8 h 1075"/>
                <a:gd name="T10" fmla="*/ 1 w 275"/>
                <a:gd name="T11" fmla="*/ 8 h 1075"/>
                <a:gd name="T12" fmla="*/ 1 w 275"/>
                <a:gd name="T13" fmla="*/ 7 h 1075"/>
                <a:gd name="T14" fmla="*/ 1 w 275"/>
                <a:gd name="T15" fmla="*/ 7 h 1075"/>
                <a:gd name="T16" fmla="*/ 1 w 275"/>
                <a:gd name="T17" fmla="*/ 7 h 1075"/>
                <a:gd name="T18" fmla="*/ 1 w 275"/>
                <a:gd name="T19" fmla="*/ 6 h 1075"/>
                <a:gd name="T20" fmla="*/ 1 w 275"/>
                <a:gd name="T21" fmla="*/ 5 h 1075"/>
                <a:gd name="T22" fmla="*/ 2 w 275"/>
                <a:gd name="T23" fmla="*/ 4 h 1075"/>
                <a:gd name="T24" fmla="*/ 2 w 275"/>
                <a:gd name="T25" fmla="*/ 4 h 1075"/>
                <a:gd name="T26" fmla="*/ 2 w 275"/>
                <a:gd name="T27" fmla="*/ 3 h 1075"/>
                <a:gd name="T28" fmla="*/ 2 w 275"/>
                <a:gd name="T29" fmla="*/ 2 h 1075"/>
                <a:gd name="T30" fmla="*/ 2 w 275"/>
                <a:gd name="T31" fmla="*/ 2 h 1075"/>
                <a:gd name="T32" fmla="*/ 2 w 275"/>
                <a:gd name="T33" fmla="*/ 1 h 1075"/>
                <a:gd name="T34" fmla="*/ 2 w 275"/>
                <a:gd name="T35" fmla="*/ 1 h 1075"/>
                <a:gd name="T36" fmla="*/ 2 w 275"/>
                <a:gd name="T37" fmla="*/ 1 h 1075"/>
                <a:gd name="T38" fmla="*/ 2 w 275"/>
                <a:gd name="T39" fmla="*/ 1 h 1075"/>
                <a:gd name="T40" fmla="*/ 2 w 275"/>
                <a:gd name="T41" fmla="*/ 2 h 1075"/>
                <a:gd name="T42" fmla="*/ 1 w 275"/>
                <a:gd name="T43" fmla="*/ 3 h 1075"/>
                <a:gd name="T44" fmla="*/ 1 w 275"/>
                <a:gd name="T45" fmla="*/ 4 h 1075"/>
                <a:gd name="T46" fmla="*/ 1 w 275"/>
                <a:gd name="T47" fmla="*/ 5 h 1075"/>
                <a:gd name="T48" fmla="*/ 1 w 275"/>
                <a:gd name="T49" fmla="*/ 5 h 1075"/>
                <a:gd name="T50" fmla="*/ 1 w 275"/>
                <a:gd name="T51" fmla="*/ 7 h 1075"/>
                <a:gd name="T52" fmla="*/ 1 w 275"/>
                <a:gd name="T53" fmla="*/ 7 h 1075"/>
                <a:gd name="T54" fmla="*/ 1 w 275"/>
                <a:gd name="T55" fmla="*/ 7 h 1075"/>
                <a:gd name="T56" fmla="*/ 1 w 275"/>
                <a:gd name="T57" fmla="*/ 7 h 1075"/>
                <a:gd name="T58" fmla="*/ 1 w 275"/>
                <a:gd name="T59" fmla="*/ 7 h 1075"/>
                <a:gd name="T60" fmla="*/ 1 w 275"/>
                <a:gd name="T61" fmla="*/ 8 h 1075"/>
                <a:gd name="T62" fmla="*/ 1 w 275"/>
                <a:gd name="T63" fmla="*/ 8 h 1075"/>
                <a:gd name="T64" fmla="*/ 1 w 275"/>
                <a:gd name="T65" fmla="*/ 8 h 1075"/>
                <a:gd name="T66" fmla="*/ 1 w 275"/>
                <a:gd name="T67" fmla="*/ 8 h 1075"/>
                <a:gd name="T68" fmla="*/ 1 w 275"/>
                <a:gd name="T69" fmla="*/ 8 h 1075"/>
                <a:gd name="T70" fmla="*/ 1 w 275"/>
                <a:gd name="T71" fmla="*/ 8 h 1075"/>
                <a:gd name="T72" fmla="*/ 1 w 275"/>
                <a:gd name="T73" fmla="*/ 9 h 1075"/>
                <a:gd name="T74" fmla="*/ 1 w 275"/>
                <a:gd name="T75" fmla="*/ 8 h 1075"/>
                <a:gd name="T76" fmla="*/ 1 w 275"/>
                <a:gd name="T77" fmla="*/ 9 h 1075"/>
                <a:gd name="T78" fmla="*/ 1 w 275"/>
                <a:gd name="T79" fmla="*/ 9 h 1075"/>
                <a:gd name="T80" fmla="*/ 1 w 275"/>
                <a:gd name="T81" fmla="*/ 9 h 1075"/>
                <a:gd name="T82" fmla="*/ 1 w 275"/>
                <a:gd name="T83" fmla="*/ 9 h 1075"/>
                <a:gd name="T84" fmla="*/ 1 w 275"/>
                <a:gd name="T85" fmla="*/ 9 h 1075"/>
                <a:gd name="T86" fmla="*/ 1 w 275"/>
                <a:gd name="T87" fmla="*/ 9 h 1075"/>
                <a:gd name="T88" fmla="*/ 1 w 275"/>
                <a:gd name="T89" fmla="*/ 9 h 1075"/>
                <a:gd name="T90" fmla="*/ 1 w 275"/>
                <a:gd name="T91" fmla="*/ 9 h 1075"/>
                <a:gd name="T92" fmla="*/ 1 w 275"/>
                <a:gd name="T93" fmla="*/ 9 h 1075"/>
                <a:gd name="T94" fmla="*/ 1 w 275"/>
                <a:gd name="T95" fmla="*/ 9 h 1075"/>
                <a:gd name="T96" fmla="*/ 1 w 275"/>
                <a:gd name="T97" fmla="*/ 9 h 1075"/>
                <a:gd name="T98" fmla="*/ 1 w 275"/>
                <a:gd name="T99" fmla="*/ 9 h 1075"/>
                <a:gd name="T100" fmla="*/ 2 w 275"/>
                <a:gd name="T101" fmla="*/ 10 h 1075"/>
                <a:gd name="T102" fmla="*/ 2 w 275"/>
                <a:gd name="T103" fmla="*/ 10 h 107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75" h="1075">
                  <a:moveTo>
                    <a:pt x="200" y="1056"/>
                  </a:moveTo>
                  <a:cubicBezTo>
                    <a:pt x="191" y="1049"/>
                    <a:pt x="163" y="1050"/>
                    <a:pt x="152" y="1050"/>
                  </a:cubicBezTo>
                  <a:cubicBezTo>
                    <a:pt x="141" y="1049"/>
                    <a:pt x="152" y="1034"/>
                    <a:pt x="154" y="1025"/>
                  </a:cubicBezTo>
                  <a:cubicBezTo>
                    <a:pt x="155" y="1015"/>
                    <a:pt x="155" y="995"/>
                    <a:pt x="155" y="995"/>
                  </a:cubicBezTo>
                  <a:cubicBezTo>
                    <a:pt x="155" y="993"/>
                    <a:pt x="155" y="993"/>
                    <a:pt x="155" y="993"/>
                  </a:cubicBezTo>
                  <a:cubicBezTo>
                    <a:pt x="151" y="990"/>
                    <a:pt x="145" y="988"/>
                    <a:pt x="143" y="986"/>
                  </a:cubicBezTo>
                  <a:cubicBezTo>
                    <a:pt x="141" y="984"/>
                    <a:pt x="139" y="979"/>
                    <a:pt x="140" y="977"/>
                  </a:cubicBezTo>
                  <a:cubicBezTo>
                    <a:pt x="140" y="976"/>
                    <a:pt x="140" y="976"/>
                    <a:pt x="140" y="976"/>
                  </a:cubicBezTo>
                  <a:cubicBezTo>
                    <a:pt x="134" y="965"/>
                    <a:pt x="105" y="974"/>
                    <a:pt x="92" y="971"/>
                  </a:cubicBezTo>
                  <a:cubicBezTo>
                    <a:pt x="79" y="968"/>
                    <a:pt x="83" y="968"/>
                    <a:pt x="78" y="953"/>
                  </a:cubicBezTo>
                  <a:cubicBezTo>
                    <a:pt x="73" y="938"/>
                    <a:pt x="83" y="945"/>
                    <a:pt x="79" y="934"/>
                  </a:cubicBezTo>
                  <a:cubicBezTo>
                    <a:pt x="75" y="923"/>
                    <a:pt x="68" y="939"/>
                    <a:pt x="62" y="935"/>
                  </a:cubicBezTo>
                  <a:cubicBezTo>
                    <a:pt x="56" y="931"/>
                    <a:pt x="54" y="922"/>
                    <a:pt x="54" y="912"/>
                  </a:cubicBezTo>
                  <a:cubicBezTo>
                    <a:pt x="53" y="902"/>
                    <a:pt x="81" y="880"/>
                    <a:pt x="81" y="874"/>
                  </a:cubicBezTo>
                  <a:cubicBezTo>
                    <a:pt x="80" y="868"/>
                    <a:pt x="86" y="865"/>
                    <a:pt x="92" y="857"/>
                  </a:cubicBezTo>
                  <a:cubicBezTo>
                    <a:pt x="97" y="849"/>
                    <a:pt x="98" y="848"/>
                    <a:pt x="97" y="843"/>
                  </a:cubicBezTo>
                  <a:cubicBezTo>
                    <a:pt x="97" y="837"/>
                    <a:pt x="102" y="834"/>
                    <a:pt x="103" y="830"/>
                  </a:cubicBezTo>
                  <a:cubicBezTo>
                    <a:pt x="104" y="826"/>
                    <a:pt x="102" y="826"/>
                    <a:pt x="100" y="819"/>
                  </a:cubicBezTo>
                  <a:cubicBezTo>
                    <a:pt x="98" y="812"/>
                    <a:pt x="111" y="808"/>
                    <a:pt x="112" y="801"/>
                  </a:cubicBezTo>
                  <a:cubicBezTo>
                    <a:pt x="113" y="793"/>
                    <a:pt x="102" y="796"/>
                    <a:pt x="98" y="794"/>
                  </a:cubicBezTo>
                  <a:cubicBezTo>
                    <a:pt x="94" y="792"/>
                    <a:pt x="102" y="790"/>
                    <a:pt x="107" y="789"/>
                  </a:cubicBezTo>
                  <a:cubicBezTo>
                    <a:pt x="111" y="789"/>
                    <a:pt x="120" y="780"/>
                    <a:pt x="121" y="775"/>
                  </a:cubicBezTo>
                  <a:cubicBezTo>
                    <a:pt x="123" y="771"/>
                    <a:pt x="114" y="771"/>
                    <a:pt x="106" y="766"/>
                  </a:cubicBezTo>
                  <a:cubicBezTo>
                    <a:pt x="99" y="761"/>
                    <a:pt x="101" y="761"/>
                    <a:pt x="105" y="748"/>
                  </a:cubicBezTo>
                  <a:cubicBezTo>
                    <a:pt x="108" y="735"/>
                    <a:pt x="95" y="736"/>
                    <a:pt x="93" y="729"/>
                  </a:cubicBezTo>
                  <a:cubicBezTo>
                    <a:pt x="91" y="723"/>
                    <a:pt x="104" y="715"/>
                    <a:pt x="107" y="707"/>
                  </a:cubicBezTo>
                  <a:cubicBezTo>
                    <a:pt x="110" y="700"/>
                    <a:pt x="113" y="696"/>
                    <a:pt x="113" y="679"/>
                  </a:cubicBezTo>
                  <a:cubicBezTo>
                    <a:pt x="113" y="662"/>
                    <a:pt x="114" y="664"/>
                    <a:pt x="115" y="648"/>
                  </a:cubicBezTo>
                  <a:cubicBezTo>
                    <a:pt x="115" y="633"/>
                    <a:pt x="113" y="642"/>
                    <a:pt x="116" y="633"/>
                  </a:cubicBezTo>
                  <a:cubicBezTo>
                    <a:pt x="119" y="624"/>
                    <a:pt x="127" y="627"/>
                    <a:pt x="139" y="617"/>
                  </a:cubicBezTo>
                  <a:cubicBezTo>
                    <a:pt x="152" y="608"/>
                    <a:pt x="141" y="610"/>
                    <a:pt x="139" y="605"/>
                  </a:cubicBezTo>
                  <a:cubicBezTo>
                    <a:pt x="138" y="600"/>
                    <a:pt x="137" y="599"/>
                    <a:pt x="136" y="591"/>
                  </a:cubicBezTo>
                  <a:cubicBezTo>
                    <a:pt x="134" y="583"/>
                    <a:pt x="133" y="576"/>
                    <a:pt x="145" y="556"/>
                  </a:cubicBezTo>
                  <a:cubicBezTo>
                    <a:pt x="156" y="536"/>
                    <a:pt x="155" y="549"/>
                    <a:pt x="157" y="538"/>
                  </a:cubicBezTo>
                  <a:cubicBezTo>
                    <a:pt x="160" y="527"/>
                    <a:pt x="157" y="523"/>
                    <a:pt x="158" y="511"/>
                  </a:cubicBezTo>
                  <a:cubicBezTo>
                    <a:pt x="159" y="499"/>
                    <a:pt x="171" y="497"/>
                    <a:pt x="176" y="487"/>
                  </a:cubicBezTo>
                  <a:cubicBezTo>
                    <a:pt x="180" y="477"/>
                    <a:pt x="181" y="468"/>
                    <a:pt x="181" y="460"/>
                  </a:cubicBezTo>
                  <a:cubicBezTo>
                    <a:pt x="182" y="452"/>
                    <a:pt x="166" y="416"/>
                    <a:pt x="163" y="406"/>
                  </a:cubicBezTo>
                  <a:cubicBezTo>
                    <a:pt x="160" y="395"/>
                    <a:pt x="170" y="389"/>
                    <a:pt x="178" y="384"/>
                  </a:cubicBezTo>
                  <a:cubicBezTo>
                    <a:pt x="185" y="379"/>
                    <a:pt x="182" y="367"/>
                    <a:pt x="180" y="362"/>
                  </a:cubicBezTo>
                  <a:cubicBezTo>
                    <a:pt x="179" y="358"/>
                    <a:pt x="196" y="324"/>
                    <a:pt x="199" y="317"/>
                  </a:cubicBezTo>
                  <a:cubicBezTo>
                    <a:pt x="202" y="311"/>
                    <a:pt x="200" y="304"/>
                    <a:pt x="206" y="297"/>
                  </a:cubicBezTo>
                  <a:cubicBezTo>
                    <a:pt x="213" y="291"/>
                    <a:pt x="231" y="285"/>
                    <a:pt x="235" y="279"/>
                  </a:cubicBezTo>
                  <a:cubicBezTo>
                    <a:pt x="240" y="273"/>
                    <a:pt x="230" y="274"/>
                    <a:pt x="227" y="271"/>
                  </a:cubicBezTo>
                  <a:cubicBezTo>
                    <a:pt x="225" y="268"/>
                    <a:pt x="233" y="261"/>
                    <a:pt x="235" y="254"/>
                  </a:cubicBezTo>
                  <a:cubicBezTo>
                    <a:pt x="238" y="248"/>
                    <a:pt x="233" y="233"/>
                    <a:pt x="229" y="216"/>
                  </a:cubicBezTo>
                  <a:cubicBezTo>
                    <a:pt x="226" y="199"/>
                    <a:pt x="234" y="211"/>
                    <a:pt x="252" y="202"/>
                  </a:cubicBezTo>
                  <a:cubicBezTo>
                    <a:pt x="271" y="194"/>
                    <a:pt x="272" y="188"/>
                    <a:pt x="273" y="170"/>
                  </a:cubicBezTo>
                  <a:cubicBezTo>
                    <a:pt x="274" y="158"/>
                    <a:pt x="275" y="152"/>
                    <a:pt x="275" y="150"/>
                  </a:cubicBezTo>
                  <a:cubicBezTo>
                    <a:pt x="275" y="149"/>
                    <a:pt x="275" y="149"/>
                    <a:pt x="275" y="149"/>
                  </a:cubicBezTo>
                  <a:cubicBezTo>
                    <a:pt x="275" y="149"/>
                    <a:pt x="274" y="150"/>
                    <a:pt x="273" y="150"/>
                  </a:cubicBezTo>
                  <a:cubicBezTo>
                    <a:pt x="268" y="152"/>
                    <a:pt x="256" y="152"/>
                    <a:pt x="254" y="158"/>
                  </a:cubicBezTo>
                  <a:cubicBezTo>
                    <a:pt x="247" y="146"/>
                    <a:pt x="247" y="127"/>
                    <a:pt x="241" y="113"/>
                  </a:cubicBezTo>
                  <a:cubicBezTo>
                    <a:pt x="238" y="103"/>
                    <a:pt x="236" y="92"/>
                    <a:pt x="230" y="84"/>
                  </a:cubicBezTo>
                  <a:cubicBezTo>
                    <a:pt x="225" y="76"/>
                    <a:pt x="221" y="74"/>
                    <a:pt x="225" y="64"/>
                  </a:cubicBezTo>
                  <a:cubicBezTo>
                    <a:pt x="228" y="57"/>
                    <a:pt x="233" y="55"/>
                    <a:pt x="231" y="47"/>
                  </a:cubicBezTo>
                  <a:cubicBezTo>
                    <a:pt x="229" y="42"/>
                    <a:pt x="222" y="37"/>
                    <a:pt x="219" y="32"/>
                  </a:cubicBezTo>
                  <a:cubicBezTo>
                    <a:pt x="215" y="23"/>
                    <a:pt x="215" y="6"/>
                    <a:pt x="208" y="0"/>
                  </a:cubicBezTo>
                  <a:cubicBezTo>
                    <a:pt x="208" y="0"/>
                    <a:pt x="208" y="0"/>
                    <a:pt x="208" y="0"/>
                  </a:cubicBezTo>
                  <a:cubicBezTo>
                    <a:pt x="204" y="8"/>
                    <a:pt x="195" y="24"/>
                    <a:pt x="184" y="25"/>
                  </a:cubicBezTo>
                  <a:cubicBezTo>
                    <a:pt x="184" y="28"/>
                    <a:pt x="184" y="28"/>
                    <a:pt x="184" y="28"/>
                  </a:cubicBezTo>
                  <a:cubicBezTo>
                    <a:pt x="184" y="41"/>
                    <a:pt x="184" y="76"/>
                    <a:pt x="186" y="86"/>
                  </a:cubicBezTo>
                  <a:cubicBezTo>
                    <a:pt x="188" y="99"/>
                    <a:pt x="173" y="157"/>
                    <a:pt x="173" y="179"/>
                  </a:cubicBezTo>
                  <a:cubicBezTo>
                    <a:pt x="173" y="201"/>
                    <a:pt x="173" y="220"/>
                    <a:pt x="171" y="230"/>
                  </a:cubicBezTo>
                  <a:cubicBezTo>
                    <a:pt x="169" y="241"/>
                    <a:pt x="167" y="252"/>
                    <a:pt x="164" y="265"/>
                  </a:cubicBezTo>
                  <a:cubicBezTo>
                    <a:pt x="160" y="278"/>
                    <a:pt x="153" y="302"/>
                    <a:pt x="149" y="316"/>
                  </a:cubicBezTo>
                  <a:cubicBezTo>
                    <a:pt x="146" y="331"/>
                    <a:pt x="138" y="342"/>
                    <a:pt x="140" y="355"/>
                  </a:cubicBezTo>
                  <a:cubicBezTo>
                    <a:pt x="142" y="368"/>
                    <a:pt x="146" y="386"/>
                    <a:pt x="136" y="386"/>
                  </a:cubicBezTo>
                  <a:cubicBezTo>
                    <a:pt x="127" y="386"/>
                    <a:pt x="127" y="371"/>
                    <a:pt x="127" y="386"/>
                  </a:cubicBezTo>
                  <a:cubicBezTo>
                    <a:pt x="127" y="401"/>
                    <a:pt x="131" y="434"/>
                    <a:pt x="129" y="446"/>
                  </a:cubicBezTo>
                  <a:cubicBezTo>
                    <a:pt x="127" y="459"/>
                    <a:pt x="116" y="478"/>
                    <a:pt x="114" y="485"/>
                  </a:cubicBezTo>
                  <a:cubicBezTo>
                    <a:pt x="113" y="492"/>
                    <a:pt x="109" y="509"/>
                    <a:pt x="107" y="514"/>
                  </a:cubicBezTo>
                  <a:cubicBezTo>
                    <a:pt x="105" y="520"/>
                    <a:pt x="91" y="538"/>
                    <a:pt x="87" y="547"/>
                  </a:cubicBezTo>
                  <a:cubicBezTo>
                    <a:pt x="83" y="556"/>
                    <a:pt x="76" y="565"/>
                    <a:pt x="76" y="565"/>
                  </a:cubicBezTo>
                  <a:cubicBezTo>
                    <a:pt x="76" y="565"/>
                    <a:pt x="67" y="567"/>
                    <a:pt x="65" y="573"/>
                  </a:cubicBezTo>
                  <a:cubicBezTo>
                    <a:pt x="63" y="578"/>
                    <a:pt x="65" y="609"/>
                    <a:pt x="69" y="618"/>
                  </a:cubicBezTo>
                  <a:cubicBezTo>
                    <a:pt x="72" y="628"/>
                    <a:pt x="74" y="635"/>
                    <a:pt x="65" y="646"/>
                  </a:cubicBezTo>
                  <a:cubicBezTo>
                    <a:pt x="56" y="657"/>
                    <a:pt x="52" y="681"/>
                    <a:pt x="52" y="681"/>
                  </a:cubicBezTo>
                  <a:cubicBezTo>
                    <a:pt x="52" y="681"/>
                    <a:pt x="53" y="693"/>
                    <a:pt x="56" y="697"/>
                  </a:cubicBezTo>
                  <a:cubicBezTo>
                    <a:pt x="59" y="702"/>
                    <a:pt x="67" y="705"/>
                    <a:pt x="70" y="702"/>
                  </a:cubicBezTo>
                  <a:cubicBezTo>
                    <a:pt x="72" y="700"/>
                    <a:pt x="77" y="693"/>
                    <a:pt x="80" y="695"/>
                  </a:cubicBezTo>
                  <a:cubicBezTo>
                    <a:pt x="82" y="696"/>
                    <a:pt x="82" y="711"/>
                    <a:pt x="80" y="715"/>
                  </a:cubicBezTo>
                  <a:cubicBezTo>
                    <a:pt x="78" y="720"/>
                    <a:pt x="82" y="723"/>
                    <a:pt x="79" y="726"/>
                  </a:cubicBezTo>
                  <a:cubicBezTo>
                    <a:pt x="76" y="729"/>
                    <a:pt x="70" y="738"/>
                    <a:pt x="71" y="741"/>
                  </a:cubicBezTo>
                  <a:cubicBezTo>
                    <a:pt x="72" y="744"/>
                    <a:pt x="77" y="751"/>
                    <a:pt x="75" y="756"/>
                  </a:cubicBezTo>
                  <a:cubicBezTo>
                    <a:pt x="72" y="761"/>
                    <a:pt x="68" y="764"/>
                    <a:pt x="70" y="767"/>
                  </a:cubicBezTo>
                  <a:cubicBezTo>
                    <a:pt x="71" y="770"/>
                    <a:pt x="75" y="771"/>
                    <a:pt x="75" y="773"/>
                  </a:cubicBezTo>
                  <a:cubicBezTo>
                    <a:pt x="74" y="775"/>
                    <a:pt x="65" y="781"/>
                    <a:pt x="64" y="783"/>
                  </a:cubicBezTo>
                  <a:cubicBezTo>
                    <a:pt x="61" y="791"/>
                    <a:pt x="63" y="794"/>
                    <a:pt x="62" y="798"/>
                  </a:cubicBezTo>
                  <a:cubicBezTo>
                    <a:pt x="60" y="802"/>
                    <a:pt x="60" y="804"/>
                    <a:pt x="59" y="808"/>
                  </a:cubicBezTo>
                  <a:cubicBezTo>
                    <a:pt x="59" y="813"/>
                    <a:pt x="59" y="812"/>
                    <a:pt x="57" y="815"/>
                  </a:cubicBezTo>
                  <a:cubicBezTo>
                    <a:pt x="56" y="817"/>
                    <a:pt x="51" y="826"/>
                    <a:pt x="48" y="824"/>
                  </a:cubicBezTo>
                  <a:cubicBezTo>
                    <a:pt x="45" y="821"/>
                    <a:pt x="43" y="815"/>
                    <a:pt x="43" y="815"/>
                  </a:cubicBezTo>
                  <a:cubicBezTo>
                    <a:pt x="43" y="815"/>
                    <a:pt x="40" y="810"/>
                    <a:pt x="38" y="807"/>
                  </a:cubicBezTo>
                  <a:cubicBezTo>
                    <a:pt x="36" y="804"/>
                    <a:pt x="35" y="797"/>
                    <a:pt x="31" y="808"/>
                  </a:cubicBezTo>
                  <a:cubicBezTo>
                    <a:pt x="27" y="819"/>
                    <a:pt x="26" y="818"/>
                    <a:pt x="20" y="821"/>
                  </a:cubicBezTo>
                  <a:cubicBezTo>
                    <a:pt x="13" y="825"/>
                    <a:pt x="12" y="824"/>
                    <a:pt x="11" y="829"/>
                  </a:cubicBezTo>
                  <a:cubicBezTo>
                    <a:pt x="11" y="833"/>
                    <a:pt x="4" y="827"/>
                    <a:pt x="6" y="833"/>
                  </a:cubicBezTo>
                  <a:cubicBezTo>
                    <a:pt x="8" y="838"/>
                    <a:pt x="12" y="836"/>
                    <a:pt x="17" y="836"/>
                  </a:cubicBezTo>
                  <a:cubicBezTo>
                    <a:pt x="22" y="836"/>
                    <a:pt x="28" y="832"/>
                    <a:pt x="30" y="835"/>
                  </a:cubicBezTo>
                  <a:cubicBezTo>
                    <a:pt x="31" y="839"/>
                    <a:pt x="33" y="838"/>
                    <a:pt x="36" y="840"/>
                  </a:cubicBezTo>
                  <a:cubicBezTo>
                    <a:pt x="40" y="842"/>
                    <a:pt x="45" y="845"/>
                    <a:pt x="40" y="849"/>
                  </a:cubicBezTo>
                  <a:cubicBezTo>
                    <a:pt x="35" y="853"/>
                    <a:pt x="36" y="860"/>
                    <a:pt x="40" y="861"/>
                  </a:cubicBezTo>
                  <a:cubicBezTo>
                    <a:pt x="44" y="862"/>
                    <a:pt x="51" y="861"/>
                    <a:pt x="50" y="866"/>
                  </a:cubicBezTo>
                  <a:cubicBezTo>
                    <a:pt x="49" y="871"/>
                    <a:pt x="40" y="878"/>
                    <a:pt x="38" y="879"/>
                  </a:cubicBezTo>
                  <a:cubicBezTo>
                    <a:pt x="36" y="880"/>
                    <a:pt x="43" y="883"/>
                    <a:pt x="34" y="888"/>
                  </a:cubicBezTo>
                  <a:cubicBezTo>
                    <a:pt x="26" y="893"/>
                    <a:pt x="22" y="884"/>
                    <a:pt x="21" y="893"/>
                  </a:cubicBezTo>
                  <a:cubicBezTo>
                    <a:pt x="21" y="902"/>
                    <a:pt x="28" y="901"/>
                    <a:pt x="19" y="904"/>
                  </a:cubicBezTo>
                  <a:cubicBezTo>
                    <a:pt x="10" y="908"/>
                    <a:pt x="9" y="903"/>
                    <a:pt x="5" y="911"/>
                  </a:cubicBezTo>
                  <a:cubicBezTo>
                    <a:pt x="0" y="920"/>
                    <a:pt x="2" y="924"/>
                    <a:pt x="8" y="924"/>
                  </a:cubicBezTo>
                  <a:cubicBezTo>
                    <a:pt x="15" y="924"/>
                    <a:pt x="17" y="913"/>
                    <a:pt x="22" y="917"/>
                  </a:cubicBezTo>
                  <a:cubicBezTo>
                    <a:pt x="27" y="920"/>
                    <a:pt x="30" y="916"/>
                    <a:pt x="31" y="911"/>
                  </a:cubicBezTo>
                  <a:cubicBezTo>
                    <a:pt x="31" y="907"/>
                    <a:pt x="36" y="899"/>
                    <a:pt x="38" y="903"/>
                  </a:cubicBezTo>
                  <a:cubicBezTo>
                    <a:pt x="39" y="906"/>
                    <a:pt x="43" y="908"/>
                    <a:pt x="38" y="916"/>
                  </a:cubicBezTo>
                  <a:cubicBezTo>
                    <a:pt x="33" y="923"/>
                    <a:pt x="25" y="915"/>
                    <a:pt x="29" y="925"/>
                  </a:cubicBezTo>
                  <a:cubicBezTo>
                    <a:pt x="33" y="935"/>
                    <a:pt x="33" y="937"/>
                    <a:pt x="29" y="940"/>
                  </a:cubicBezTo>
                  <a:cubicBezTo>
                    <a:pt x="24" y="943"/>
                    <a:pt x="18" y="941"/>
                    <a:pt x="21" y="945"/>
                  </a:cubicBezTo>
                  <a:cubicBezTo>
                    <a:pt x="23" y="950"/>
                    <a:pt x="30" y="948"/>
                    <a:pt x="32" y="947"/>
                  </a:cubicBezTo>
                  <a:cubicBezTo>
                    <a:pt x="34" y="945"/>
                    <a:pt x="36" y="934"/>
                    <a:pt x="36" y="944"/>
                  </a:cubicBezTo>
                  <a:cubicBezTo>
                    <a:pt x="35" y="954"/>
                    <a:pt x="30" y="956"/>
                    <a:pt x="35" y="958"/>
                  </a:cubicBezTo>
                  <a:cubicBezTo>
                    <a:pt x="40" y="961"/>
                    <a:pt x="43" y="959"/>
                    <a:pt x="47" y="956"/>
                  </a:cubicBezTo>
                  <a:cubicBezTo>
                    <a:pt x="50" y="953"/>
                    <a:pt x="55" y="959"/>
                    <a:pt x="52" y="965"/>
                  </a:cubicBezTo>
                  <a:cubicBezTo>
                    <a:pt x="49" y="971"/>
                    <a:pt x="43" y="966"/>
                    <a:pt x="48" y="972"/>
                  </a:cubicBezTo>
                  <a:cubicBezTo>
                    <a:pt x="53" y="979"/>
                    <a:pt x="57" y="977"/>
                    <a:pt x="59" y="975"/>
                  </a:cubicBezTo>
                  <a:cubicBezTo>
                    <a:pt x="62" y="972"/>
                    <a:pt x="69" y="967"/>
                    <a:pt x="69" y="969"/>
                  </a:cubicBezTo>
                  <a:cubicBezTo>
                    <a:pt x="69" y="971"/>
                    <a:pt x="52" y="986"/>
                    <a:pt x="52" y="992"/>
                  </a:cubicBezTo>
                  <a:cubicBezTo>
                    <a:pt x="51" y="998"/>
                    <a:pt x="56" y="1001"/>
                    <a:pt x="58" y="1002"/>
                  </a:cubicBezTo>
                  <a:cubicBezTo>
                    <a:pt x="59" y="1003"/>
                    <a:pt x="49" y="1006"/>
                    <a:pt x="48" y="1011"/>
                  </a:cubicBezTo>
                  <a:cubicBezTo>
                    <a:pt x="47" y="1017"/>
                    <a:pt x="42" y="1015"/>
                    <a:pt x="48" y="1019"/>
                  </a:cubicBezTo>
                  <a:cubicBezTo>
                    <a:pt x="54" y="1023"/>
                    <a:pt x="61" y="1021"/>
                    <a:pt x="61" y="1021"/>
                  </a:cubicBezTo>
                  <a:cubicBezTo>
                    <a:pt x="73" y="1011"/>
                    <a:pt x="73" y="1011"/>
                    <a:pt x="73" y="1011"/>
                  </a:cubicBezTo>
                  <a:cubicBezTo>
                    <a:pt x="73" y="1011"/>
                    <a:pt x="72" y="1002"/>
                    <a:pt x="76" y="1003"/>
                  </a:cubicBezTo>
                  <a:cubicBezTo>
                    <a:pt x="80" y="1005"/>
                    <a:pt x="72" y="999"/>
                    <a:pt x="82" y="1000"/>
                  </a:cubicBezTo>
                  <a:cubicBezTo>
                    <a:pt x="93" y="1002"/>
                    <a:pt x="94" y="1006"/>
                    <a:pt x="88" y="1010"/>
                  </a:cubicBezTo>
                  <a:cubicBezTo>
                    <a:pt x="82" y="1014"/>
                    <a:pt x="75" y="1016"/>
                    <a:pt x="77" y="1021"/>
                  </a:cubicBezTo>
                  <a:cubicBezTo>
                    <a:pt x="79" y="1025"/>
                    <a:pt x="75" y="1027"/>
                    <a:pt x="80" y="1029"/>
                  </a:cubicBezTo>
                  <a:cubicBezTo>
                    <a:pt x="85" y="1031"/>
                    <a:pt x="94" y="1029"/>
                    <a:pt x="98" y="1026"/>
                  </a:cubicBezTo>
                  <a:cubicBezTo>
                    <a:pt x="101" y="1024"/>
                    <a:pt x="107" y="1018"/>
                    <a:pt x="106" y="1015"/>
                  </a:cubicBezTo>
                  <a:cubicBezTo>
                    <a:pt x="105" y="1012"/>
                    <a:pt x="102" y="1000"/>
                    <a:pt x="108" y="1001"/>
                  </a:cubicBezTo>
                  <a:cubicBezTo>
                    <a:pt x="114" y="1002"/>
                    <a:pt x="109" y="996"/>
                    <a:pt x="116" y="998"/>
                  </a:cubicBezTo>
                  <a:cubicBezTo>
                    <a:pt x="122" y="1000"/>
                    <a:pt x="116" y="1004"/>
                    <a:pt x="116" y="1008"/>
                  </a:cubicBezTo>
                  <a:cubicBezTo>
                    <a:pt x="117" y="1013"/>
                    <a:pt x="118" y="1009"/>
                    <a:pt x="123" y="1011"/>
                  </a:cubicBezTo>
                  <a:cubicBezTo>
                    <a:pt x="128" y="1012"/>
                    <a:pt x="134" y="1004"/>
                    <a:pt x="135" y="1010"/>
                  </a:cubicBezTo>
                  <a:cubicBezTo>
                    <a:pt x="135" y="1016"/>
                    <a:pt x="136" y="1018"/>
                    <a:pt x="131" y="1021"/>
                  </a:cubicBezTo>
                  <a:cubicBezTo>
                    <a:pt x="127" y="1023"/>
                    <a:pt x="122" y="1020"/>
                    <a:pt x="120" y="1024"/>
                  </a:cubicBezTo>
                  <a:cubicBezTo>
                    <a:pt x="118" y="1028"/>
                    <a:pt x="125" y="1034"/>
                    <a:pt x="125" y="1034"/>
                  </a:cubicBezTo>
                  <a:cubicBezTo>
                    <a:pt x="125" y="1034"/>
                    <a:pt x="135" y="1030"/>
                    <a:pt x="131" y="1036"/>
                  </a:cubicBezTo>
                  <a:cubicBezTo>
                    <a:pt x="127" y="1043"/>
                    <a:pt x="113" y="1042"/>
                    <a:pt x="111" y="1043"/>
                  </a:cubicBezTo>
                  <a:cubicBezTo>
                    <a:pt x="108" y="1044"/>
                    <a:pt x="104" y="1035"/>
                    <a:pt x="104" y="1044"/>
                  </a:cubicBezTo>
                  <a:cubicBezTo>
                    <a:pt x="105" y="1053"/>
                    <a:pt x="127" y="1039"/>
                    <a:pt x="127" y="1052"/>
                  </a:cubicBezTo>
                  <a:cubicBezTo>
                    <a:pt x="126" y="1064"/>
                    <a:pt x="123" y="1062"/>
                    <a:pt x="130" y="1066"/>
                  </a:cubicBezTo>
                  <a:cubicBezTo>
                    <a:pt x="137" y="1069"/>
                    <a:pt x="132" y="1071"/>
                    <a:pt x="143" y="1066"/>
                  </a:cubicBezTo>
                  <a:cubicBezTo>
                    <a:pt x="154" y="1060"/>
                    <a:pt x="162" y="1046"/>
                    <a:pt x="164" y="1059"/>
                  </a:cubicBezTo>
                  <a:cubicBezTo>
                    <a:pt x="166" y="1072"/>
                    <a:pt x="157" y="1075"/>
                    <a:pt x="175" y="1069"/>
                  </a:cubicBezTo>
                  <a:cubicBezTo>
                    <a:pt x="192" y="1063"/>
                    <a:pt x="198" y="1058"/>
                    <a:pt x="198" y="1058"/>
                  </a:cubicBezTo>
                  <a:cubicBezTo>
                    <a:pt x="198" y="1058"/>
                    <a:pt x="199" y="1058"/>
                    <a:pt x="201" y="1057"/>
                  </a:cubicBezTo>
                  <a:lnTo>
                    <a:pt x="200" y="1056"/>
                  </a:lnTo>
                  <a:close/>
                </a:path>
              </a:pathLst>
            </a:custGeom>
            <a:solidFill>
              <a:srgbClr val="DDDDDD">
                <a:alpha val="30000"/>
              </a:srgbClr>
            </a:solidFill>
            <a:ln w="3175" cap="rnd">
              <a:noFill/>
              <a:prstDash val="solid"/>
              <a:round/>
              <a:headEnd/>
              <a:tailEnd/>
            </a:ln>
          </p:spPr>
          <p:txBody>
            <a:bodyPr/>
            <a:lstStyle/>
            <a:p>
              <a:endParaRPr lang="en-US"/>
            </a:p>
          </p:txBody>
        </p:sp>
        <p:sp>
          <p:nvSpPr>
            <p:cNvPr id="47" name="Freeform 150"/>
            <p:cNvSpPr>
              <a:spLocks/>
            </p:cNvSpPr>
            <p:nvPr/>
          </p:nvSpPr>
          <p:spPr bwMode="auto">
            <a:xfrm>
              <a:off x="2355850" y="4116388"/>
              <a:ext cx="88900" cy="69850"/>
            </a:xfrm>
            <a:custGeom>
              <a:avLst/>
              <a:gdLst>
                <a:gd name="T0" fmla="*/ 0 w 101"/>
                <a:gd name="T1" fmla="*/ 1 h 79"/>
                <a:gd name="T2" fmla="*/ 0 w 101"/>
                <a:gd name="T3" fmla="*/ 1 h 79"/>
                <a:gd name="T4" fmla="*/ 1 w 101"/>
                <a:gd name="T5" fmla="*/ 1 h 79"/>
                <a:gd name="T6" fmla="*/ 1 w 101"/>
                <a:gd name="T7" fmla="*/ 1 h 79"/>
                <a:gd name="T8" fmla="*/ 1 w 101"/>
                <a:gd name="T9" fmla="*/ 1 h 79"/>
                <a:gd name="T10" fmla="*/ 1 w 101"/>
                <a:gd name="T11" fmla="*/ 1 h 79"/>
                <a:gd name="T12" fmla="*/ 1 w 101"/>
                <a:gd name="T13" fmla="*/ 1 h 79"/>
                <a:gd name="T14" fmla="*/ 1 w 101"/>
                <a:gd name="T15" fmla="*/ 1 h 79"/>
                <a:gd name="T16" fmla="*/ 1 w 101"/>
                <a:gd name="T17" fmla="*/ 1 h 79"/>
                <a:gd name="T18" fmla="*/ 1 w 101"/>
                <a:gd name="T19" fmla="*/ 1 h 79"/>
                <a:gd name="T20" fmla="*/ 1 w 101"/>
                <a:gd name="T21" fmla="*/ 1 h 79"/>
                <a:gd name="T22" fmla="*/ 1 w 101"/>
                <a:gd name="T23" fmla="*/ 1 h 79"/>
                <a:gd name="T24" fmla="*/ 0 w 101"/>
                <a:gd name="T25" fmla="*/ 1 h 7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1" h="79">
                  <a:moveTo>
                    <a:pt x="0" y="12"/>
                  </a:moveTo>
                  <a:cubicBezTo>
                    <a:pt x="0" y="12"/>
                    <a:pt x="0" y="12"/>
                    <a:pt x="0" y="12"/>
                  </a:cubicBezTo>
                  <a:cubicBezTo>
                    <a:pt x="5" y="13"/>
                    <a:pt x="11" y="12"/>
                    <a:pt x="16" y="7"/>
                  </a:cubicBezTo>
                  <a:cubicBezTo>
                    <a:pt x="25" y="0"/>
                    <a:pt x="34" y="13"/>
                    <a:pt x="40" y="10"/>
                  </a:cubicBezTo>
                  <a:cubicBezTo>
                    <a:pt x="45" y="7"/>
                    <a:pt x="46" y="28"/>
                    <a:pt x="58" y="30"/>
                  </a:cubicBezTo>
                  <a:cubicBezTo>
                    <a:pt x="70" y="31"/>
                    <a:pt x="75" y="32"/>
                    <a:pt x="88" y="31"/>
                  </a:cubicBezTo>
                  <a:cubicBezTo>
                    <a:pt x="101" y="30"/>
                    <a:pt x="98" y="47"/>
                    <a:pt x="91" y="53"/>
                  </a:cubicBezTo>
                  <a:cubicBezTo>
                    <a:pt x="83" y="60"/>
                    <a:pt x="85" y="60"/>
                    <a:pt x="49" y="62"/>
                  </a:cubicBezTo>
                  <a:cubicBezTo>
                    <a:pt x="33" y="64"/>
                    <a:pt x="33" y="65"/>
                    <a:pt x="26" y="62"/>
                  </a:cubicBezTo>
                  <a:cubicBezTo>
                    <a:pt x="15" y="58"/>
                    <a:pt x="21" y="79"/>
                    <a:pt x="17" y="78"/>
                  </a:cubicBezTo>
                  <a:cubicBezTo>
                    <a:pt x="13" y="77"/>
                    <a:pt x="15" y="70"/>
                    <a:pt x="8" y="64"/>
                  </a:cubicBezTo>
                  <a:cubicBezTo>
                    <a:pt x="7" y="63"/>
                    <a:pt x="4" y="62"/>
                    <a:pt x="1" y="62"/>
                  </a:cubicBezTo>
                  <a:lnTo>
                    <a:pt x="0" y="12"/>
                  </a:lnTo>
                  <a:close/>
                </a:path>
              </a:pathLst>
            </a:custGeom>
            <a:solidFill>
              <a:srgbClr val="DDDDDD">
                <a:alpha val="30000"/>
              </a:srgbClr>
            </a:solidFill>
            <a:ln w="3175" cap="rnd">
              <a:noFill/>
              <a:prstDash val="solid"/>
              <a:round/>
              <a:headEnd/>
              <a:tailEnd/>
            </a:ln>
          </p:spPr>
          <p:txBody>
            <a:bodyPr/>
            <a:lstStyle/>
            <a:p>
              <a:endParaRPr lang="en-US"/>
            </a:p>
          </p:txBody>
        </p:sp>
        <p:sp>
          <p:nvSpPr>
            <p:cNvPr id="48" name="Freeform 151"/>
            <p:cNvSpPr>
              <a:spLocks/>
            </p:cNvSpPr>
            <p:nvPr/>
          </p:nvSpPr>
          <p:spPr bwMode="auto">
            <a:xfrm>
              <a:off x="2281238" y="4119563"/>
              <a:ext cx="76200" cy="58737"/>
            </a:xfrm>
            <a:custGeom>
              <a:avLst/>
              <a:gdLst>
                <a:gd name="T0" fmla="*/ 1 w 85"/>
                <a:gd name="T1" fmla="*/ 1 h 67"/>
                <a:gd name="T2" fmla="*/ 1 w 85"/>
                <a:gd name="T3" fmla="*/ 1 h 67"/>
                <a:gd name="T4" fmla="*/ 1 w 85"/>
                <a:gd name="T5" fmla="*/ 1 h 67"/>
                <a:gd name="T6" fmla="*/ 1 w 85"/>
                <a:gd name="T7" fmla="*/ 1 h 67"/>
                <a:gd name="T8" fmla="*/ 1 w 85"/>
                <a:gd name="T9" fmla="*/ 1 h 67"/>
                <a:gd name="T10" fmla="*/ 1 w 85"/>
                <a:gd name="T11" fmla="*/ 1 h 67"/>
                <a:gd name="T12" fmla="*/ 1 w 85"/>
                <a:gd name="T13" fmla="*/ 1 h 67"/>
                <a:gd name="T14" fmla="*/ 1 w 85"/>
                <a:gd name="T15" fmla="*/ 0 h 67"/>
                <a:gd name="T16" fmla="*/ 1 w 85"/>
                <a:gd name="T17" fmla="*/ 1 h 67"/>
                <a:gd name="T18" fmla="*/ 1 w 85"/>
                <a:gd name="T19" fmla="*/ 1 h 67"/>
                <a:gd name="T20" fmla="*/ 1 w 85"/>
                <a:gd name="T21" fmla="*/ 1 h 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5" h="67">
                  <a:moveTo>
                    <a:pt x="85" y="57"/>
                  </a:moveTo>
                  <a:cubicBezTo>
                    <a:pt x="70" y="56"/>
                    <a:pt x="38" y="62"/>
                    <a:pt x="21" y="65"/>
                  </a:cubicBezTo>
                  <a:cubicBezTo>
                    <a:pt x="0" y="67"/>
                    <a:pt x="4" y="57"/>
                    <a:pt x="4" y="42"/>
                  </a:cubicBezTo>
                  <a:cubicBezTo>
                    <a:pt x="4" y="28"/>
                    <a:pt x="13" y="46"/>
                    <a:pt x="20" y="46"/>
                  </a:cubicBezTo>
                  <a:cubicBezTo>
                    <a:pt x="26" y="46"/>
                    <a:pt x="68" y="50"/>
                    <a:pt x="62" y="45"/>
                  </a:cubicBezTo>
                  <a:cubicBezTo>
                    <a:pt x="55" y="40"/>
                    <a:pt x="55" y="37"/>
                    <a:pt x="59" y="31"/>
                  </a:cubicBezTo>
                  <a:cubicBezTo>
                    <a:pt x="63" y="24"/>
                    <a:pt x="51" y="23"/>
                    <a:pt x="37" y="16"/>
                  </a:cubicBezTo>
                  <a:cubicBezTo>
                    <a:pt x="22" y="10"/>
                    <a:pt x="43" y="0"/>
                    <a:pt x="51" y="0"/>
                  </a:cubicBezTo>
                  <a:cubicBezTo>
                    <a:pt x="51" y="0"/>
                    <a:pt x="66" y="0"/>
                    <a:pt x="72" y="4"/>
                  </a:cubicBezTo>
                  <a:cubicBezTo>
                    <a:pt x="75" y="6"/>
                    <a:pt x="79" y="8"/>
                    <a:pt x="84" y="8"/>
                  </a:cubicBezTo>
                  <a:lnTo>
                    <a:pt x="85" y="57"/>
                  </a:lnTo>
                  <a:close/>
                </a:path>
              </a:pathLst>
            </a:custGeom>
            <a:solidFill>
              <a:srgbClr val="DDDDDD">
                <a:alpha val="30000"/>
              </a:srgbClr>
            </a:solidFill>
            <a:ln w="3175" cap="rnd">
              <a:noFill/>
              <a:prstDash val="solid"/>
              <a:round/>
              <a:headEnd/>
              <a:tailEnd/>
            </a:ln>
          </p:spPr>
          <p:txBody>
            <a:bodyPr/>
            <a:lstStyle/>
            <a:p>
              <a:endParaRPr lang="en-US"/>
            </a:p>
          </p:txBody>
        </p:sp>
        <p:sp>
          <p:nvSpPr>
            <p:cNvPr id="49" name="Freeform 152"/>
            <p:cNvSpPr>
              <a:spLocks/>
            </p:cNvSpPr>
            <p:nvPr/>
          </p:nvSpPr>
          <p:spPr bwMode="auto">
            <a:xfrm>
              <a:off x="1890713" y="4157663"/>
              <a:ext cx="42863" cy="74612"/>
            </a:xfrm>
            <a:custGeom>
              <a:avLst/>
              <a:gdLst>
                <a:gd name="T0" fmla="*/ 1 w 49"/>
                <a:gd name="T1" fmla="*/ 1 h 84"/>
                <a:gd name="T2" fmla="*/ 1 w 49"/>
                <a:gd name="T3" fmla="*/ 1 h 84"/>
                <a:gd name="T4" fmla="*/ 1 w 49"/>
                <a:gd name="T5" fmla="*/ 1 h 84"/>
                <a:gd name="T6" fmla="*/ 1 w 49"/>
                <a:gd name="T7" fmla="*/ 1 h 84"/>
                <a:gd name="T8" fmla="*/ 1 w 49"/>
                <a:gd name="T9" fmla="*/ 1 h 84"/>
                <a:gd name="T10" fmla="*/ 1 w 49"/>
                <a:gd name="T11" fmla="*/ 1 h 84"/>
                <a:gd name="T12" fmla="*/ 1 w 49"/>
                <a:gd name="T13" fmla="*/ 1 h 84"/>
                <a:gd name="T14" fmla="*/ 1 w 49"/>
                <a:gd name="T15" fmla="*/ 1 h 84"/>
                <a:gd name="T16" fmla="*/ 1 w 49"/>
                <a:gd name="T17" fmla="*/ 1 h 84"/>
                <a:gd name="T18" fmla="*/ 1 w 49"/>
                <a:gd name="T19" fmla="*/ 1 h 84"/>
                <a:gd name="T20" fmla="*/ 1 w 49"/>
                <a:gd name="T21" fmla="*/ 1 h 84"/>
                <a:gd name="T22" fmla="*/ 1 w 49"/>
                <a:gd name="T23" fmla="*/ 1 h 84"/>
                <a:gd name="T24" fmla="*/ 1 w 49"/>
                <a:gd name="T25" fmla="*/ 1 h 84"/>
                <a:gd name="T26" fmla="*/ 1 w 49"/>
                <a:gd name="T27" fmla="*/ 1 h 84"/>
                <a:gd name="T28" fmla="*/ 1 w 49"/>
                <a:gd name="T29" fmla="*/ 1 h 8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9" h="84">
                  <a:moveTo>
                    <a:pt x="16" y="76"/>
                  </a:moveTo>
                  <a:cubicBezTo>
                    <a:pt x="23" y="68"/>
                    <a:pt x="35" y="58"/>
                    <a:pt x="35" y="58"/>
                  </a:cubicBezTo>
                  <a:cubicBezTo>
                    <a:pt x="35" y="58"/>
                    <a:pt x="37" y="48"/>
                    <a:pt x="36" y="38"/>
                  </a:cubicBezTo>
                  <a:cubicBezTo>
                    <a:pt x="36" y="27"/>
                    <a:pt x="37" y="20"/>
                    <a:pt x="37" y="20"/>
                  </a:cubicBezTo>
                  <a:cubicBezTo>
                    <a:pt x="37" y="20"/>
                    <a:pt x="45" y="15"/>
                    <a:pt x="49" y="12"/>
                  </a:cubicBezTo>
                  <a:cubicBezTo>
                    <a:pt x="49" y="10"/>
                    <a:pt x="49" y="10"/>
                    <a:pt x="49" y="10"/>
                  </a:cubicBezTo>
                  <a:cubicBezTo>
                    <a:pt x="49" y="10"/>
                    <a:pt x="43" y="1"/>
                    <a:pt x="40" y="1"/>
                  </a:cubicBezTo>
                  <a:cubicBezTo>
                    <a:pt x="37" y="0"/>
                    <a:pt x="32" y="0"/>
                    <a:pt x="28" y="2"/>
                  </a:cubicBezTo>
                  <a:cubicBezTo>
                    <a:pt x="25" y="5"/>
                    <a:pt x="19" y="12"/>
                    <a:pt x="18" y="15"/>
                  </a:cubicBezTo>
                  <a:cubicBezTo>
                    <a:pt x="16" y="17"/>
                    <a:pt x="10" y="22"/>
                    <a:pt x="9" y="28"/>
                  </a:cubicBezTo>
                  <a:cubicBezTo>
                    <a:pt x="7" y="34"/>
                    <a:pt x="6" y="33"/>
                    <a:pt x="7" y="43"/>
                  </a:cubicBezTo>
                  <a:cubicBezTo>
                    <a:pt x="8" y="53"/>
                    <a:pt x="8" y="42"/>
                    <a:pt x="5" y="60"/>
                  </a:cubicBezTo>
                  <a:cubicBezTo>
                    <a:pt x="1" y="77"/>
                    <a:pt x="0" y="80"/>
                    <a:pt x="3" y="82"/>
                  </a:cubicBezTo>
                  <a:cubicBezTo>
                    <a:pt x="6" y="84"/>
                    <a:pt x="14" y="79"/>
                    <a:pt x="14" y="79"/>
                  </a:cubicBezTo>
                  <a:lnTo>
                    <a:pt x="16" y="76"/>
                  </a:lnTo>
                  <a:close/>
                </a:path>
              </a:pathLst>
            </a:custGeom>
            <a:solidFill>
              <a:srgbClr val="DDDDDD">
                <a:alpha val="30000"/>
              </a:srgbClr>
            </a:solidFill>
            <a:ln w="3175" cap="rnd">
              <a:noFill/>
              <a:prstDash val="solid"/>
              <a:round/>
              <a:headEnd/>
              <a:tailEnd/>
            </a:ln>
          </p:spPr>
          <p:txBody>
            <a:bodyPr/>
            <a:lstStyle/>
            <a:p>
              <a:endParaRPr lang="en-US"/>
            </a:p>
          </p:txBody>
        </p:sp>
        <p:sp>
          <p:nvSpPr>
            <p:cNvPr id="50" name="Line 153"/>
            <p:cNvSpPr>
              <a:spLocks noChangeShapeType="1"/>
            </p:cNvSpPr>
            <p:nvPr/>
          </p:nvSpPr>
          <p:spPr bwMode="auto">
            <a:xfrm>
              <a:off x="1971675" y="4371975"/>
              <a:ext cx="1588" cy="1587"/>
            </a:xfrm>
            <a:prstGeom prst="line">
              <a:avLst/>
            </a:prstGeom>
            <a:noFill/>
            <a:ln w="9525">
              <a:noFill/>
              <a:round/>
              <a:headEnd/>
              <a:tailEnd/>
            </a:ln>
            <a:extLst>
              <a:ext uri="{909E8E84-426E-40DD-AFC4-6F175D3DCCD1}">
                <a14:hiddenFill xmlns:a14="http://schemas.microsoft.com/office/drawing/2010/main">
                  <a:noFill/>
                </a14:hiddenFill>
              </a:ext>
            </a:extLst>
          </p:spPr>
          <p:txBody>
            <a:bodyPr/>
            <a:lstStyle/>
            <a:p>
              <a:endParaRPr lang="en-US"/>
            </a:p>
          </p:txBody>
        </p:sp>
        <p:sp>
          <p:nvSpPr>
            <p:cNvPr id="51" name="Line 154"/>
            <p:cNvSpPr>
              <a:spLocks noChangeShapeType="1"/>
            </p:cNvSpPr>
            <p:nvPr/>
          </p:nvSpPr>
          <p:spPr bwMode="auto">
            <a:xfrm>
              <a:off x="1971675" y="4371975"/>
              <a:ext cx="1588" cy="1587"/>
            </a:xfrm>
            <a:prstGeom prst="line">
              <a:avLst/>
            </a:prstGeom>
            <a:noFill/>
            <a:ln w="3175" cap="rnd">
              <a:noFill/>
              <a:round/>
              <a:headEnd/>
              <a:tailEnd/>
            </a:ln>
            <a:extLst>
              <a:ext uri="{909E8E84-426E-40DD-AFC4-6F175D3DCCD1}">
                <a14:hiddenFill xmlns:a14="http://schemas.microsoft.com/office/drawing/2010/main">
                  <a:noFill/>
                </a14:hiddenFill>
              </a:ext>
            </a:extLst>
          </p:spPr>
          <p:txBody>
            <a:bodyPr/>
            <a:lstStyle/>
            <a:p>
              <a:endParaRPr lang="en-US"/>
            </a:p>
          </p:txBody>
        </p:sp>
        <p:sp>
          <p:nvSpPr>
            <p:cNvPr id="52" name="Line 155"/>
            <p:cNvSpPr>
              <a:spLocks noChangeShapeType="1"/>
            </p:cNvSpPr>
            <p:nvPr/>
          </p:nvSpPr>
          <p:spPr bwMode="auto">
            <a:xfrm>
              <a:off x="2008188" y="4465638"/>
              <a:ext cx="1588" cy="1587"/>
            </a:xfrm>
            <a:prstGeom prst="line">
              <a:avLst/>
            </a:prstGeom>
            <a:noFill/>
            <a:ln w="9525">
              <a:noFill/>
              <a:round/>
              <a:headEnd/>
              <a:tailEnd/>
            </a:ln>
            <a:extLst>
              <a:ext uri="{909E8E84-426E-40DD-AFC4-6F175D3DCCD1}">
                <a14:hiddenFill xmlns:a14="http://schemas.microsoft.com/office/drawing/2010/main">
                  <a:noFill/>
                </a14:hiddenFill>
              </a:ext>
            </a:extLst>
          </p:spPr>
          <p:txBody>
            <a:bodyPr/>
            <a:lstStyle/>
            <a:p>
              <a:endParaRPr lang="en-US"/>
            </a:p>
          </p:txBody>
        </p:sp>
        <p:sp>
          <p:nvSpPr>
            <p:cNvPr id="53" name="Line 156"/>
            <p:cNvSpPr>
              <a:spLocks noChangeShapeType="1"/>
            </p:cNvSpPr>
            <p:nvPr/>
          </p:nvSpPr>
          <p:spPr bwMode="auto">
            <a:xfrm>
              <a:off x="2008188" y="4465638"/>
              <a:ext cx="1588" cy="1587"/>
            </a:xfrm>
            <a:prstGeom prst="line">
              <a:avLst/>
            </a:prstGeom>
            <a:noFill/>
            <a:ln w="3175" cap="rnd">
              <a:noFill/>
              <a:round/>
              <a:headEnd/>
              <a:tailEnd/>
            </a:ln>
            <a:extLst>
              <a:ext uri="{909E8E84-426E-40DD-AFC4-6F175D3DCCD1}">
                <a14:hiddenFill xmlns:a14="http://schemas.microsoft.com/office/drawing/2010/main">
                  <a:noFill/>
                </a14:hiddenFill>
              </a:ext>
            </a:extLst>
          </p:spPr>
          <p:txBody>
            <a:bodyPr/>
            <a:lstStyle/>
            <a:p>
              <a:endParaRPr lang="en-US"/>
            </a:p>
          </p:txBody>
        </p:sp>
        <p:sp>
          <p:nvSpPr>
            <p:cNvPr id="54" name="Freeform 157"/>
            <p:cNvSpPr>
              <a:spLocks/>
            </p:cNvSpPr>
            <p:nvPr/>
          </p:nvSpPr>
          <p:spPr bwMode="auto">
            <a:xfrm>
              <a:off x="2005013" y="4032250"/>
              <a:ext cx="282575" cy="95250"/>
            </a:xfrm>
            <a:custGeom>
              <a:avLst/>
              <a:gdLst>
                <a:gd name="T0" fmla="*/ 1 w 319"/>
                <a:gd name="T1" fmla="*/ 1 h 107"/>
                <a:gd name="T2" fmla="*/ 1 w 319"/>
                <a:gd name="T3" fmla="*/ 1 h 107"/>
                <a:gd name="T4" fmla="*/ 1 w 319"/>
                <a:gd name="T5" fmla="*/ 1 h 107"/>
                <a:gd name="T6" fmla="*/ 1 w 319"/>
                <a:gd name="T7" fmla="*/ 1 h 107"/>
                <a:gd name="T8" fmla="*/ 1 w 319"/>
                <a:gd name="T9" fmla="*/ 1 h 107"/>
                <a:gd name="T10" fmla="*/ 1 w 319"/>
                <a:gd name="T11" fmla="*/ 1 h 107"/>
                <a:gd name="T12" fmla="*/ 1 w 319"/>
                <a:gd name="T13" fmla="*/ 1 h 107"/>
                <a:gd name="T14" fmla="*/ 1 w 319"/>
                <a:gd name="T15" fmla="*/ 1 h 107"/>
                <a:gd name="T16" fmla="*/ 1 w 319"/>
                <a:gd name="T17" fmla="*/ 1 h 107"/>
                <a:gd name="T18" fmla="*/ 1 w 319"/>
                <a:gd name="T19" fmla="*/ 1 h 107"/>
                <a:gd name="T20" fmla="*/ 1 w 319"/>
                <a:gd name="T21" fmla="*/ 1 h 107"/>
                <a:gd name="T22" fmla="*/ 1 w 319"/>
                <a:gd name="T23" fmla="*/ 1 h 107"/>
                <a:gd name="T24" fmla="*/ 2 w 319"/>
                <a:gd name="T25" fmla="*/ 1 h 107"/>
                <a:gd name="T26" fmla="*/ 2 w 319"/>
                <a:gd name="T27" fmla="*/ 1 h 107"/>
                <a:gd name="T28" fmla="*/ 2 w 319"/>
                <a:gd name="T29" fmla="*/ 1 h 107"/>
                <a:gd name="T30" fmla="*/ 2 w 319"/>
                <a:gd name="T31" fmla="*/ 1 h 107"/>
                <a:gd name="T32" fmla="*/ 2 w 319"/>
                <a:gd name="T33" fmla="*/ 1 h 107"/>
                <a:gd name="T34" fmla="*/ 2 w 319"/>
                <a:gd name="T35" fmla="*/ 1 h 107"/>
                <a:gd name="T36" fmla="*/ 3 w 319"/>
                <a:gd name="T37" fmla="*/ 1 h 107"/>
                <a:gd name="T38" fmla="*/ 3 w 319"/>
                <a:gd name="T39" fmla="*/ 1 h 107"/>
                <a:gd name="T40" fmla="*/ 3 w 319"/>
                <a:gd name="T41" fmla="*/ 1 h 107"/>
                <a:gd name="T42" fmla="*/ 3 w 319"/>
                <a:gd name="T43" fmla="*/ 1 h 107"/>
                <a:gd name="T44" fmla="*/ 2 w 319"/>
                <a:gd name="T45" fmla="*/ 1 h 107"/>
                <a:gd name="T46" fmla="*/ 2 w 319"/>
                <a:gd name="T47" fmla="*/ 1 h 107"/>
                <a:gd name="T48" fmla="*/ 2 w 319"/>
                <a:gd name="T49" fmla="*/ 1 h 107"/>
                <a:gd name="T50" fmla="*/ 2 w 319"/>
                <a:gd name="T51" fmla="*/ 1 h 107"/>
                <a:gd name="T52" fmla="*/ 2 w 319"/>
                <a:gd name="T53" fmla="*/ 1 h 107"/>
                <a:gd name="T54" fmla="*/ 1 w 319"/>
                <a:gd name="T55" fmla="*/ 1 h 107"/>
                <a:gd name="T56" fmla="*/ 1 w 319"/>
                <a:gd name="T57" fmla="*/ 1 h 10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19" h="107">
                  <a:moveTo>
                    <a:pt x="109" y="6"/>
                  </a:moveTo>
                  <a:cubicBezTo>
                    <a:pt x="84" y="5"/>
                    <a:pt x="76" y="0"/>
                    <a:pt x="65" y="5"/>
                  </a:cubicBezTo>
                  <a:cubicBezTo>
                    <a:pt x="53" y="10"/>
                    <a:pt x="45" y="5"/>
                    <a:pt x="40" y="15"/>
                  </a:cubicBezTo>
                  <a:cubicBezTo>
                    <a:pt x="34" y="26"/>
                    <a:pt x="40" y="27"/>
                    <a:pt x="30" y="32"/>
                  </a:cubicBezTo>
                  <a:cubicBezTo>
                    <a:pt x="21" y="38"/>
                    <a:pt x="0" y="44"/>
                    <a:pt x="19" y="43"/>
                  </a:cubicBezTo>
                  <a:cubicBezTo>
                    <a:pt x="37" y="41"/>
                    <a:pt x="49" y="36"/>
                    <a:pt x="57" y="32"/>
                  </a:cubicBezTo>
                  <a:cubicBezTo>
                    <a:pt x="65" y="28"/>
                    <a:pt x="62" y="17"/>
                    <a:pt x="70" y="19"/>
                  </a:cubicBezTo>
                  <a:cubicBezTo>
                    <a:pt x="78" y="22"/>
                    <a:pt x="83" y="10"/>
                    <a:pt x="88" y="18"/>
                  </a:cubicBezTo>
                  <a:cubicBezTo>
                    <a:pt x="93" y="26"/>
                    <a:pt x="109" y="6"/>
                    <a:pt x="108" y="19"/>
                  </a:cubicBezTo>
                  <a:cubicBezTo>
                    <a:pt x="106" y="32"/>
                    <a:pt x="92" y="22"/>
                    <a:pt x="96" y="28"/>
                  </a:cubicBezTo>
                  <a:cubicBezTo>
                    <a:pt x="100" y="35"/>
                    <a:pt x="106" y="30"/>
                    <a:pt x="118" y="36"/>
                  </a:cubicBezTo>
                  <a:cubicBezTo>
                    <a:pt x="130" y="43"/>
                    <a:pt x="146" y="23"/>
                    <a:pt x="151" y="36"/>
                  </a:cubicBezTo>
                  <a:cubicBezTo>
                    <a:pt x="156" y="49"/>
                    <a:pt x="155" y="49"/>
                    <a:pt x="164" y="52"/>
                  </a:cubicBezTo>
                  <a:cubicBezTo>
                    <a:pt x="173" y="55"/>
                    <a:pt x="176" y="44"/>
                    <a:pt x="186" y="53"/>
                  </a:cubicBezTo>
                  <a:cubicBezTo>
                    <a:pt x="197" y="62"/>
                    <a:pt x="207" y="44"/>
                    <a:pt x="203" y="61"/>
                  </a:cubicBezTo>
                  <a:cubicBezTo>
                    <a:pt x="199" y="78"/>
                    <a:pt x="211" y="73"/>
                    <a:pt x="222" y="82"/>
                  </a:cubicBezTo>
                  <a:cubicBezTo>
                    <a:pt x="232" y="91"/>
                    <a:pt x="218" y="83"/>
                    <a:pt x="219" y="95"/>
                  </a:cubicBezTo>
                  <a:cubicBezTo>
                    <a:pt x="220" y="107"/>
                    <a:pt x="207" y="103"/>
                    <a:pt x="235" y="103"/>
                  </a:cubicBezTo>
                  <a:cubicBezTo>
                    <a:pt x="262" y="103"/>
                    <a:pt x="300" y="106"/>
                    <a:pt x="306" y="104"/>
                  </a:cubicBezTo>
                  <a:cubicBezTo>
                    <a:pt x="311" y="103"/>
                    <a:pt x="317" y="100"/>
                    <a:pt x="317" y="100"/>
                  </a:cubicBezTo>
                  <a:cubicBezTo>
                    <a:pt x="317" y="100"/>
                    <a:pt x="319" y="78"/>
                    <a:pt x="308" y="82"/>
                  </a:cubicBezTo>
                  <a:cubicBezTo>
                    <a:pt x="298" y="86"/>
                    <a:pt x="296" y="73"/>
                    <a:pt x="287" y="77"/>
                  </a:cubicBezTo>
                  <a:cubicBezTo>
                    <a:pt x="278" y="81"/>
                    <a:pt x="282" y="57"/>
                    <a:pt x="271" y="60"/>
                  </a:cubicBezTo>
                  <a:cubicBezTo>
                    <a:pt x="261" y="62"/>
                    <a:pt x="247" y="59"/>
                    <a:pt x="239" y="53"/>
                  </a:cubicBezTo>
                  <a:cubicBezTo>
                    <a:pt x="231" y="48"/>
                    <a:pt x="220" y="45"/>
                    <a:pt x="214" y="43"/>
                  </a:cubicBezTo>
                  <a:cubicBezTo>
                    <a:pt x="207" y="40"/>
                    <a:pt x="205" y="34"/>
                    <a:pt x="196" y="30"/>
                  </a:cubicBezTo>
                  <a:cubicBezTo>
                    <a:pt x="186" y="26"/>
                    <a:pt x="175" y="24"/>
                    <a:pt x="168" y="23"/>
                  </a:cubicBezTo>
                  <a:cubicBezTo>
                    <a:pt x="161" y="22"/>
                    <a:pt x="141" y="6"/>
                    <a:pt x="135" y="6"/>
                  </a:cubicBezTo>
                  <a:cubicBezTo>
                    <a:pt x="130" y="6"/>
                    <a:pt x="109" y="6"/>
                    <a:pt x="109" y="6"/>
                  </a:cubicBezTo>
                  <a:close/>
                </a:path>
              </a:pathLst>
            </a:custGeom>
            <a:solidFill>
              <a:srgbClr val="DDDDDD">
                <a:alpha val="30000"/>
              </a:srgbClr>
            </a:solidFill>
            <a:ln w="3175" cap="rnd">
              <a:noFill/>
              <a:prstDash val="solid"/>
              <a:round/>
              <a:headEnd/>
              <a:tailEnd/>
            </a:ln>
          </p:spPr>
          <p:txBody>
            <a:bodyPr/>
            <a:lstStyle/>
            <a:p>
              <a:endParaRPr lang="en-US"/>
            </a:p>
          </p:txBody>
        </p:sp>
        <p:sp>
          <p:nvSpPr>
            <p:cNvPr id="55" name="Freeform 158"/>
            <p:cNvSpPr>
              <a:spLocks/>
            </p:cNvSpPr>
            <p:nvPr/>
          </p:nvSpPr>
          <p:spPr bwMode="auto">
            <a:xfrm>
              <a:off x="2465388" y="4141788"/>
              <a:ext cx="58738" cy="30162"/>
            </a:xfrm>
            <a:custGeom>
              <a:avLst/>
              <a:gdLst>
                <a:gd name="T0" fmla="*/ 1 w 67"/>
                <a:gd name="T1" fmla="*/ 1 h 33"/>
                <a:gd name="T2" fmla="*/ 1 w 67"/>
                <a:gd name="T3" fmla="*/ 1 h 33"/>
                <a:gd name="T4" fmla="*/ 1 w 67"/>
                <a:gd name="T5" fmla="*/ 1 h 33"/>
                <a:gd name="T6" fmla="*/ 1 w 67"/>
                <a:gd name="T7" fmla="*/ 1 h 33"/>
                <a:gd name="T8" fmla="*/ 1 w 67"/>
                <a:gd name="T9" fmla="*/ 1 h 33"/>
                <a:gd name="T10" fmla="*/ 1 w 67"/>
                <a:gd name="T11" fmla="*/ 1 h 33"/>
                <a:gd name="T12" fmla="*/ 1 w 67"/>
                <a:gd name="T13" fmla="*/ 1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 h="33">
                  <a:moveTo>
                    <a:pt x="33" y="14"/>
                  </a:moveTo>
                  <a:cubicBezTo>
                    <a:pt x="25" y="17"/>
                    <a:pt x="7" y="0"/>
                    <a:pt x="6" y="12"/>
                  </a:cubicBezTo>
                  <a:cubicBezTo>
                    <a:pt x="4" y="24"/>
                    <a:pt x="0" y="33"/>
                    <a:pt x="11" y="33"/>
                  </a:cubicBezTo>
                  <a:cubicBezTo>
                    <a:pt x="21" y="33"/>
                    <a:pt x="40" y="28"/>
                    <a:pt x="46" y="28"/>
                  </a:cubicBezTo>
                  <a:cubicBezTo>
                    <a:pt x="53" y="28"/>
                    <a:pt x="67" y="17"/>
                    <a:pt x="63" y="17"/>
                  </a:cubicBezTo>
                  <a:cubicBezTo>
                    <a:pt x="59" y="17"/>
                    <a:pt x="49" y="10"/>
                    <a:pt x="44" y="13"/>
                  </a:cubicBezTo>
                  <a:cubicBezTo>
                    <a:pt x="38" y="16"/>
                    <a:pt x="33" y="14"/>
                    <a:pt x="33" y="14"/>
                  </a:cubicBezTo>
                  <a:close/>
                </a:path>
              </a:pathLst>
            </a:custGeom>
            <a:solidFill>
              <a:srgbClr val="DDDDDD">
                <a:alpha val="30000"/>
              </a:srgbClr>
            </a:solidFill>
            <a:ln w="3175" cap="rnd">
              <a:noFill/>
              <a:prstDash val="solid"/>
              <a:round/>
              <a:headEnd/>
              <a:tailEnd/>
            </a:ln>
          </p:spPr>
          <p:txBody>
            <a:bodyPr/>
            <a:lstStyle/>
            <a:p>
              <a:endParaRPr lang="en-US"/>
            </a:p>
          </p:txBody>
        </p:sp>
        <p:sp>
          <p:nvSpPr>
            <p:cNvPr id="56" name="Freeform 159"/>
            <p:cNvSpPr>
              <a:spLocks/>
            </p:cNvSpPr>
            <p:nvPr/>
          </p:nvSpPr>
          <p:spPr bwMode="auto">
            <a:xfrm>
              <a:off x="2181225" y="4160838"/>
              <a:ext cx="53975" cy="30162"/>
            </a:xfrm>
            <a:custGeom>
              <a:avLst/>
              <a:gdLst>
                <a:gd name="T0" fmla="*/ 1 w 62"/>
                <a:gd name="T1" fmla="*/ 1 h 34"/>
                <a:gd name="T2" fmla="*/ 0 w 62"/>
                <a:gd name="T3" fmla="*/ 1 h 34"/>
                <a:gd name="T4" fmla="*/ 1 w 62"/>
                <a:gd name="T5" fmla="*/ 1 h 34"/>
                <a:gd name="T6" fmla="*/ 1 w 62"/>
                <a:gd name="T7" fmla="*/ 1 h 34"/>
                <a:gd name="T8" fmla="*/ 1 w 62"/>
                <a:gd name="T9" fmla="*/ 1 h 34"/>
                <a:gd name="T10" fmla="*/ 1 w 62"/>
                <a:gd name="T11" fmla="*/ 1 h 3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2" h="34">
                  <a:moveTo>
                    <a:pt x="27" y="1"/>
                  </a:moveTo>
                  <a:cubicBezTo>
                    <a:pt x="17" y="3"/>
                    <a:pt x="0" y="0"/>
                    <a:pt x="0" y="8"/>
                  </a:cubicBezTo>
                  <a:cubicBezTo>
                    <a:pt x="0" y="16"/>
                    <a:pt x="7" y="26"/>
                    <a:pt x="20" y="30"/>
                  </a:cubicBezTo>
                  <a:cubicBezTo>
                    <a:pt x="33" y="34"/>
                    <a:pt x="44" y="25"/>
                    <a:pt x="52" y="25"/>
                  </a:cubicBezTo>
                  <a:cubicBezTo>
                    <a:pt x="59" y="25"/>
                    <a:pt x="62" y="18"/>
                    <a:pt x="62" y="18"/>
                  </a:cubicBezTo>
                  <a:lnTo>
                    <a:pt x="27" y="1"/>
                  </a:lnTo>
                  <a:close/>
                </a:path>
              </a:pathLst>
            </a:custGeom>
            <a:solidFill>
              <a:srgbClr val="DDDDDD">
                <a:alpha val="30000"/>
              </a:srgbClr>
            </a:solidFill>
            <a:ln w="3175" cap="rnd">
              <a:noFill/>
              <a:prstDash val="solid"/>
              <a:round/>
              <a:headEnd/>
              <a:tailEnd/>
            </a:ln>
          </p:spPr>
          <p:txBody>
            <a:bodyPr/>
            <a:lstStyle/>
            <a:p>
              <a:endParaRPr lang="en-US"/>
            </a:p>
          </p:txBody>
        </p:sp>
        <p:sp>
          <p:nvSpPr>
            <p:cNvPr id="57" name="Freeform 160"/>
            <p:cNvSpPr>
              <a:spLocks/>
            </p:cNvSpPr>
            <p:nvPr/>
          </p:nvSpPr>
          <p:spPr bwMode="auto">
            <a:xfrm>
              <a:off x="2632075" y="4356100"/>
              <a:ext cx="23813" cy="30162"/>
            </a:xfrm>
            <a:custGeom>
              <a:avLst/>
              <a:gdLst>
                <a:gd name="T0" fmla="*/ 1 w 26"/>
                <a:gd name="T1" fmla="*/ 1 h 33"/>
                <a:gd name="T2" fmla="*/ 1 w 26"/>
                <a:gd name="T3" fmla="*/ 1 h 33"/>
                <a:gd name="T4" fmla="*/ 1 w 26"/>
                <a:gd name="T5" fmla="*/ 1 h 33"/>
                <a:gd name="T6" fmla="*/ 1 w 26"/>
                <a:gd name="T7" fmla="*/ 1 h 33"/>
                <a:gd name="T8" fmla="*/ 1 w 26"/>
                <a:gd name="T9" fmla="*/ 1 h 33"/>
                <a:gd name="T10" fmla="*/ 1 w 26"/>
                <a:gd name="T11" fmla="*/ 1 h 3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33">
                  <a:moveTo>
                    <a:pt x="13" y="8"/>
                  </a:moveTo>
                  <a:cubicBezTo>
                    <a:pt x="9" y="11"/>
                    <a:pt x="0" y="19"/>
                    <a:pt x="3" y="24"/>
                  </a:cubicBezTo>
                  <a:cubicBezTo>
                    <a:pt x="6" y="29"/>
                    <a:pt x="15" y="33"/>
                    <a:pt x="19" y="29"/>
                  </a:cubicBezTo>
                  <a:cubicBezTo>
                    <a:pt x="23" y="25"/>
                    <a:pt x="26" y="13"/>
                    <a:pt x="26" y="13"/>
                  </a:cubicBezTo>
                  <a:cubicBezTo>
                    <a:pt x="26" y="13"/>
                    <a:pt x="24" y="0"/>
                    <a:pt x="19" y="4"/>
                  </a:cubicBezTo>
                  <a:cubicBezTo>
                    <a:pt x="13" y="8"/>
                    <a:pt x="13" y="8"/>
                    <a:pt x="13" y="8"/>
                  </a:cubicBezTo>
                  <a:close/>
                </a:path>
              </a:pathLst>
            </a:custGeom>
            <a:solidFill>
              <a:srgbClr val="DDDDDD">
                <a:alpha val="30000"/>
              </a:srgbClr>
            </a:solidFill>
            <a:ln w="3175" cap="rnd">
              <a:noFill/>
              <a:prstDash val="solid"/>
              <a:round/>
              <a:headEnd/>
              <a:tailEnd/>
            </a:ln>
          </p:spPr>
          <p:txBody>
            <a:bodyPr/>
            <a:lstStyle/>
            <a:p>
              <a:endParaRPr lang="en-US"/>
            </a:p>
          </p:txBody>
        </p:sp>
        <p:sp>
          <p:nvSpPr>
            <p:cNvPr id="58" name="Freeform 161"/>
            <p:cNvSpPr>
              <a:spLocks/>
            </p:cNvSpPr>
            <p:nvPr/>
          </p:nvSpPr>
          <p:spPr bwMode="auto">
            <a:xfrm>
              <a:off x="1808163" y="4660900"/>
              <a:ext cx="31750" cy="34925"/>
            </a:xfrm>
            <a:custGeom>
              <a:avLst/>
              <a:gdLst>
                <a:gd name="T0" fmla="*/ 1 w 36"/>
                <a:gd name="T1" fmla="*/ 0 h 38"/>
                <a:gd name="T2" fmla="*/ 1 w 36"/>
                <a:gd name="T3" fmla="*/ 1 h 38"/>
                <a:gd name="T4" fmla="*/ 1 w 36"/>
                <a:gd name="T5" fmla="*/ 1 h 38"/>
                <a:gd name="T6" fmla="*/ 1 w 36"/>
                <a:gd name="T7" fmla="*/ 1 h 38"/>
                <a:gd name="T8" fmla="*/ 1 w 36"/>
                <a:gd name="T9" fmla="*/ 1 h 38"/>
                <a:gd name="T10" fmla="*/ 1 w 36"/>
                <a:gd name="T11" fmla="*/ 1 h 38"/>
                <a:gd name="T12" fmla="*/ 1 w 36"/>
                <a:gd name="T13" fmla="*/ 1 h 38"/>
                <a:gd name="T14" fmla="*/ 1 w 36"/>
                <a:gd name="T15" fmla="*/ 1 h 38"/>
                <a:gd name="T16" fmla="*/ 1 w 36"/>
                <a:gd name="T17" fmla="*/ 1 h 38"/>
                <a:gd name="T18" fmla="*/ 1 w 36"/>
                <a:gd name="T19" fmla="*/ 0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6" h="38">
                  <a:moveTo>
                    <a:pt x="15" y="0"/>
                  </a:moveTo>
                  <a:cubicBezTo>
                    <a:pt x="12" y="1"/>
                    <a:pt x="11" y="16"/>
                    <a:pt x="11" y="16"/>
                  </a:cubicBezTo>
                  <a:cubicBezTo>
                    <a:pt x="11" y="16"/>
                    <a:pt x="0" y="11"/>
                    <a:pt x="2" y="17"/>
                  </a:cubicBezTo>
                  <a:cubicBezTo>
                    <a:pt x="4" y="22"/>
                    <a:pt x="14" y="18"/>
                    <a:pt x="18" y="20"/>
                  </a:cubicBezTo>
                  <a:cubicBezTo>
                    <a:pt x="21" y="22"/>
                    <a:pt x="13" y="30"/>
                    <a:pt x="13" y="30"/>
                  </a:cubicBezTo>
                  <a:cubicBezTo>
                    <a:pt x="13" y="30"/>
                    <a:pt x="10" y="35"/>
                    <a:pt x="15" y="37"/>
                  </a:cubicBezTo>
                  <a:cubicBezTo>
                    <a:pt x="20" y="38"/>
                    <a:pt x="27" y="38"/>
                    <a:pt x="30" y="38"/>
                  </a:cubicBezTo>
                  <a:cubicBezTo>
                    <a:pt x="33" y="37"/>
                    <a:pt x="36" y="28"/>
                    <a:pt x="36" y="28"/>
                  </a:cubicBezTo>
                  <a:cubicBezTo>
                    <a:pt x="34" y="17"/>
                    <a:pt x="34" y="17"/>
                    <a:pt x="34" y="17"/>
                  </a:cubicBezTo>
                  <a:lnTo>
                    <a:pt x="15" y="0"/>
                  </a:lnTo>
                  <a:close/>
                </a:path>
              </a:pathLst>
            </a:custGeom>
            <a:solidFill>
              <a:srgbClr val="DDDDDD">
                <a:alpha val="30000"/>
              </a:srgbClr>
            </a:solidFill>
            <a:ln w="3175" cap="rnd">
              <a:noFill/>
              <a:prstDash val="solid"/>
              <a:round/>
              <a:headEnd/>
              <a:tailEnd/>
            </a:ln>
          </p:spPr>
          <p:txBody>
            <a:bodyPr/>
            <a:lstStyle/>
            <a:p>
              <a:endParaRPr lang="en-US"/>
            </a:p>
          </p:txBody>
        </p:sp>
        <p:sp>
          <p:nvSpPr>
            <p:cNvPr id="59" name="Freeform 162"/>
            <p:cNvSpPr>
              <a:spLocks/>
            </p:cNvSpPr>
            <p:nvPr/>
          </p:nvSpPr>
          <p:spPr bwMode="auto">
            <a:xfrm>
              <a:off x="2533650" y="5989638"/>
              <a:ext cx="68263" cy="36512"/>
            </a:xfrm>
            <a:custGeom>
              <a:avLst/>
              <a:gdLst>
                <a:gd name="T0" fmla="*/ 1 w 77"/>
                <a:gd name="T1" fmla="*/ 1 h 40"/>
                <a:gd name="T2" fmla="*/ 1 w 77"/>
                <a:gd name="T3" fmla="*/ 1 h 40"/>
                <a:gd name="T4" fmla="*/ 1 w 77"/>
                <a:gd name="T5" fmla="*/ 1 h 40"/>
                <a:gd name="T6" fmla="*/ 1 w 77"/>
                <a:gd name="T7" fmla="*/ 1 h 40"/>
                <a:gd name="T8" fmla="*/ 1 w 77"/>
                <a:gd name="T9" fmla="*/ 1 h 40"/>
                <a:gd name="T10" fmla="*/ 1 w 77"/>
                <a:gd name="T11" fmla="*/ 1 h 40"/>
                <a:gd name="T12" fmla="*/ 1 w 77"/>
                <a:gd name="T13" fmla="*/ 1 h 40"/>
                <a:gd name="T14" fmla="*/ 1 w 77"/>
                <a:gd name="T15" fmla="*/ 1 h 40"/>
                <a:gd name="T16" fmla="*/ 1 w 77"/>
                <a:gd name="T17" fmla="*/ 1 h 40"/>
                <a:gd name="T18" fmla="*/ 1 w 77"/>
                <a:gd name="T19" fmla="*/ 1 h 40"/>
                <a:gd name="T20" fmla="*/ 1 w 77"/>
                <a:gd name="T21" fmla="*/ 1 h 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7" h="40">
                  <a:moveTo>
                    <a:pt x="36" y="9"/>
                  </a:moveTo>
                  <a:cubicBezTo>
                    <a:pt x="36" y="9"/>
                    <a:pt x="31" y="4"/>
                    <a:pt x="26" y="7"/>
                  </a:cubicBezTo>
                  <a:cubicBezTo>
                    <a:pt x="21" y="11"/>
                    <a:pt x="17" y="14"/>
                    <a:pt x="13" y="17"/>
                  </a:cubicBezTo>
                  <a:cubicBezTo>
                    <a:pt x="10" y="21"/>
                    <a:pt x="0" y="15"/>
                    <a:pt x="2" y="22"/>
                  </a:cubicBezTo>
                  <a:cubicBezTo>
                    <a:pt x="5" y="28"/>
                    <a:pt x="22" y="28"/>
                    <a:pt x="25" y="30"/>
                  </a:cubicBezTo>
                  <a:cubicBezTo>
                    <a:pt x="29" y="33"/>
                    <a:pt x="31" y="26"/>
                    <a:pt x="35" y="33"/>
                  </a:cubicBezTo>
                  <a:cubicBezTo>
                    <a:pt x="38" y="40"/>
                    <a:pt x="42" y="34"/>
                    <a:pt x="49" y="28"/>
                  </a:cubicBezTo>
                  <a:cubicBezTo>
                    <a:pt x="56" y="22"/>
                    <a:pt x="58" y="16"/>
                    <a:pt x="64" y="17"/>
                  </a:cubicBezTo>
                  <a:cubicBezTo>
                    <a:pt x="70" y="17"/>
                    <a:pt x="77" y="11"/>
                    <a:pt x="75" y="9"/>
                  </a:cubicBezTo>
                  <a:cubicBezTo>
                    <a:pt x="74" y="6"/>
                    <a:pt x="70" y="0"/>
                    <a:pt x="67" y="1"/>
                  </a:cubicBezTo>
                  <a:cubicBezTo>
                    <a:pt x="63" y="3"/>
                    <a:pt x="36" y="9"/>
                    <a:pt x="36" y="9"/>
                  </a:cubicBezTo>
                  <a:close/>
                </a:path>
              </a:pathLst>
            </a:custGeom>
            <a:solidFill>
              <a:srgbClr val="DDDDDD">
                <a:alpha val="30000"/>
              </a:srgbClr>
            </a:solidFill>
            <a:ln w="3175" cap="rnd">
              <a:noFill/>
              <a:prstDash val="solid"/>
              <a:round/>
              <a:headEnd/>
              <a:tailEnd/>
            </a:ln>
          </p:spPr>
          <p:txBody>
            <a:bodyPr/>
            <a:lstStyle/>
            <a:p>
              <a:endParaRPr lang="en-US"/>
            </a:p>
          </p:txBody>
        </p:sp>
        <p:sp>
          <p:nvSpPr>
            <p:cNvPr id="60" name="Freeform 163"/>
            <p:cNvSpPr>
              <a:spLocks/>
            </p:cNvSpPr>
            <p:nvPr/>
          </p:nvSpPr>
          <p:spPr bwMode="auto">
            <a:xfrm>
              <a:off x="2268538" y="5770563"/>
              <a:ext cx="26988" cy="39687"/>
            </a:xfrm>
            <a:custGeom>
              <a:avLst/>
              <a:gdLst>
                <a:gd name="T0" fmla="*/ 1 w 31"/>
                <a:gd name="T1" fmla="*/ 1 h 44"/>
                <a:gd name="T2" fmla="*/ 1 w 31"/>
                <a:gd name="T3" fmla="*/ 1 h 44"/>
                <a:gd name="T4" fmla="*/ 1 w 31"/>
                <a:gd name="T5" fmla="*/ 1 h 44"/>
                <a:gd name="T6" fmla="*/ 1 w 31"/>
                <a:gd name="T7" fmla="*/ 1 h 44"/>
                <a:gd name="T8" fmla="*/ 1 w 31"/>
                <a:gd name="T9" fmla="*/ 1 h 44"/>
                <a:gd name="T10" fmla="*/ 1 w 31"/>
                <a:gd name="T11" fmla="*/ 1 h 44"/>
                <a:gd name="T12" fmla="*/ 1 w 31"/>
                <a:gd name="T13" fmla="*/ 1 h 44"/>
                <a:gd name="T14" fmla="*/ 1 w 31"/>
                <a:gd name="T15" fmla="*/ 1 h 4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1" h="44">
                  <a:moveTo>
                    <a:pt x="19" y="1"/>
                  </a:moveTo>
                  <a:cubicBezTo>
                    <a:pt x="14" y="1"/>
                    <a:pt x="11" y="0"/>
                    <a:pt x="10" y="8"/>
                  </a:cubicBezTo>
                  <a:cubicBezTo>
                    <a:pt x="9" y="15"/>
                    <a:pt x="12" y="13"/>
                    <a:pt x="12" y="20"/>
                  </a:cubicBezTo>
                  <a:cubicBezTo>
                    <a:pt x="12" y="27"/>
                    <a:pt x="4" y="26"/>
                    <a:pt x="4" y="31"/>
                  </a:cubicBezTo>
                  <a:cubicBezTo>
                    <a:pt x="3" y="36"/>
                    <a:pt x="0" y="36"/>
                    <a:pt x="10" y="40"/>
                  </a:cubicBezTo>
                  <a:cubicBezTo>
                    <a:pt x="20" y="44"/>
                    <a:pt x="25" y="36"/>
                    <a:pt x="27" y="35"/>
                  </a:cubicBezTo>
                  <a:cubicBezTo>
                    <a:pt x="29" y="34"/>
                    <a:pt x="31" y="21"/>
                    <a:pt x="31" y="17"/>
                  </a:cubicBezTo>
                  <a:cubicBezTo>
                    <a:pt x="31" y="13"/>
                    <a:pt x="19" y="1"/>
                    <a:pt x="19" y="1"/>
                  </a:cubicBezTo>
                  <a:close/>
                </a:path>
              </a:pathLst>
            </a:custGeom>
            <a:solidFill>
              <a:srgbClr val="DDDDDD">
                <a:alpha val="30000"/>
              </a:srgbClr>
            </a:solidFill>
            <a:ln w="3175" cap="rnd">
              <a:noFill/>
              <a:prstDash val="solid"/>
              <a:round/>
              <a:headEnd/>
              <a:tailEnd/>
            </a:ln>
          </p:spPr>
          <p:txBody>
            <a:bodyPr/>
            <a:lstStyle/>
            <a:p>
              <a:endParaRPr lang="en-US"/>
            </a:p>
          </p:txBody>
        </p:sp>
        <p:sp>
          <p:nvSpPr>
            <p:cNvPr id="61" name="Freeform 164"/>
            <p:cNvSpPr>
              <a:spLocks/>
            </p:cNvSpPr>
            <p:nvPr/>
          </p:nvSpPr>
          <p:spPr bwMode="auto">
            <a:xfrm>
              <a:off x="2235200" y="5911850"/>
              <a:ext cx="23813" cy="23812"/>
            </a:xfrm>
            <a:custGeom>
              <a:avLst/>
              <a:gdLst>
                <a:gd name="T0" fmla="*/ 1 w 28"/>
                <a:gd name="T1" fmla="*/ 1 h 28"/>
                <a:gd name="T2" fmla="*/ 1 w 28"/>
                <a:gd name="T3" fmla="*/ 1 h 28"/>
                <a:gd name="T4" fmla="*/ 1 w 28"/>
                <a:gd name="T5" fmla="*/ 1 h 28"/>
                <a:gd name="T6" fmla="*/ 1 w 28"/>
                <a:gd name="T7" fmla="*/ 1 h 28"/>
                <a:gd name="T8" fmla="*/ 1 w 28"/>
                <a:gd name="T9" fmla="*/ 1 h 28"/>
                <a:gd name="T10" fmla="*/ 1 w 28"/>
                <a:gd name="T11" fmla="*/ 1 h 28"/>
                <a:gd name="T12" fmla="*/ 1 w 28"/>
                <a:gd name="T13" fmla="*/ 1 h 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 h="28">
                  <a:moveTo>
                    <a:pt x="20" y="1"/>
                  </a:moveTo>
                  <a:cubicBezTo>
                    <a:pt x="18" y="0"/>
                    <a:pt x="11" y="0"/>
                    <a:pt x="9" y="5"/>
                  </a:cubicBezTo>
                  <a:cubicBezTo>
                    <a:pt x="8" y="10"/>
                    <a:pt x="11" y="11"/>
                    <a:pt x="9" y="17"/>
                  </a:cubicBezTo>
                  <a:cubicBezTo>
                    <a:pt x="8" y="23"/>
                    <a:pt x="0" y="22"/>
                    <a:pt x="6" y="25"/>
                  </a:cubicBezTo>
                  <a:cubicBezTo>
                    <a:pt x="11" y="28"/>
                    <a:pt x="20" y="18"/>
                    <a:pt x="22" y="16"/>
                  </a:cubicBezTo>
                  <a:cubicBezTo>
                    <a:pt x="24" y="14"/>
                    <a:pt x="28" y="7"/>
                    <a:pt x="28" y="7"/>
                  </a:cubicBezTo>
                  <a:lnTo>
                    <a:pt x="20" y="1"/>
                  </a:lnTo>
                  <a:close/>
                </a:path>
              </a:pathLst>
            </a:custGeom>
            <a:solidFill>
              <a:srgbClr val="DDDDDD">
                <a:alpha val="30000"/>
              </a:srgbClr>
            </a:solidFill>
            <a:ln w="3175" cap="rnd">
              <a:noFill/>
              <a:prstDash val="solid"/>
              <a:round/>
              <a:headEnd/>
              <a:tailEnd/>
            </a:ln>
          </p:spPr>
          <p:txBody>
            <a:bodyPr/>
            <a:lstStyle/>
            <a:p>
              <a:endParaRPr lang="en-US"/>
            </a:p>
          </p:txBody>
        </p:sp>
        <p:sp>
          <p:nvSpPr>
            <p:cNvPr id="62" name="Freeform 165"/>
            <p:cNvSpPr>
              <a:spLocks/>
            </p:cNvSpPr>
            <p:nvPr/>
          </p:nvSpPr>
          <p:spPr bwMode="auto">
            <a:xfrm>
              <a:off x="2241550" y="5988050"/>
              <a:ext cx="9525" cy="14287"/>
            </a:xfrm>
            <a:custGeom>
              <a:avLst/>
              <a:gdLst>
                <a:gd name="T0" fmla="*/ 1 w 11"/>
                <a:gd name="T1" fmla="*/ 0 h 16"/>
                <a:gd name="T2" fmla="*/ 1 w 11"/>
                <a:gd name="T3" fmla="*/ 1 h 16"/>
                <a:gd name="T4" fmla="*/ 1 w 11"/>
                <a:gd name="T5" fmla="*/ 1 h 16"/>
                <a:gd name="T6" fmla="*/ 1 w 11"/>
                <a:gd name="T7" fmla="*/ 1 h 16"/>
                <a:gd name="T8" fmla="*/ 1 w 11"/>
                <a:gd name="T9" fmla="*/ 0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6">
                  <a:moveTo>
                    <a:pt x="3" y="0"/>
                  </a:moveTo>
                  <a:cubicBezTo>
                    <a:pt x="0" y="2"/>
                    <a:pt x="0" y="12"/>
                    <a:pt x="4" y="14"/>
                  </a:cubicBezTo>
                  <a:cubicBezTo>
                    <a:pt x="8" y="16"/>
                    <a:pt x="9" y="10"/>
                    <a:pt x="9" y="8"/>
                  </a:cubicBezTo>
                  <a:cubicBezTo>
                    <a:pt x="10" y="7"/>
                    <a:pt x="11" y="2"/>
                    <a:pt x="10" y="2"/>
                  </a:cubicBezTo>
                  <a:cubicBezTo>
                    <a:pt x="9" y="2"/>
                    <a:pt x="3" y="0"/>
                    <a:pt x="3" y="0"/>
                  </a:cubicBezTo>
                  <a:close/>
                </a:path>
              </a:pathLst>
            </a:custGeom>
            <a:solidFill>
              <a:srgbClr val="DDDDDD">
                <a:alpha val="30000"/>
              </a:srgbClr>
            </a:solidFill>
            <a:ln w="3175" cap="rnd">
              <a:noFill/>
              <a:prstDash val="solid"/>
              <a:round/>
              <a:headEnd/>
              <a:tailEnd/>
            </a:ln>
          </p:spPr>
          <p:txBody>
            <a:bodyPr/>
            <a:lstStyle/>
            <a:p>
              <a:endParaRPr lang="en-US"/>
            </a:p>
          </p:txBody>
        </p:sp>
        <p:sp>
          <p:nvSpPr>
            <p:cNvPr id="63" name="Freeform 166"/>
            <p:cNvSpPr>
              <a:spLocks/>
            </p:cNvSpPr>
            <p:nvPr/>
          </p:nvSpPr>
          <p:spPr bwMode="auto">
            <a:xfrm>
              <a:off x="2259013" y="6007100"/>
              <a:ext cx="9525" cy="12700"/>
            </a:xfrm>
            <a:custGeom>
              <a:avLst/>
              <a:gdLst>
                <a:gd name="T0" fmla="*/ 1 w 10"/>
                <a:gd name="T1" fmla="*/ 1 h 14"/>
                <a:gd name="T2" fmla="*/ 1 w 10"/>
                <a:gd name="T3" fmla="*/ 1 h 14"/>
                <a:gd name="T4" fmla="*/ 1 w 10"/>
                <a:gd name="T5" fmla="*/ 1 h 14"/>
                <a:gd name="T6" fmla="*/ 1 w 10"/>
                <a:gd name="T7" fmla="*/ 1 h 14"/>
                <a:gd name="T8" fmla="*/ 1 w 10"/>
                <a:gd name="T9" fmla="*/ 1 h 14"/>
                <a:gd name="T10" fmla="*/ 1 w 10"/>
                <a:gd name="T11" fmla="*/ 1 h 1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 h="14">
                  <a:moveTo>
                    <a:pt x="4" y="4"/>
                  </a:moveTo>
                  <a:cubicBezTo>
                    <a:pt x="4" y="4"/>
                    <a:pt x="7" y="0"/>
                    <a:pt x="9" y="7"/>
                  </a:cubicBezTo>
                  <a:cubicBezTo>
                    <a:pt x="10" y="13"/>
                    <a:pt x="10" y="12"/>
                    <a:pt x="7" y="13"/>
                  </a:cubicBezTo>
                  <a:cubicBezTo>
                    <a:pt x="5" y="14"/>
                    <a:pt x="1" y="13"/>
                    <a:pt x="1" y="11"/>
                  </a:cubicBezTo>
                  <a:cubicBezTo>
                    <a:pt x="0" y="10"/>
                    <a:pt x="2" y="6"/>
                    <a:pt x="2" y="6"/>
                  </a:cubicBezTo>
                  <a:lnTo>
                    <a:pt x="4" y="4"/>
                  </a:lnTo>
                  <a:close/>
                </a:path>
              </a:pathLst>
            </a:custGeom>
            <a:solidFill>
              <a:srgbClr val="DDDDDD">
                <a:alpha val="30000"/>
              </a:srgbClr>
            </a:solidFill>
            <a:ln w="3175" cap="rnd">
              <a:noFill/>
              <a:prstDash val="solid"/>
              <a:round/>
              <a:headEnd/>
              <a:tailEnd/>
            </a:ln>
          </p:spPr>
          <p:txBody>
            <a:bodyPr/>
            <a:lstStyle/>
            <a:p>
              <a:endParaRPr lang="en-US"/>
            </a:p>
          </p:txBody>
        </p:sp>
        <p:sp>
          <p:nvSpPr>
            <p:cNvPr id="64" name="Freeform 167"/>
            <p:cNvSpPr>
              <a:spLocks/>
            </p:cNvSpPr>
            <p:nvPr/>
          </p:nvSpPr>
          <p:spPr bwMode="auto">
            <a:xfrm>
              <a:off x="2259013" y="6030913"/>
              <a:ext cx="15875" cy="9525"/>
            </a:xfrm>
            <a:custGeom>
              <a:avLst/>
              <a:gdLst>
                <a:gd name="T0" fmla="*/ 1 w 18"/>
                <a:gd name="T1" fmla="*/ 1 h 10"/>
                <a:gd name="T2" fmla="*/ 0 w 18"/>
                <a:gd name="T3" fmla="*/ 1 h 10"/>
                <a:gd name="T4" fmla="*/ 1 w 18"/>
                <a:gd name="T5" fmla="*/ 1 h 10"/>
                <a:gd name="T6" fmla="*/ 1 w 18"/>
                <a:gd name="T7" fmla="*/ 1 h 10"/>
                <a:gd name="T8" fmla="*/ 1 w 18"/>
                <a:gd name="T9" fmla="*/ 0 h 10"/>
                <a:gd name="T10" fmla="*/ 1 w 18"/>
                <a:gd name="T11" fmla="*/ 1 h 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10">
                  <a:moveTo>
                    <a:pt x="6" y="2"/>
                  </a:moveTo>
                  <a:cubicBezTo>
                    <a:pt x="4" y="2"/>
                    <a:pt x="0" y="2"/>
                    <a:pt x="0" y="4"/>
                  </a:cubicBezTo>
                  <a:cubicBezTo>
                    <a:pt x="1" y="6"/>
                    <a:pt x="7" y="10"/>
                    <a:pt x="8" y="10"/>
                  </a:cubicBezTo>
                  <a:cubicBezTo>
                    <a:pt x="10" y="10"/>
                    <a:pt x="15" y="5"/>
                    <a:pt x="15" y="5"/>
                  </a:cubicBezTo>
                  <a:cubicBezTo>
                    <a:pt x="15" y="5"/>
                    <a:pt x="18" y="0"/>
                    <a:pt x="16" y="0"/>
                  </a:cubicBezTo>
                  <a:cubicBezTo>
                    <a:pt x="15" y="0"/>
                    <a:pt x="6" y="2"/>
                    <a:pt x="6" y="2"/>
                  </a:cubicBezTo>
                  <a:close/>
                </a:path>
              </a:pathLst>
            </a:custGeom>
            <a:solidFill>
              <a:srgbClr val="DDDDDD">
                <a:alpha val="30000"/>
              </a:srgbClr>
            </a:solidFill>
            <a:ln w="3175" cap="rnd">
              <a:noFill/>
              <a:prstDash val="solid"/>
              <a:round/>
              <a:headEnd/>
              <a:tailEnd/>
            </a:ln>
          </p:spPr>
          <p:txBody>
            <a:bodyPr/>
            <a:lstStyle/>
            <a:p>
              <a:endParaRPr lang="en-US"/>
            </a:p>
          </p:txBody>
        </p:sp>
        <p:sp>
          <p:nvSpPr>
            <p:cNvPr id="65" name="Freeform 168"/>
            <p:cNvSpPr>
              <a:spLocks/>
            </p:cNvSpPr>
            <p:nvPr/>
          </p:nvSpPr>
          <p:spPr bwMode="auto">
            <a:xfrm>
              <a:off x="844550" y="2071688"/>
              <a:ext cx="700088" cy="676275"/>
            </a:xfrm>
            <a:custGeom>
              <a:avLst/>
              <a:gdLst>
                <a:gd name="T0" fmla="*/ 7 w 792"/>
                <a:gd name="T1" fmla="*/ 2 h 764"/>
                <a:gd name="T2" fmla="*/ 7 w 792"/>
                <a:gd name="T3" fmla="*/ 2 h 764"/>
                <a:gd name="T4" fmla="*/ 7 w 792"/>
                <a:gd name="T5" fmla="*/ 1 h 764"/>
                <a:gd name="T6" fmla="*/ 7 w 792"/>
                <a:gd name="T7" fmla="*/ 1 h 764"/>
                <a:gd name="T8" fmla="*/ 7 w 792"/>
                <a:gd name="T9" fmla="*/ 1 h 764"/>
                <a:gd name="T10" fmla="*/ 7 w 792"/>
                <a:gd name="T11" fmla="*/ 1 h 764"/>
                <a:gd name="T12" fmla="*/ 7 w 792"/>
                <a:gd name="T13" fmla="*/ 1 h 764"/>
                <a:gd name="T14" fmla="*/ 7 w 792"/>
                <a:gd name="T15" fmla="*/ 1 h 764"/>
                <a:gd name="T16" fmla="*/ 7 w 792"/>
                <a:gd name="T17" fmla="*/ 1 h 764"/>
                <a:gd name="T18" fmla="*/ 6 w 792"/>
                <a:gd name="T19" fmla="*/ 1 h 764"/>
                <a:gd name="T20" fmla="*/ 6 w 792"/>
                <a:gd name="T21" fmla="*/ 1 h 764"/>
                <a:gd name="T22" fmla="*/ 6 w 792"/>
                <a:gd name="T23" fmla="*/ 1 h 764"/>
                <a:gd name="T24" fmla="*/ 5 w 792"/>
                <a:gd name="T25" fmla="*/ 1 h 764"/>
                <a:gd name="T26" fmla="*/ 5 w 792"/>
                <a:gd name="T27" fmla="*/ 1 h 764"/>
                <a:gd name="T28" fmla="*/ 5 w 792"/>
                <a:gd name="T29" fmla="*/ 1 h 764"/>
                <a:gd name="T30" fmla="*/ 4 w 792"/>
                <a:gd name="T31" fmla="*/ 1 h 764"/>
                <a:gd name="T32" fmla="*/ 4 w 792"/>
                <a:gd name="T33" fmla="*/ 1 h 764"/>
                <a:gd name="T34" fmla="*/ 4 w 792"/>
                <a:gd name="T35" fmla="*/ 1 h 764"/>
                <a:gd name="T36" fmla="*/ 4 w 792"/>
                <a:gd name="T37" fmla="*/ 1 h 764"/>
                <a:gd name="T38" fmla="*/ 4 w 792"/>
                <a:gd name="T39" fmla="*/ 1 h 764"/>
                <a:gd name="T40" fmla="*/ 4 w 792"/>
                <a:gd name="T41" fmla="*/ 1 h 764"/>
                <a:gd name="T42" fmla="*/ 3 w 792"/>
                <a:gd name="T43" fmla="*/ 1 h 764"/>
                <a:gd name="T44" fmla="*/ 3 w 792"/>
                <a:gd name="T45" fmla="*/ 1 h 764"/>
                <a:gd name="T46" fmla="*/ 3 w 792"/>
                <a:gd name="T47" fmla="*/ 1 h 764"/>
                <a:gd name="T48" fmla="*/ 2 w 792"/>
                <a:gd name="T49" fmla="*/ 2 h 764"/>
                <a:gd name="T50" fmla="*/ 2 w 792"/>
                <a:gd name="T51" fmla="*/ 2 h 764"/>
                <a:gd name="T52" fmla="*/ 2 w 792"/>
                <a:gd name="T53" fmla="*/ 2 h 764"/>
                <a:gd name="T54" fmla="*/ 2 w 792"/>
                <a:gd name="T55" fmla="*/ 2 h 764"/>
                <a:gd name="T56" fmla="*/ 2 w 792"/>
                <a:gd name="T57" fmla="*/ 3 h 764"/>
                <a:gd name="T58" fmla="*/ 1 w 792"/>
                <a:gd name="T59" fmla="*/ 3 h 764"/>
                <a:gd name="T60" fmla="*/ 1 w 792"/>
                <a:gd name="T61" fmla="*/ 3 h 764"/>
                <a:gd name="T62" fmla="*/ 1 w 792"/>
                <a:gd name="T63" fmla="*/ 3 h 764"/>
                <a:gd name="T64" fmla="*/ 1 w 792"/>
                <a:gd name="T65" fmla="*/ 3 h 764"/>
                <a:gd name="T66" fmla="*/ 1 w 792"/>
                <a:gd name="T67" fmla="*/ 4 h 764"/>
                <a:gd name="T68" fmla="*/ 2 w 792"/>
                <a:gd name="T69" fmla="*/ 3 h 764"/>
                <a:gd name="T70" fmla="*/ 2 w 792"/>
                <a:gd name="T71" fmla="*/ 3 h 764"/>
                <a:gd name="T72" fmla="*/ 3 w 792"/>
                <a:gd name="T73" fmla="*/ 3 h 764"/>
                <a:gd name="T74" fmla="*/ 3 w 792"/>
                <a:gd name="T75" fmla="*/ 3 h 764"/>
                <a:gd name="T76" fmla="*/ 4 w 792"/>
                <a:gd name="T77" fmla="*/ 3 h 764"/>
                <a:gd name="T78" fmla="*/ 3 w 792"/>
                <a:gd name="T79" fmla="*/ 3 h 764"/>
                <a:gd name="T80" fmla="*/ 3 w 792"/>
                <a:gd name="T81" fmla="*/ 4 h 764"/>
                <a:gd name="T82" fmla="*/ 3 w 792"/>
                <a:gd name="T83" fmla="*/ 4 h 764"/>
                <a:gd name="T84" fmla="*/ 4 w 792"/>
                <a:gd name="T85" fmla="*/ 4 h 764"/>
                <a:gd name="T86" fmla="*/ 4 w 792"/>
                <a:gd name="T87" fmla="*/ 4 h 764"/>
                <a:gd name="T88" fmla="*/ 4 w 792"/>
                <a:gd name="T89" fmla="*/ 4 h 764"/>
                <a:gd name="T90" fmla="*/ 4 w 792"/>
                <a:gd name="T91" fmla="*/ 4 h 764"/>
                <a:gd name="T92" fmla="*/ 4 w 792"/>
                <a:gd name="T93" fmla="*/ 5 h 764"/>
                <a:gd name="T94" fmla="*/ 4 w 792"/>
                <a:gd name="T95" fmla="*/ 5 h 764"/>
                <a:gd name="T96" fmla="*/ 4 w 792"/>
                <a:gd name="T97" fmla="*/ 6 h 764"/>
                <a:gd name="T98" fmla="*/ 4 w 792"/>
                <a:gd name="T99" fmla="*/ 6 h 764"/>
                <a:gd name="T100" fmla="*/ 4 w 792"/>
                <a:gd name="T101" fmla="*/ 6 h 764"/>
                <a:gd name="T102" fmla="*/ 4 w 792"/>
                <a:gd name="T103" fmla="*/ 7 h 764"/>
                <a:gd name="T104" fmla="*/ 4 w 792"/>
                <a:gd name="T105" fmla="*/ 7 h 764"/>
                <a:gd name="T106" fmla="*/ 4 w 792"/>
                <a:gd name="T107" fmla="*/ 7 h 764"/>
                <a:gd name="T108" fmla="*/ 4 w 792"/>
                <a:gd name="T109" fmla="*/ 7 h 764"/>
                <a:gd name="T110" fmla="*/ 5 w 792"/>
                <a:gd name="T111" fmla="*/ 7 h 764"/>
                <a:gd name="T112" fmla="*/ 4 w 792"/>
                <a:gd name="T113" fmla="*/ 6 h 764"/>
                <a:gd name="T114" fmla="*/ 5 w 792"/>
                <a:gd name="T115" fmla="*/ 5 h 764"/>
                <a:gd name="T116" fmla="*/ 4 w 792"/>
                <a:gd name="T117" fmla="*/ 5 h 764"/>
                <a:gd name="T118" fmla="*/ 4 w 792"/>
                <a:gd name="T119" fmla="*/ 4 h 764"/>
                <a:gd name="T120" fmla="*/ 4 w 792"/>
                <a:gd name="T121" fmla="*/ 4 h 76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792" h="764">
                  <a:moveTo>
                    <a:pt x="791" y="221"/>
                  </a:moveTo>
                  <a:cubicBezTo>
                    <a:pt x="790" y="218"/>
                    <a:pt x="792" y="208"/>
                    <a:pt x="789" y="201"/>
                  </a:cubicBezTo>
                  <a:cubicBezTo>
                    <a:pt x="787" y="194"/>
                    <a:pt x="780" y="189"/>
                    <a:pt x="777" y="185"/>
                  </a:cubicBezTo>
                  <a:cubicBezTo>
                    <a:pt x="774" y="182"/>
                    <a:pt x="766" y="170"/>
                    <a:pt x="766" y="170"/>
                  </a:cubicBezTo>
                  <a:cubicBezTo>
                    <a:pt x="766" y="170"/>
                    <a:pt x="766" y="160"/>
                    <a:pt x="765" y="152"/>
                  </a:cubicBezTo>
                  <a:cubicBezTo>
                    <a:pt x="763" y="144"/>
                    <a:pt x="756" y="142"/>
                    <a:pt x="753" y="136"/>
                  </a:cubicBezTo>
                  <a:cubicBezTo>
                    <a:pt x="749" y="130"/>
                    <a:pt x="747" y="128"/>
                    <a:pt x="748" y="121"/>
                  </a:cubicBezTo>
                  <a:cubicBezTo>
                    <a:pt x="749" y="115"/>
                    <a:pt x="745" y="119"/>
                    <a:pt x="745" y="115"/>
                  </a:cubicBezTo>
                  <a:cubicBezTo>
                    <a:pt x="745" y="111"/>
                    <a:pt x="756" y="94"/>
                    <a:pt x="756" y="94"/>
                  </a:cubicBezTo>
                  <a:cubicBezTo>
                    <a:pt x="756" y="94"/>
                    <a:pt x="756" y="94"/>
                    <a:pt x="749" y="88"/>
                  </a:cubicBezTo>
                  <a:cubicBezTo>
                    <a:pt x="743" y="82"/>
                    <a:pt x="744" y="72"/>
                    <a:pt x="744" y="72"/>
                  </a:cubicBezTo>
                  <a:cubicBezTo>
                    <a:pt x="744" y="72"/>
                    <a:pt x="738" y="66"/>
                    <a:pt x="745" y="66"/>
                  </a:cubicBezTo>
                  <a:cubicBezTo>
                    <a:pt x="752" y="65"/>
                    <a:pt x="755" y="60"/>
                    <a:pt x="755" y="60"/>
                  </a:cubicBezTo>
                  <a:cubicBezTo>
                    <a:pt x="749" y="56"/>
                    <a:pt x="749" y="56"/>
                    <a:pt x="749" y="56"/>
                  </a:cubicBezTo>
                  <a:cubicBezTo>
                    <a:pt x="742" y="52"/>
                    <a:pt x="742" y="52"/>
                    <a:pt x="742" y="52"/>
                  </a:cubicBezTo>
                  <a:cubicBezTo>
                    <a:pt x="725" y="51"/>
                    <a:pt x="725" y="51"/>
                    <a:pt x="725" y="51"/>
                  </a:cubicBezTo>
                  <a:cubicBezTo>
                    <a:pt x="725" y="51"/>
                    <a:pt x="718" y="37"/>
                    <a:pt x="716" y="39"/>
                  </a:cubicBezTo>
                  <a:cubicBezTo>
                    <a:pt x="714" y="40"/>
                    <a:pt x="701" y="30"/>
                    <a:pt x="695" y="35"/>
                  </a:cubicBezTo>
                  <a:cubicBezTo>
                    <a:pt x="689" y="39"/>
                    <a:pt x="680" y="34"/>
                    <a:pt x="680" y="34"/>
                  </a:cubicBezTo>
                  <a:cubicBezTo>
                    <a:pt x="672" y="20"/>
                    <a:pt x="672" y="20"/>
                    <a:pt x="672" y="20"/>
                  </a:cubicBezTo>
                  <a:cubicBezTo>
                    <a:pt x="658" y="25"/>
                    <a:pt x="658" y="25"/>
                    <a:pt x="658" y="25"/>
                  </a:cubicBezTo>
                  <a:cubicBezTo>
                    <a:pt x="658" y="25"/>
                    <a:pt x="652" y="18"/>
                    <a:pt x="644" y="20"/>
                  </a:cubicBezTo>
                  <a:cubicBezTo>
                    <a:pt x="637" y="22"/>
                    <a:pt x="629" y="28"/>
                    <a:pt x="623" y="25"/>
                  </a:cubicBezTo>
                  <a:cubicBezTo>
                    <a:pt x="618" y="23"/>
                    <a:pt x="604" y="3"/>
                    <a:pt x="591" y="6"/>
                  </a:cubicBezTo>
                  <a:cubicBezTo>
                    <a:pt x="577" y="9"/>
                    <a:pt x="577" y="0"/>
                    <a:pt x="571" y="12"/>
                  </a:cubicBezTo>
                  <a:cubicBezTo>
                    <a:pt x="565" y="24"/>
                    <a:pt x="570" y="18"/>
                    <a:pt x="559" y="35"/>
                  </a:cubicBezTo>
                  <a:cubicBezTo>
                    <a:pt x="548" y="52"/>
                    <a:pt x="542" y="48"/>
                    <a:pt x="539" y="58"/>
                  </a:cubicBezTo>
                  <a:cubicBezTo>
                    <a:pt x="537" y="68"/>
                    <a:pt x="550" y="75"/>
                    <a:pt x="544" y="79"/>
                  </a:cubicBezTo>
                  <a:cubicBezTo>
                    <a:pt x="539" y="83"/>
                    <a:pt x="529" y="86"/>
                    <a:pt x="529" y="86"/>
                  </a:cubicBezTo>
                  <a:cubicBezTo>
                    <a:pt x="529" y="86"/>
                    <a:pt x="533" y="101"/>
                    <a:pt x="524" y="103"/>
                  </a:cubicBezTo>
                  <a:cubicBezTo>
                    <a:pt x="515" y="105"/>
                    <a:pt x="512" y="125"/>
                    <a:pt x="503" y="101"/>
                  </a:cubicBezTo>
                  <a:cubicBezTo>
                    <a:pt x="495" y="78"/>
                    <a:pt x="503" y="72"/>
                    <a:pt x="506" y="70"/>
                  </a:cubicBezTo>
                  <a:cubicBezTo>
                    <a:pt x="509" y="69"/>
                    <a:pt x="510" y="62"/>
                    <a:pt x="506" y="60"/>
                  </a:cubicBezTo>
                  <a:cubicBezTo>
                    <a:pt x="501" y="58"/>
                    <a:pt x="494" y="49"/>
                    <a:pt x="489" y="51"/>
                  </a:cubicBezTo>
                  <a:cubicBezTo>
                    <a:pt x="484" y="53"/>
                    <a:pt x="475" y="48"/>
                    <a:pt x="475" y="48"/>
                  </a:cubicBezTo>
                  <a:cubicBezTo>
                    <a:pt x="460" y="39"/>
                    <a:pt x="460" y="39"/>
                    <a:pt x="460" y="39"/>
                  </a:cubicBezTo>
                  <a:cubicBezTo>
                    <a:pt x="448" y="42"/>
                    <a:pt x="448" y="42"/>
                    <a:pt x="448" y="42"/>
                  </a:cubicBezTo>
                  <a:cubicBezTo>
                    <a:pt x="438" y="47"/>
                    <a:pt x="448" y="62"/>
                    <a:pt x="435" y="66"/>
                  </a:cubicBezTo>
                  <a:cubicBezTo>
                    <a:pt x="423" y="69"/>
                    <a:pt x="412" y="61"/>
                    <a:pt x="409" y="69"/>
                  </a:cubicBezTo>
                  <a:cubicBezTo>
                    <a:pt x="406" y="76"/>
                    <a:pt x="410" y="107"/>
                    <a:pt x="410" y="107"/>
                  </a:cubicBezTo>
                  <a:cubicBezTo>
                    <a:pt x="424" y="129"/>
                    <a:pt x="445" y="134"/>
                    <a:pt x="445" y="134"/>
                  </a:cubicBezTo>
                  <a:cubicBezTo>
                    <a:pt x="445" y="134"/>
                    <a:pt x="438" y="140"/>
                    <a:pt x="426" y="146"/>
                  </a:cubicBezTo>
                  <a:cubicBezTo>
                    <a:pt x="414" y="152"/>
                    <a:pt x="406" y="134"/>
                    <a:pt x="398" y="146"/>
                  </a:cubicBezTo>
                  <a:cubicBezTo>
                    <a:pt x="390" y="159"/>
                    <a:pt x="379" y="160"/>
                    <a:pt x="375" y="154"/>
                  </a:cubicBezTo>
                  <a:cubicBezTo>
                    <a:pt x="370" y="148"/>
                    <a:pt x="373" y="140"/>
                    <a:pt x="366" y="137"/>
                  </a:cubicBezTo>
                  <a:cubicBezTo>
                    <a:pt x="358" y="134"/>
                    <a:pt x="358" y="131"/>
                    <a:pt x="348" y="132"/>
                  </a:cubicBezTo>
                  <a:cubicBezTo>
                    <a:pt x="339" y="134"/>
                    <a:pt x="339" y="112"/>
                    <a:pt x="328" y="128"/>
                  </a:cubicBezTo>
                  <a:cubicBezTo>
                    <a:pt x="317" y="143"/>
                    <a:pt x="310" y="148"/>
                    <a:pt x="297" y="146"/>
                  </a:cubicBezTo>
                  <a:cubicBezTo>
                    <a:pt x="285" y="145"/>
                    <a:pt x="299" y="142"/>
                    <a:pt x="285" y="145"/>
                  </a:cubicBezTo>
                  <a:cubicBezTo>
                    <a:pt x="271" y="148"/>
                    <a:pt x="252" y="159"/>
                    <a:pt x="254" y="169"/>
                  </a:cubicBezTo>
                  <a:cubicBezTo>
                    <a:pt x="255" y="180"/>
                    <a:pt x="259" y="183"/>
                    <a:pt x="242" y="191"/>
                  </a:cubicBezTo>
                  <a:cubicBezTo>
                    <a:pt x="224" y="199"/>
                    <a:pt x="209" y="210"/>
                    <a:pt x="217" y="217"/>
                  </a:cubicBezTo>
                  <a:cubicBezTo>
                    <a:pt x="224" y="225"/>
                    <a:pt x="232" y="210"/>
                    <a:pt x="242" y="214"/>
                  </a:cubicBezTo>
                  <a:cubicBezTo>
                    <a:pt x="251" y="219"/>
                    <a:pt x="217" y="242"/>
                    <a:pt x="209" y="252"/>
                  </a:cubicBezTo>
                  <a:cubicBezTo>
                    <a:pt x="201" y="261"/>
                    <a:pt x="201" y="256"/>
                    <a:pt x="195" y="265"/>
                  </a:cubicBezTo>
                  <a:cubicBezTo>
                    <a:pt x="189" y="275"/>
                    <a:pt x="170" y="244"/>
                    <a:pt x="180" y="269"/>
                  </a:cubicBezTo>
                  <a:cubicBezTo>
                    <a:pt x="189" y="293"/>
                    <a:pt x="198" y="284"/>
                    <a:pt x="206" y="301"/>
                  </a:cubicBezTo>
                  <a:cubicBezTo>
                    <a:pt x="214" y="318"/>
                    <a:pt x="198" y="321"/>
                    <a:pt x="203" y="326"/>
                  </a:cubicBezTo>
                  <a:cubicBezTo>
                    <a:pt x="207" y="331"/>
                    <a:pt x="187" y="343"/>
                    <a:pt x="175" y="345"/>
                  </a:cubicBezTo>
                  <a:cubicBezTo>
                    <a:pt x="163" y="346"/>
                    <a:pt x="144" y="348"/>
                    <a:pt x="135" y="349"/>
                  </a:cubicBezTo>
                  <a:cubicBezTo>
                    <a:pt x="125" y="351"/>
                    <a:pt x="110" y="352"/>
                    <a:pt x="97" y="345"/>
                  </a:cubicBezTo>
                  <a:cubicBezTo>
                    <a:pt x="85" y="337"/>
                    <a:pt x="87" y="337"/>
                    <a:pt x="65" y="346"/>
                  </a:cubicBezTo>
                  <a:cubicBezTo>
                    <a:pt x="43" y="355"/>
                    <a:pt x="35" y="349"/>
                    <a:pt x="26" y="348"/>
                  </a:cubicBezTo>
                  <a:cubicBezTo>
                    <a:pt x="17" y="346"/>
                    <a:pt x="15" y="326"/>
                    <a:pt x="11" y="334"/>
                  </a:cubicBezTo>
                  <a:cubicBezTo>
                    <a:pt x="6" y="341"/>
                    <a:pt x="0" y="360"/>
                    <a:pt x="23" y="362"/>
                  </a:cubicBezTo>
                  <a:cubicBezTo>
                    <a:pt x="46" y="363"/>
                    <a:pt x="63" y="369"/>
                    <a:pt x="68" y="374"/>
                  </a:cubicBezTo>
                  <a:cubicBezTo>
                    <a:pt x="73" y="379"/>
                    <a:pt x="80" y="351"/>
                    <a:pt x="90" y="365"/>
                  </a:cubicBezTo>
                  <a:cubicBezTo>
                    <a:pt x="99" y="379"/>
                    <a:pt x="91" y="372"/>
                    <a:pt x="107" y="383"/>
                  </a:cubicBezTo>
                  <a:cubicBezTo>
                    <a:pt x="122" y="394"/>
                    <a:pt x="133" y="385"/>
                    <a:pt x="159" y="380"/>
                  </a:cubicBezTo>
                  <a:cubicBezTo>
                    <a:pt x="186" y="376"/>
                    <a:pt x="204" y="360"/>
                    <a:pt x="215" y="369"/>
                  </a:cubicBezTo>
                  <a:cubicBezTo>
                    <a:pt x="226" y="379"/>
                    <a:pt x="228" y="380"/>
                    <a:pt x="238" y="379"/>
                  </a:cubicBezTo>
                  <a:cubicBezTo>
                    <a:pt x="249" y="377"/>
                    <a:pt x="245" y="365"/>
                    <a:pt x="257" y="369"/>
                  </a:cubicBezTo>
                  <a:cubicBezTo>
                    <a:pt x="269" y="374"/>
                    <a:pt x="260" y="366"/>
                    <a:pt x="273" y="362"/>
                  </a:cubicBezTo>
                  <a:cubicBezTo>
                    <a:pt x="285" y="357"/>
                    <a:pt x="280" y="362"/>
                    <a:pt x="297" y="358"/>
                  </a:cubicBezTo>
                  <a:cubicBezTo>
                    <a:pt x="314" y="355"/>
                    <a:pt x="314" y="352"/>
                    <a:pt x="328" y="352"/>
                  </a:cubicBezTo>
                  <a:cubicBezTo>
                    <a:pt x="342" y="352"/>
                    <a:pt x="339" y="348"/>
                    <a:pt x="350" y="348"/>
                  </a:cubicBezTo>
                  <a:cubicBezTo>
                    <a:pt x="361" y="348"/>
                    <a:pt x="356" y="341"/>
                    <a:pt x="369" y="346"/>
                  </a:cubicBezTo>
                  <a:cubicBezTo>
                    <a:pt x="381" y="351"/>
                    <a:pt x="383" y="349"/>
                    <a:pt x="386" y="355"/>
                  </a:cubicBezTo>
                  <a:cubicBezTo>
                    <a:pt x="389" y="362"/>
                    <a:pt x="369" y="357"/>
                    <a:pt x="358" y="360"/>
                  </a:cubicBezTo>
                  <a:cubicBezTo>
                    <a:pt x="347" y="363"/>
                    <a:pt x="345" y="348"/>
                    <a:pt x="338" y="360"/>
                  </a:cubicBezTo>
                  <a:cubicBezTo>
                    <a:pt x="330" y="372"/>
                    <a:pt x="322" y="372"/>
                    <a:pt x="322" y="377"/>
                  </a:cubicBezTo>
                  <a:cubicBezTo>
                    <a:pt x="322" y="382"/>
                    <a:pt x="293" y="377"/>
                    <a:pt x="300" y="385"/>
                  </a:cubicBezTo>
                  <a:cubicBezTo>
                    <a:pt x="308" y="393"/>
                    <a:pt x="333" y="399"/>
                    <a:pt x="342" y="397"/>
                  </a:cubicBezTo>
                  <a:cubicBezTo>
                    <a:pt x="352" y="396"/>
                    <a:pt x="364" y="410"/>
                    <a:pt x="373" y="407"/>
                  </a:cubicBezTo>
                  <a:cubicBezTo>
                    <a:pt x="383" y="403"/>
                    <a:pt x="393" y="396"/>
                    <a:pt x="398" y="389"/>
                  </a:cubicBezTo>
                  <a:cubicBezTo>
                    <a:pt x="403" y="383"/>
                    <a:pt x="417" y="385"/>
                    <a:pt x="418" y="394"/>
                  </a:cubicBezTo>
                  <a:cubicBezTo>
                    <a:pt x="420" y="403"/>
                    <a:pt x="420" y="400"/>
                    <a:pt x="415" y="413"/>
                  </a:cubicBezTo>
                  <a:cubicBezTo>
                    <a:pt x="410" y="425"/>
                    <a:pt x="415" y="431"/>
                    <a:pt x="418" y="438"/>
                  </a:cubicBezTo>
                  <a:cubicBezTo>
                    <a:pt x="421" y="444"/>
                    <a:pt x="412" y="455"/>
                    <a:pt x="418" y="461"/>
                  </a:cubicBezTo>
                  <a:cubicBezTo>
                    <a:pt x="424" y="467"/>
                    <a:pt x="431" y="469"/>
                    <a:pt x="438" y="473"/>
                  </a:cubicBezTo>
                  <a:cubicBezTo>
                    <a:pt x="446" y="478"/>
                    <a:pt x="451" y="470"/>
                    <a:pt x="452" y="482"/>
                  </a:cubicBezTo>
                  <a:cubicBezTo>
                    <a:pt x="454" y="495"/>
                    <a:pt x="441" y="496"/>
                    <a:pt x="454" y="504"/>
                  </a:cubicBezTo>
                  <a:cubicBezTo>
                    <a:pt x="466" y="512"/>
                    <a:pt x="476" y="503"/>
                    <a:pt x="476" y="512"/>
                  </a:cubicBezTo>
                  <a:cubicBezTo>
                    <a:pt x="476" y="521"/>
                    <a:pt x="468" y="526"/>
                    <a:pt x="465" y="534"/>
                  </a:cubicBezTo>
                  <a:cubicBezTo>
                    <a:pt x="462" y="541"/>
                    <a:pt x="451" y="552"/>
                    <a:pt x="457" y="558"/>
                  </a:cubicBezTo>
                  <a:cubicBezTo>
                    <a:pt x="463" y="565"/>
                    <a:pt x="465" y="568"/>
                    <a:pt x="469" y="572"/>
                  </a:cubicBezTo>
                  <a:cubicBezTo>
                    <a:pt x="474" y="577"/>
                    <a:pt x="476" y="574"/>
                    <a:pt x="480" y="574"/>
                  </a:cubicBezTo>
                  <a:cubicBezTo>
                    <a:pt x="485" y="574"/>
                    <a:pt x="491" y="583"/>
                    <a:pt x="486" y="591"/>
                  </a:cubicBezTo>
                  <a:cubicBezTo>
                    <a:pt x="482" y="599"/>
                    <a:pt x="474" y="603"/>
                    <a:pt x="482" y="606"/>
                  </a:cubicBezTo>
                  <a:cubicBezTo>
                    <a:pt x="489" y="610"/>
                    <a:pt x="493" y="603"/>
                    <a:pt x="494" y="611"/>
                  </a:cubicBezTo>
                  <a:cubicBezTo>
                    <a:pt x="496" y="619"/>
                    <a:pt x="497" y="625"/>
                    <a:pt x="489" y="633"/>
                  </a:cubicBezTo>
                  <a:cubicBezTo>
                    <a:pt x="482" y="641"/>
                    <a:pt x="480" y="628"/>
                    <a:pt x="482" y="641"/>
                  </a:cubicBezTo>
                  <a:cubicBezTo>
                    <a:pt x="483" y="653"/>
                    <a:pt x="468" y="673"/>
                    <a:pt x="469" y="679"/>
                  </a:cubicBezTo>
                  <a:cubicBezTo>
                    <a:pt x="474" y="698"/>
                    <a:pt x="477" y="709"/>
                    <a:pt x="472" y="712"/>
                  </a:cubicBezTo>
                  <a:cubicBezTo>
                    <a:pt x="468" y="715"/>
                    <a:pt x="448" y="716"/>
                    <a:pt x="452" y="721"/>
                  </a:cubicBezTo>
                  <a:cubicBezTo>
                    <a:pt x="457" y="726"/>
                    <a:pt x="457" y="729"/>
                    <a:pt x="465" y="724"/>
                  </a:cubicBezTo>
                  <a:cubicBezTo>
                    <a:pt x="472" y="720"/>
                    <a:pt x="482" y="704"/>
                    <a:pt x="483" y="712"/>
                  </a:cubicBezTo>
                  <a:cubicBezTo>
                    <a:pt x="485" y="720"/>
                    <a:pt x="488" y="718"/>
                    <a:pt x="485" y="724"/>
                  </a:cubicBezTo>
                  <a:cubicBezTo>
                    <a:pt x="482" y="730"/>
                    <a:pt x="474" y="746"/>
                    <a:pt x="466" y="747"/>
                  </a:cubicBezTo>
                  <a:cubicBezTo>
                    <a:pt x="461" y="750"/>
                    <a:pt x="461" y="750"/>
                    <a:pt x="461" y="750"/>
                  </a:cubicBezTo>
                  <a:cubicBezTo>
                    <a:pt x="461" y="750"/>
                    <a:pt x="482" y="764"/>
                    <a:pt x="490" y="750"/>
                  </a:cubicBezTo>
                  <a:cubicBezTo>
                    <a:pt x="499" y="736"/>
                    <a:pt x="509" y="728"/>
                    <a:pt x="512" y="721"/>
                  </a:cubicBezTo>
                  <a:cubicBezTo>
                    <a:pt x="516" y="714"/>
                    <a:pt x="514" y="699"/>
                    <a:pt x="507" y="688"/>
                  </a:cubicBezTo>
                  <a:cubicBezTo>
                    <a:pt x="500" y="678"/>
                    <a:pt x="497" y="678"/>
                    <a:pt x="504" y="664"/>
                  </a:cubicBezTo>
                  <a:cubicBezTo>
                    <a:pt x="511" y="651"/>
                    <a:pt x="509" y="651"/>
                    <a:pt x="514" y="634"/>
                  </a:cubicBezTo>
                  <a:cubicBezTo>
                    <a:pt x="519" y="617"/>
                    <a:pt x="523" y="575"/>
                    <a:pt x="526" y="562"/>
                  </a:cubicBezTo>
                  <a:cubicBezTo>
                    <a:pt x="529" y="548"/>
                    <a:pt x="514" y="529"/>
                    <a:pt x="507" y="540"/>
                  </a:cubicBezTo>
                  <a:cubicBezTo>
                    <a:pt x="500" y="550"/>
                    <a:pt x="488" y="557"/>
                    <a:pt x="485" y="545"/>
                  </a:cubicBezTo>
                  <a:cubicBezTo>
                    <a:pt x="482" y="533"/>
                    <a:pt x="494" y="528"/>
                    <a:pt x="499" y="519"/>
                  </a:cubicBezTo>
                  <a:cubicBezTo>
                    <a:pt x="504" y="510"/>
                    <a:pt x="511" y="500"/>
                    <a:pt x="504" y="493"/>
                  </a:cubicBezTo>
                  <a:cubicBezTo>
                    <a:pt x="497" y="487"/>
                    <a:pt x="494" y="480"/>
                    <a:pt x="488" y="475"/>
                  </a:cubicBezTo>
                  <a:cubicBezTo>
                    <a:pt x="483" y="469"/>
                    <a:pt x="475" y="469"/>
                    <a:pt x="480" y="461"/>
                  </a:cubicBezTo>
                  <a:cubicBezTo>
                    <a:pt x="485" y="452"/>
                    <a:pt x="766" y="235"/>
                    <a:pt x="791" y="221"/>
                  </a:cubicBezTo>
                  <a:close/>
                </a:path>
              </a:pathLst>
            </a:custGeom>
            <a:solidFill>
              <a:srgbClr val="DDDDDD">
                <a:alpha val="30000"/>
              </a:srgbClr>
            </a:solidFill>
            <a:ln w="3175" cap="rnd">
              <a:noFill/>
              <a:prstDash val="solid"/>
              <a:round/>
              <a:headEnd/>
              <a:tailEnd/>
            </a:ln>
          </p:spPr>
          <p:txBody>
            <a:bodyPr/>
            <a:lstStyle/>
            <a:p>
              <a:endParaRPr lang="en-US"/>
            </a:p>
          </p:txBody>
        </p:sp>
        <p:sp>
          <p:nvSpPr>
            <p:cNvPr id="66" name="Freeform 169"/>
            <p:cNvSpPr>
              <a:spLocks/>
            </p:cNvSpPr>
            <p:nvPr/>
          </p:nvSpPr>
          <p:spPr bwMode="auto">
            <a:xfrm>
              <a:off x="1157288" y="3552825"/>
              <a:ext cx="752475" cy="712787"/>
            </a:xfrm>
            <a:custGeom>
              <a:avLst/>
              <a:gdLst>
                <a:gd name="T0" fmla="*/ 8 w 852"/>
                <a:gd name="T1" fmla="*/ 7 h 807"/>
                <a:gd name="T2" fmla="*/ 7 w 852"/>
                <a:gd name="T3" fmla="*/ 7 h 807"/>
                <a:gd name="T4" fmla="*/ 7 w 852"/>
                <a:gd name="T5" fmla="*/ 7 h 807"/>
                <a:gd name="T6" fmla="*/ 7 w 852"/>
                <a:gd name="T7" fmla="*/ 7 h 807"/>
                <a:gd name="T8" fmla="*/ 7 w 852"/>
                <a:gd name="T9" fmla="*/ 7 h 807"/>
                <a:gd name="T10" fmla="*/ 7 w 852"/>
                <a:gd name="T11" fmla="*/ 7 h 807"/>
                <a:gd name="T12" fmla="*/ 7 w 852"/>
                <a:gd name="T13" fmla="*/ 7 h 807"/>
                <a:gd name="T14" fmla="*/ 7 w 852"/>
                <a:gd name="T15" fmla="*/ 7 h 807"/>
                <a:gd name="T16" fmla="*/ 6 w 852"/>
                <a:gd name="T17" fmla="*/ 7 h 807"/>
                <a:gd name="T18" fmla="*/ 5 w 852"/>
                <a:gd name="T19" fmla="*/ 7 h 807"/>
                <a:gd name="T20" fmla="*/ 5 w 852"/>
                <a:gd name="T21" fmla="*/ 7 h 807"/>
                <a:gd name="T22" fmla="*/ 4 w 852"/>
                <a:gd name="T23" fmla="*/ 7 h 807"/>
                <a:gd name="T24" fmla="*/ 4 w 852"/>
                <a:gd name="T25" fmla="*/ 6 h 807"/>
                <a:gd name="T26" fmla="*/ 3 w 852"/>
                <a:gd name="T27" fmla="*/ 6 h 807"/>
                <a:gd name="T28" fmla="*/ 3 w 852"/>
                <a:gd name="T29" fmla="*/ 6 h 807"/>
                <a:gd name="T30" fmla="*/ 3 w 852"/>
                <a:gd name="T31" fmla="*/ 4 h 807"/>
                <a:gd name="T32" fmla="*/ 2 w 852"/>
                <a:gd name="T33" fmla="*/ 4 h 807"/>
                <a:gd name="T34" fmla="*/ 2 w 852"/>
                <a:gd name="T35" fmla="*/ 4 h 807"/>
                <a:gd name="T36" fmla="*/ 2 w 852"/>
                <a:gd name="T37" fmla="*/ 3 h 807"/>
                <a:gd name="T38" fmla="*/ 2 w 852"/>
                <a:gd name="T39" fmla="*/ 3 h 807"/>
                <a:gd name="T40" fmla="*/ 1 w 852"/>
                <a:gd name="T41" fmla="*/ 2 h 807"/>
                <a:gd name="T42" fmla="*/ 1 w 852"/>
                <a:gd name="T43" fmla="*/ 2 h 807"/>
                <a:gd name="T44" fmla="*/ 1 w 852"/>
                <a:gd name="T45" fmla="*/ 1 h 807"/>
                <a:gd name="T46" fmla="*/ 1 w 852"/>
                <a:gd name="T47" fmla="*/ 1 h 807"/>
                <a:gd name="T48" fmla="*/ 1 w 852"/>
                <a:gd name="T49" fmla="*/ 1 h 807"/>
                <a:gd name="T50" fmla="*/ 1 w 852"/>
                <a:gd name="T51" fmla="*/ 1 h 807"/>
                <a:gd name="T52" fmla="*/ 1 w 852"/>
                <a:gd name="T53" fmla="*/ 1 h 807"/>
                <a:gd name="T54" fmla="*/ 1 w 852"/>
                <a:gd name="T55" fmla="*/ 2 h 807"/>
                <a:gd name="T56" fmla="*/ 1 w 852"/>
                <a:gd name="T57" fmla="*/ 2 h 807"/>
                <a:gd name="T58" fmla="*/ 1 w 852"/>
                <a:gd name="T59" fmla="*/ 2 h 807"/>
                <a:gd name="T60" fmla="*/ 1 w 852"/>
                <a:gd name="T61" fmla="*/ 3 h 807"/>
                <a:gd name="T62" fmla="*/ 1 w 852"/>
                <a:gd name="T63" fmla="*/ 3 h 807"/>
                <a:gd name="T64" fmla="*/ 2 w 852"/>
                <a:gd name="T65" fmla="*/ 4 h 807"/>
                <a:gd name="T66" fmla="*/ 1 w 852"/>
                <a:gd name="T67" fmla="*/ 4 h 807"/>
                <a:gd name="T68" fmla="*/ 1 w 852"/>
                <a:gd name="T69" fmla="*/ 3 h 807"/>
                <a:gd name="T70" fmla="*/ 1 w 852"/>
                <a:gd name="T71" fmla="*/ 3 h 807"/>
                <a:gd name="T72" fmla="*/ 1 w 852"/>
                <a:gd name="T73" fmla="*/ 2 h 807"/>
                <a:gd name="T74" fmla="*/ 1 w 852"/>
                <a:gd name="T75" fmla="*/ 2 h 807"/>
                <a:gd name="T76" fmla="*/ 1 w 852"/>
                <a:gd name="T77" fmla="*/ 1 h 807"/>
                <a:gd name="T78" fmla="*/ 1 w 852"/>
                <a:gd name="T79" fmla="*/ 1 h 807"/>
                <a:gd name="T80" fmla="*/ 1 w 852"/>
                <a:gd name="T81" fmla="*/ 1 h 807"/>
                <a:gd name="T82" fmla="*/ 1 w 852"/>
                <a:gd name="T83" fmla="*/ 1 h 807"/>
                <a:gd name="T84" fmla="*/ 2 w 852"/>
                <a:gd name="T85" fmla="*/ 1 h 807"/>
                <a:gd name="T86" fmla="*/ 3 w 852"/>
                <a:gd name="T87" fmla="*/ 1 h 807"/>
                <a:gd name="T88" fmla="*/ 4 w 852"/>
                <a:gd name="T89" fmla="*/ 2 h 807"/>
                <a:gd name="T90" fmla="*/ 4 w 852"/>
                <a:gd name="T91" fmla="*/ 2 h 807"/>
                <a:gd name="T92" fmla="*/ 5 w 852"/>
                <a:gd name="T93" fmla="*/ 3 h 807"/>
                <a:gd name="T94" fmla="*/ 6 w 852"/>
                <a:gd name="T95" fmla="*/ 3 h 807"/>
                <a:gd name="T96" fmla="*/ 5 w 852"/>
                <a:gd name="T97" fmla="*/ 4 h 807"/>
                <a:gd name="T98" fmla="*/ 5 w 852"/>
                <a:gd name="T99" fmla="*/ 6 h 807"/>
                <a:gd name="T100" fmla="*/ 6 w 852"/>
                <a:gd name="T101" fmla="*/ 6 h 807"/>
                <a:gd name="T102" fmla="*/ 6 w 852"/>
                <a:gd name="T103" fmla="*/ 6 h 807"/>
                <a:gd name="T104" fmla="*/ 7 w 852"/>
                <a:gd name="T105" fmla="*/ 6 h 807"/>
                <a:gd name="T106" fmla="*/ 7 w 852"/>
                <a:gd name="T107" fmla="*/ 6 h 807"/>
                <a:gd name="T108" fmla="*/ 8 w 852"/>
                <a:gd name="T109" fmla="*/ 6 h 807"/>
                <a:gd name="T110" fmla="*/ 8 w 852"/>
                <a:gd name="T111" fmla="*/ 6 h 80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852" h="807">
                  <a:moveTo>
                    <a:pt x="845" y="701"/>
                  </a:moveTo>
                  <a:cubicBezTo>
                    <a:pt x="841" y="699"/>
                    <a:pt x="833" y="697"/>
                    <a:pt x="830" y="698"/>
                  </a:cubicBezTo>
                  <a:cubicBezTo>
                    <a:pt x="824" y="698"/>
                    <a:pt x="830" y="698"/>
                    <a:pt x="819" y="699"/>
                  </a:cubicBezTo>
                  <a:cubicBezTo>
                    <a:pt x="808" y="700"/>
                    <a:pt x="812" y="704"/>
                    <a:pt x="801" y="698"/>
                  </a:cubicBezTo>
                  <a:cubicBezTo>
                    <a:pt x="789" y="691"/>
                    <a:pt x="794" y="704"/>
                    <a:pt x="791" y="707"/>
                  </a:cubicBezTo>
                  <a:cubicBezTo>
                    <a:pt x="788" y="709"/>
                    <a:pt x="783" y="719"/>
                    <a:pt x="779" y="722"/>
                  </a:cubicBezTo>
                  <a:cubicBezTo>
                    <a:pt x="775" y="726"/>
                    <a:pt x="785" y="729"/>
                    <a:pt x="793" y="734"/>
                  </a:cubicBezTo>
                  <a:cubicBezTo>
                    <a:pt x="800" y="738"/>
                    <a:pt x="798" y="752"/>
                    <a:pt x="797" y="755"/>
                  </a:cubicBezTo>
                  <a:cubicBezTo>
                    <a:pt x="795" y="758"/>
                    <a:pt x="782" y="757"/>
                    <a:pt x="768" y="755"/>
                  </a:cubicBezTo>
                  <a:cubicBezTo>
                    <a:pt x="755" y="752"/>
                    <a:pt x="761" y="759"/>
                    <a:pt x="754" y="763"/>
                  </a:cubicBezTo>
                  <a:cubicBezTo>
                    <a:pt x="748" y="767"/>
                    <a:pt x="746" y="772"/>
                    <a:pt x="745" y="780"/>
                  </a:cubicBezTo>
                  <a:cubicBezTo>
                    <a:pt x="744" y="786"/>
                    <a:pt x="744" y="798"/>
                    <a:pt x="743" y="803"/>
                  </a:cubicBezTo>
                  <a:cubicBezTo>
                    <a:pt x="743" y="804"/>
                    <a:pt x="743" y="804"/>
                    <a:pt x="743" y="804"/>
                  </a:cubicBezTo>
                  <a:cubicBezTo>
                    <a:pt x="743" y="804"/>
                    <a:pt x="726" y="807"/>
                    <a:pt x="724" y="803"/>
                  </a:cubicBezTo>
                  <a:cubicBezTo>
                    <a:pt x="721" y="800"/>
                    <a:pt x="716" y="789"/>
                    <a:pt x="711" y="789"/>
                  </a:cubicBezTo>
                  <a:cubicBezTo>
                    <a:pt x="706" y="788"/>
                    <a:pt x="697" y="789"/>
                    <a:pt x="692" y="779"/>
                  </a:cubicBezTo>
                  <a:cubicBezTo>
                    <a:pt x="688" y="770"/>
                    <a:pt x="680" y="775"/>
                    <a:pt x="674" y="765"/>
                  </a:cubicBezTo>
                  <a:cubicBezTo>
                    <a:pt x="668" y="756"/>
                    <a:pt x="660" y="753"/>
                    <a:pt x="649" y="755"/>
                  </a:cubicBezTo>
                  <a:cubicBezTo>
                    <a:pt x="638" y="756"/>
                    <a:pt x="621" y="761"/>
                    <a:pt x="612" y="765"/>
                  </a:cubicBezTo>
                  <a:cubicBezTo>
                    <a:pt x="602" y="770"/>
                    <a:pt x="593" y="770"/>
                    <a:pt x="587" y="765"/>
                  </a:cubicBezTo>
                  <a:cubicBezTo>
                    <a:pt x="581" y="761"/>
                    <a:pt x="567" y="762"/>
                    <a:pt x="561" y="759"/>
                  </a:cubicBezTo>
                  <a:cubicBezTo>
                    <a:pt x="554" y="756"/>
                    <a:pt x="536" y="750"/>
                    <a:pt x="528" y="744"/>
                  </a:cubicBezTo>
                  <a:cubicBezTo>
                    <a:pt x="520" y="738"/>
                    <a:pt x="492" y="731"/>
                    <a:pt x="486" y="724"/>
                  </a:cubicBezTo>
                  <a:cubicBezTo>
                    <a:pt x="480" y="716"/>
                    <a:pt x="474" y="725"/>
                    <a:pt x="461" y="716"/>
                  </a:cubicBezTo>
                  <a:cubicBezTo>
                    <a:pt x="449" y="707"/>
                    <a:pt x="443" y="708"/>
                    <a:pt x="434" y="700"/>
                  </a:cubicBezTo>
                  <a:cubicBezTo>
                    <a:pt x="424" y="693"/>
                    <a:pt x="420" y="690"/>
                    <a:pt x="418" y="683"/>
                  </a:cubicBezTo>
                  <a:cubicBezTo>
                    <a:pt x="416" y="677"/>
                    <a:pt x="403" y="668"/>
                    <a:pt x="393" y="666"/>
                  </a:cubicBezTo>
                  <a:cubicBezTo>
                    <a:pt x="384" y="665"/>
                    <a:pt x="373" y="648"/>
                    <a:pt x="358" y="645"/>
                  </a:cubicBezTo>
                  <a:cubicBezTo>
                    <a:pt x="342" y="642"/>
                    <a:pt x="328" y="628"/>
                    <a:pt x="327" y="611"/>
                  </a:cubicBezTo>
                  <a:cubicBezTo>
                    <a:pt x="325" y="593"/>
                    <a:pt x="306" y="598"/>
                    <a:pt x="294" y="592"/>
                  </a:cubicBezTo>
                  <a:cubicBezTo>
                    <a:pt x="282" y="586"/>
                    <a:pt x="277" y="569"/>
                    <a:pt x="274" y="558"/>
                  </a:cubicBezTo>
                  <a:cubicBezTo>
                    <a:pt x="271" y="547"/>
                    <a:pt x="286" y="527"/>
                    <a:pt x="289" y="508"/>
                  </a:cubicBezTo>
                  <a:cubicBezTo>
                    <a:pt x="293" y="490"/>
                    <a:pt x="286" y="493"/>
                    <a:pt x="279" y="480"/>
                  </a:cubicBezTo>
                  <a:cubicBezTo>
                    <a:pt x="271" y="468"/>
                    <a:pt x="277" y="462"/>
                    <a:pt x="277" y="451"/>
                  </a:cubicBezTo>
                  <a:cubicBezTo>
                    <a:pt x="277" y="440"/>
                    <a:pt x="265" y="423"/>
                    <a:pt x="258" y="417"/>
                  </a:cubicBezTo>
                  <a:cubicBezTo>
                    <a:pt x="252" y="411"/>
                    <a:pt x="238" y="395"/>
                    <a:pt x="235" y="389"/>
                  </a:cubicBezTo>
                  <a:cubicBezTo>
                    <a:pt x="232" y="383"/>
                    <a:pt x="229" y="373"/>
                    <a:pt x="223" y="358"/>
                  </a:cubicBezTo>
                  <a:cubicBezTo>
                    <a:pt x="217" y="342"/>
                    <a:pt x="209" y="352"/>
                    <a:pt x="190" y="338"/>
                  </a:cubicBezTo>
                  <a:cubicBezTo>
                    <a:pt x="172" y="324"/>
                    <a:pt x="189" y="325"/>
                    <a:pt x="200" y="319"/>
                  </a:cubicBezTo>
                  <a:cubicBezTo>
                    <a:pt x="210" y="313"/>
                    <a:pt x="204" y="304"/>
                    <a:pt x="201" y="290"/>
                  </a:cubicBezTo>
                  <a:cubicBezTo>
                    <a:pt x="198" y="276"/>
                    <a:pt x="182" y="282"/>
                    <a:pt x="179" y="268"/>
                  </a:cubicBezTo>
                  <a:cubicBezTo>
                    <a:pt x="176" y="254"/>
                    <a:pt x="164" y="249"/>
                    <a:pt x="158" y="243"/>
                  </a:cubicBezTo>
                  <a:cubicBezTo>
                    <a:pt x="151" y="237"/>
                    <a:pt x="148" y="236"/>
                    <a:pt x="145" y="226"/>
                  </a:cubicBezTo>
                  <a:cubicBezTo>
                    <a:pt x="142" y="217"/>
                    <a:pt x="141" y="201"/>
                    <a:pt x="138" y="192"/>
                  </a:cubicBezTo>
                  <a:cubicBezTo>
                    <a:pt x="134" y="183"/>
                    <a:pt x="125" y="180"/>
                    <a:pt x="122" y="167"/>
                  </a:cubicBezTo>
                  <a:cubicBezTo>
                    <a:pt x="119" y="155"/>
                    <a:pt x="120" y="149"/>
                    <a:pt x="125" y="129"/>
                  </a:cubicBezTo>
                  <a:cubicBezTo>
                    <a:pt x="130" y="108"/>
                    <a:pt x="119" y="110"/>
                    <a:pt x="114" y="98"/>
                  </a:cubicBezTo>
                  <a:cubicBezTo>
                    <a:pt x="110" y="85"/>
                    <a:pt x="116" y="85"/>
                    <a:pt x="114" y="71"/>
                  </a:cubicBezTo>
                  <a:cubicBezTo>
                    <a:pt x="113" y="57"/>
                    <a:pt x="100" y="68"/>
                    <a:pt x="90" y="59"/>
                  </a:cubicBezTo>
                  <a:cubicBezTo>
                    <a:pt x="79" y="50"/>
                    <a:pt x="66" y="39"/>
                    <a:pt x="66" y="39"/>
                  </a:cubicBezTo>
                  <a:cubicBezTo>
                    <a:pt x="66" y="39"/>
                    <a:pt x="66" y="43"/>
                    <a:pt x="66" y="50"/>
                  </a:cubicBezTo>
                  <a:cubicBezTo>
                    <a:pt x="66" y="56"/>
                    <a:pt x="66" y="67"/>
                    <a:pt x="66" y="73"/>
                  </a:cubicBezTo>
                  <a:cubicBezTo>
                    <a:pt x="66" y="79"/>
                    <a:pt x="63" y="88"/>
                    <a:pt x="60" y="94"/>
                  </a:cubicBezTo>
                  <a:cubicBezTo>
                    <a:pt x="57" y="101"/>
                    <a:pt x="63" y="110"/>
                    <a:pt x="68" y="115"/>
                  </a:cubicBezTo>
                  <a:cubicBezTo>
                    <a:pt x="72" y="119"/>
                    <a:pt x="69" y="132"/>
                    <a:pt x="71" y="143"/>
                  </a:cubicBezTo>
                  <a:cubicBezTo>
                    <a:pt x="72" y="153"/>
                    <a:pt x="79" y="158"/>
                    <a:pt x="83" y="161"/>
                  </a:cubicBezTo>
                  <a:cubicBezTo>
                    <a:pt x="88" y="164"/>
                    <a:pt x="85" y="177"/>
                    <a:pt x="82" y="187"/>
                  </a:cubicBezTo>
                  <a:cubicBezTo>
                    <a:pt x="79" y="198"/>
                    <a:pt x="82" y="203"/>
                    <a:pt x="90" y="206"/>
                  </a:cubicBezTo>
                  <a:cubicBezTo>
                    <a:pt x="97" y="209"/>
                    <a:pt x="94" y="220"/>
                    <a:pt x="96" y="228"/>
                  </a:cubicBezTo>
                  <a:cubicBezTo>
                    <a:pt x="97" y="236"/>
                    <a:pt x="100" y="245"/>
                    <a:pt x="105" y="248"/>
                  </a:cubicBezTo>
                  <a:cubicBezTo>
                    <a:pt x="110" y="251"/>
                    <a:pt x="114" y="271"/>
                    <a:pt x="119" y="279"/>
                  </a:cubicBezTo>
                  <a:cubicBezTo>
                    <a:pt x="124" y="287"/>
                    <a:pt x="120" y="302"/>
                    <a:pt x="124" y="307"/>
                  </a:cubicBezTo>
                  <a:cubicBezTo>
                    <a:pt x="127" y="311"/>
                    <a:pt x="134" y="322"/>
                    <a:pt x="138" y="327"/>
                  </a:cubicBezTo>
                  <a:cubicBezTo>
                    <a:pt x="141" y="332"/>
                    <a:pt x="133" y="347"/>
                    <a:pt x="128" y="359"/>
                  </a:cubicBezTo>
                  <a:cubicBezTo>
                    <a:pt x="124" y="372"/>
                    <a:pt x="138" y="378"/>
                    <a:pt x="151" y="377"/>
                  </a:cubicBezTo>
                  <a:cubicBezTo>
                    <a:pt x="165" y="375"/>
                    <a:pt x="165" y="411"/>
                    <a:pt x="162" y="415"/>
                  </a:cubicBezTo>
                  <a:cubicBezTo>
                    <a:pt x="159" y="420"/>
                    <a:pt x="153" y="426"/>
                    <a:pt x="142" y="423"/>
                  </a:cubicBezTo>
                  <a:cubicBezTo>
                    <a:pt x="131" y="420"/>
                    <a:pt x="130" y="404"/>
                    <a:pt x="124" y="395"/>
                  </a:cubicBezTo>
                  <a:cubicBezTo>
                    <a:pt x="117" y="386"/>
                    <a:pt x="113" y="375"/>
                    <a:pt x="108" y="359"/>
                  </a:cubicBezTo>
                  <a:cubicBezTo>
                    <a:pt x="103" y="344"/>
                    <a:pt x="97" y="359"/>
                    <a:pt x="83" y="352"/>
                  </a:cubicBezTo>
                  <a:cubicBezTo>
                    <a:pt x="69" y="344"/>
                    <a:pt x="80" y="346"/>
                    <a:pt x="85" y="335"/>
                  </a:cubicBezTo>
                  <a:cubicBezTo>
                    <a:pt x="90" y="324"/>
                    <a:pt x="93" y="322"/>
                    <a:pt x="94" y="305"/>
                  </a:cubicBezTo>
                  <a:cubicBezTo>
                    <a:pt x="96" y="288"/>
                    <a:pt x="77" y="284"/>
                    <a:pt x="72" y="260"/>
                  </a:cubicBezTo>
                  <a:cubicBezTo>
                    <a:pt x="71" y="253"/>
                    <a:pt x="62" y="257"/>
                    <a:pt x="54" y="248"/>
                  </a:cubicBezTo>
                  <a:cubicBezTo>
                    <a:pt x="46" y="239"/>
                    <a:pt x="37" y="231"/>
                    <a:pt x="32" y="200"/>
                  </a:cubicBezTo>
                  <a:cubicBezTo>
                    <a:pt x="31" y="192"/>
                    <a:pt x="46" y="200"/>
                    <a:pt x="52" y="184"/>
                  </a:cubicBezTo>
                  <a:cubicBezTo>
                    <a:pt x="59" y="169"/>
                    <a:pt x="51" y="169"/>
                    <a:pt x="46" y="153"/>
                  </a:cubicBezTo>
                  <a:cubicBezTo>
                    <a:pt x="41" y="138"/>
                    <a:pt x="38" y="143"/>
                    <a:pt x="29" y="130"/>
                  </a:cubicBezTo>
                  <a:cubicBezTo>
                    <a:pt x="20" y="118"/>
                    <a:pt x="23" y="98"/>
                    <a:pt x="23" y="88"/>
                  </a:cubicBezTo>
                  <a:cubicBezTo>
                    <a:pt x="23" y="79"/>
                    <a:pt x="15" y="51"/>
                    <a:pt x="10" y="36"/>
                  </a:cubicBezTo>
                  <a:cubicBezTo>
                    <a:pt x="6" y="20"/>
                    <a:pt x="0" y="17"/>
                    <a:pt x="1" y="6"/>
                  </a:cubicBezTo>
                  <a:cubicBezTo>
                    <a:pt x="1" y="6"/>
                    <a:pt x="12" y="9"/>
                    <a:pt x="31" y="9"/>
                  </a:cubicBezTo>
                  <a:cubicBezTo>
                    <a:pt x="49" y="9"/>
                    <a:pt x="75" y="0"/>
                    <a:pt x="85" y="14"/>
                  </a:cubicBezTo>
                  <a:cubicBezTo>
                    <a:pt x="96" y="28"/>
                    <a:pt x="97" y="38"/>
                    <a:pt x="116" y="48"/>
                  </a:cubicBezTo>
                  <a:cubicBezTo>
                    <a:pt x="135" y="59"/>
                    <a:pt x="161" y="100"/>
                    <a:pt x="212" y="100"/>
                  </a:cubicBezTo>
                  <a:cubicBezTo>
                    <a:pt x="263" y="100"/>
                    <a:pt x="273" y="115"/>
                    <a:pt x="278" y="101"/>
                  </a:cubicBezTo>
                  <a:cubicBezTo>
                    <a:pt x="284" y="88"/>
                    <a:pt x="290" y="96"/>
                    <a:pt x="314" y="101"/>
                  </a:cubicBezTo>
                  <a:cubicBezTo>
                    <a:pt x="338" y="106"/>
                    <a:pt x="338" y="115"/>
                    <a:pt x="355" y="132"/>
                  </a:cubicBezTo>
                  <a:cubicBezTo>
                    <a:pt x="373" y="149"/>
                    <a:pt x="366" y="153"/>
                    <a:pt x="374" y="178"/>
                  </a:cubicBezTo>
                  <a:cubicBezTo>
                    <a:pt x="383" y="204"/>
                    <a:pt x="381" y="209"/>
                    <a:pt x="398" y="219"/>
                  </a:cubicBezTo>
                  <a:cubicBezTo>
                    <a:pt x="415" y="230"/>
                    <a:pt x="431" y="216"/>
                    <a:pt x="446" y="204"/>
                  </a:cubicBezTo>
                  <a:cubicBezTo>
                    <a:pt x="461" y="192"/>
                    <a:pt x="451" y="182"/>
                    <a:pt x="479" y="204"/>
                  </a:cubicBezTo>
                  <a:cubicBezTo>
                    <a:pt x="506" y="226"/>
                    <a:pt x="521" y="228"/>
                    <a:pt x="518" y="259"/>
                  </a:cubicBezTo>
                  <a:cubicBezTo>
                    <a:pt x="514" y="289"/>
                    <a:pt x="533" y="329"/>
                    <a:pt x="533" y="329"/>
                  </a:cubicBezTo>
                  <a:cubicBezTo>
                    <a:pt x="549" y="353"/>
                    <a:pt x="549" y="359"/>
                    <a:pt x="564" y="365"/>
                  </a:cubicBezTo>
                  <a:cubicBezTo>
                    <a:pt x="579" y="370"/>
                    <a:pt x="597" y="378"/>
                    <a:pt x="597" y="378"/>
                  </a:cubicBezTo>
                  <a:cubicBezTo>
                    <a:pt x="597" y="379"/>
                    <a:pt x="597" y="379"/>
                    <a:pt x="597" y="379"/>
                  </a:cubicBezTo>
                  <a:cubicBezTo>
                    <a:pt x="596" y="384"/>
                    <a:pt x="592" y="387"/>
                    <a:pt x="583" y="397"/>
                  </a:cubicBezTo>
                  <a:cubicBezTo>
                    <a:pt x="568" y="415"/>
                    <a:pt x="569" y="441"/>
                    <a:pt x="556" y="494"/>
                  </a:cubicBezTo>
                  <a:cubicBezTo>
                    <a:pt x="543" y="546"/>
                    <a:pt x="580" y="587"/>
                    <a:pt x="585" y="599"/>
                  </a:cubicBezTo>
                  <a:cubicBezTo>
                    <a:pt x="591" y="612"/>
                    <a:pt x="603" y="633"/>
                    <a:pt x="603" y="633"/>
                  </a:cubicBezTo>
                  <a:cubicBezTo>
                    <a:pt x="619" y="644"/>
                    <a:pt x="619" y="644"/>
                    <a:pt x="619" y="644"/>
                  </a:cubicBezTo>
                  <a:cubicBezTo>
                    <a:pt x="619" y="644"/>
                    <a:pt x="629" y="648"/>
                    <a:pt x="637" y="657"/>
                  </a:cubicBezTo>
                  <a:cubicBezTo>
                    <a:pt x="645" y="665"/>
                    <a:pt x="668" y="669"/>
                    <a:pt x="683" y="673"/>
                  </a:cubicBezTo>
                  <a:cubicBezTo>
                    <a:pt x="698" y="678"/>
                    <a:pt x="705" y="674"/>
                    <a:pt x="730" y="660"/>
                  </a:cubicBezTo>
                  <a:cubicBezTo>
                    <a:pt x="754" y="645"/>
                    <a:pt x="739" y="666"/>
                    <a:pt x="751" y="663"/>
                  </a:cubicBezTo>
                  <a:cubicBezTo>
                    <a:pt x="763" y="660"/>
                    <a:pt x="762" y="662"/>
                    <a:pt x="778" y="653"/>
                  </a:cubicBezTo>
                  <a:cubicBezTo>
                    <a:pt x="794" y="644"/>
                    <a:pt x="789" y="646"/>
                    <a:pt x="793" y="634"/>
                  </a:cubicBezTo>
                  <a:cubicBezTo>
                    <a:pt x="793" y="634"/>
                    <a:pt x="802" y="616"/>
                    <a:pt x="811" y="622"/>
                  </a:cubicBezTo>
                  <a:cubicBezTo>
                    <a:pt x="820" y="628"/>
                    <a:pt x="831" y="633"/>
                    <a:pt x="834" y="635"/>
                  </a:cubicBezTo>
                  <a:cubicBezTo>
                    <a:pt x="838" y="638"/>
                    <a:pt x="846" y="651"/>
                    <a:pt x="847" y="652"/>
                  </a:cubicBezTo>
                  <a:cubicBezTo>
                    <a:pt x="847" y="653"/>
                    <a:pt x="852" y="675"/>
                    <a:pt x="852" y="681"/>
                  </a:cubicBezTo>
                  <a:cubicBezTo>
                    <a:pt x="852" y="686"/>
                    <a:pt x="845" y="701"/>
                    <a:pt x="845" y="701"/>
                  </a:cubicBezTo>
                  <a:close/>
                </a:path>
              </a:pathLst>
            </a:custGeom>
            <a:solidFill>
              <a:srgbClr val="DDDDDD">
                <a:alpha val="30000"/>
              </a:srgbClr>
            </a:solidFill>
            <a:ln w="3175" cap="rnd">
              <a:noFill/>
              <a:prstDash val="solid"/>
              <a:round/>
              <a:headEnd/>
              <a:tailEnd/>
            </a:ln>
          </p:spPr>
          <p:txBody>
            <a:bodyPr/>
            <a:lstStyle/>
            <a:p>
              <a:endParaRPr lang="en-US"/>
            </a:p>
          </p:txBody>
        </p:sp>
        <p:sp>
          <p:nvSpPr>
            <p:cNvPr id="67" name="Freeform 170"/>
            <p:cNvSpPr>
              <a:spLocks/>
            </p:cNvSpPr>
            <p:nvPr/>
          </p:nvSpPr>
          <p:spPr bwMode="auto">
            <a:xfrm>
              <a:off x="1735138" y="2244725"/>
              <a:ext cx="144463" cy="104775"/>
            </a:xfrm>
            <a:custGeom>
              <a:avLst/>
              <a:gdLst>
                <a:gd name="T0" fmla="*/ 1 w 164"/>
                <a:gd name="T1" fmla="*/ 1 h 119"/>
                <a:gd name="T2" fmla="*/ 1 w 164"/>
                <a:gd name="T3" fmla="*/ 1 h 119"/>
                <a:gd name="T4" fmla="*/ 1 w 164"/>
                <a:gd name="T5" fmla="*/ 1 h 119"/>
                <a:gd name="T6" fmla="*/ 1 w 164"/>
                <a:gd name="T7" fmla="*/ 1 h 119"/>
                <a:gd name="T8" fmla="*/ 1 w 164"/>
                <a:gd name="T9" fmla="*/ 1 h 119"/>
                <a:gd name="T10" fmla="*/ 1 w 164"/>
                <a:gd name="T11" fmla="*/ 1 h 119"/>
                <a:gd name="T12" fmla="*/ 1 w 164"/>
                <a:gd name="T13" fmla="*/ 1 h 119"/>
                <a:gd name="T14" fmla="*/ 1 w 164"/>
                <a:gd name="T15" fmla="*/ 1 h 119"/>
                <a:gd name="T16" fmla="*/ 1 w 164"/>
                <a:gd name="T17" fmla="*/ 1 h 119"/>
                <a:gd name="T18" fmla="*/ 1 w 164"/>
                <a:gd name="T19" fmla="*/ 1 h 119"/>
                <a:gd name="T20" fmla="*/ 1 w 164"/>
                <a:gd name="T21" fmla="*/ 1 h 119"/>
                <a:gd name="T22" fmla="*/ 1 w 164"/>
                <a:gd name="T23" fmla="*/ 1 h 119"/>
                <a:gd name="T24" fmla="*/ 1 w 164"/>
                <a:gd name="T25" fmla="*/ 1 h 119"/>
                <a:gd name="T26" fmla="*/ 1 w 164"/>
                <a:gd name="T27" fmla="*/ 1 h 119"/>
                <a:gd name="T28" fmla="*/ 1 w 164"/>
                <a:gd name="T29" fmla="*/ 1 h 119"/>
                <a:gd name="T30" fmla="*/ 1 w 164"/>
                <a:gd name="T31" fmla="*/ 1 h 119"/>
                <a:gd name="T32" fmla="*/ 1 w 164"/>
                <a:gd name="T33" fmla="*/ 1 h 1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64" h="119">
                  <a:moveTo>
                    <a:pt x="88" y="13"/>
                  </a:moveTo>
                  <a:cubicBezTo>
                    <a:pt x="80" y="14"/>
                    <a:pt x="81" y="14"/>
                    <a:pt x="74" y="24"/>
                  </a:cubicBezTo>
                  <a:cubicBezTo>
                    <a:pt x="67" y="35"/>
                    <a:pt x="59" y="39"/>
                    <a:pt x="52" y="42"/>
                  </a:cubicBezTo>
                  <a:cubicBezTo>
                    <a:pt x="45" y="44"/>
                    <a:pt x="32" y="49"/>
                    <a:pt x="22" y="58"/>
                  </a:cubicBezTo>
                  <a:cubicBezTo>
                    <a:pt x="12" y="67"/>
                    <a:pt x="13" y="62"/>
                    <a:pt x="9" y="69"/>
                  </a:cubicBezTo>
                  <a:cubicBezTo>
                    <a:pt x="6" y="76"/>
                    <a:pt x="6" y="79"/>
                    <a:pt x="16" y="92"/>
                  </a:cubicBezTo>
                  <a:cubicBezTo>
                    <a:pt x="27" y="106"/>
                    <a:pt x="0" y="108"/>
                    <a:pt x="20" y="110"/>
                  </a:cubicBezTo>
                  <a:cubicBezTo>
                    <a:pt x="39" y="111"/>
                    <a:pt x="23" y="119"/>
                    <a:pt x="60" y="106"/>
                  </a:cubicBezTo>
                  <a:cubicBezTo>
                    <a:pt x="97" y="94"/>
                    <a:pt x="93" y="69"/>
                    <a:pt x="106" y="75"/>
                  </a:cubicBezTo>
                  <a:cubicBezTo>
                    <a:pt x="119" y="81"/>
                    <a:pt x="119" y="73"/>
                    <a:pt x="134" y="75"/>
                  </a:cubicBezTo>
                  <a:cubicBezTo>
                    <a:pt x="149" y="77"/>
                    <a:pt x="145" y="70"/>
                    <a:pt x="152" y="68"/>
                  </a:cubicBezTo>
                  <a:cubicBezTo>
                    <a:pt x="159" y="66"/>
                    <a:pt x="164" y="54"/>
                    <a:pt x="156" y="49"/>
                  </a:cubicBezTo>
                  <a:cubicBezTo>
                    <a:pt x="148" y="43"/>
                    <a:pt x="150" y="32"/>
                    <a:pt x="138" y="35"/>
                  </a:cubicBezTo>
                  <a:cubicBezTo>
                    <a:pt x="127" y="37"/>
                    <a:pt x="126" y="36"/>
                    <a:pt x="121" y="21"/>
                  </a:cubicBezTo>
                  <a:cubicBezTo>
                    <a:pt x="116" y="6"/>
                    <a:pt x="120" y="0"/>
                    <a:pt x="110" y="5"/>
                  </a:cubicBezTo>
                  <a:cubicBezTo>
                    <a:pt x="99" y="9"/>
                    <a:pt x="100" y="4"/>
                    <a:pt x="96" y="7"/>
                  </a:cubicBezTo>
                  <a:cubicBezTo>
                    <a:pt x="91" y="11"/>
                    <a:pt x="88" y="13"/>
                    <a:pt x="88" y="13"/>
                  </a:cubicBezTo>
                  <a:close/>
                </a:path>
              </a:pathLst>
            </a:custGeom>
            <a:solidFill>
              <a:srgbClr val="DDDDDD">
                <a:alpha val="30000"/>
              </a:srgbClr>
            </a:solidFill>
            <a:ln w="3175" cap="rnd">
              <a:noFill/>
              <a:prstDash val="solid"/>
              <a:round/>
              <a:headEnd/>
              <a:tailEnd/>
            </a:ln>
          </p:spPr>
          <p:txBody>
            <a:bodyPr/>
            <a:lstStyle/>
            <a:p>
              <a:endParaRPr lang="en-US"/>
            </a:p>
          </p:txBody>
        </p:sp>
        <p:sp>
          <p:nvSpPr>
            <p:cNvPr id="68" name="Freeform 171"/>
            <p:cNvSpPr>
              <a:spLocks/>
            </p:cNvSpPr>
            <p:nvPr/>
          </p:nvSpPr>
          <p:spPr bwMode="auto">
            <a:xfrm>
              <a:off x="1773238" y="2308225"/>
              <a:ext cx="203200" cy="177800"/>
            </a:xfrm>
            <a:custGeom>
              <a:avLst/>
              <a:gdLst>
                <a:gd name="T0" fmla="*/ 1 w 230"/>
                <a:gd name="T1" fmla="*/ 1 h 200"/>
                <a:gd name="T2" fmla="*/ 1 w 230"/>
                <a:gd name="T3" fmla="*/ 1 h 200"/>
                <a:gd name="T4" fmla="*/ 1 w 230"/>
                <a:gd name="T5" fmla="*/ 1 h 200"/>
                <a:gd name="T6" fmla="*/ 1 w 230"/>
                <a:gd name="T7" fmla="*/ 1 h 200"/>
                <a:gd name="T8" fmla="*/ 1 w 230"/>
                <a:gd name="T9" fmla="*/ 1 h 200"/>
                <a:gd name="T10" fmla="*/ 1 w 230"/>
                <a:gd name="T11" fmla="*/ 1 h 200"/>
                <a:gd name="T12" fmla="*/ 1 w 230"/>
                <a:gd name="T13" fmla="*/ 1 h 200"/>
                <a:gd name="T14" fmla="*/ 1 w 230"/>
                <a:gd name="T15" fmla="*/ 1 h 200"/>
                <a:gd name="T16" fmla="*/ 1 w 230"/>
                <a:gd name="T17" fmla="*/ 1 h 200"/>
                <a:gd name="T18" fmla="*/ 1 w 230"/>
                <a:gd name="T19" fmla="*/ 1 h 200"/>
                <a:gd name="T20" fmla="*/ 1 w 230"/>
                <a:gd name="T21" fmla="*/ 1 h 200"/>
                <a:gd name="T22" fmla="*/ 1 w 230"/>
                <a:gd name="T23" fmla="*/ 1 h 200"/>
                <a:gd name="T24" fmla="*/ 1 w 230"/>
                <a:gd name="T25" fmla="*/ 1 h 200"/>
                <a:gd name="T26" fmla="*/ 1 w 230"/>
                <a:gd name="T27" fmla="*/ 2 h 200"/>
                <a:gd name="T28" fmla="*/ 1 w 230"/>
                <a:gd name="T29" fmla="*/ 2 h 200"/>
                <a:gd name="T30" fmla="*/ 1 w 230"/>
                <a:gd name="T31" fmla="*/ 2 h 200"/>
                <a:gd name="T32" fmla="*/ 1 w 230"/>
                <a:gd name="T33" fmla="*/ 2 h 200"/>
                <a:gd name="T34" fmla="*/ 2 w 230"/>
                <a:gd name="T35" fmla="*/ 2 h 200"/>
                <a:gd name="T36" fmla="*/ 2 w 230"/>
                <a:gd name="T37" fmla="*/ 2 h 200"/>
                <a:gd name="T38" fmla="*/ 2 w 230"/>
                <a:gd name="T39" fmla="*/ 2 h 200"/>
                <a:gd name="T40" fmla="*/ 2 w 230"/>
                <a:gd name="T41" fmla="*/ 2 h 200"/>
                <a:gd name="T42" fmla="*/ 2 w 230"/>
                <a:gd name="T43" fmla="*/ 2 h 200"/>
                <a:gd name="T44" fmla="*/ 2 w 230"/>
                <a:gd name="T45" fmla="*/ 1 h 200"/>
                <a:gd name="T46" fmla="*/ 2 w 230"/>
                <a:gd name="T47" fmla="*/ 1 h 200"/>
                <a:gd name="T48" fmla="*/ 2 w 230"/>
                <a:gd name="T49" fmla="*/ 1 h 200"/>
                <a:gd name="T50" fmla="*/ 2 w 230"/>
                <a:gd name="T51" fmla="*/ 1 h 200"/>
                <a:gd name="T52" fmla="*/ 2 w 230"/>
                <a:gd name="T53" fmla="*/ 1 h 200"/>
                <a:gd name="T54" fmla="*/ 2 w 230"/>
                <a:gd name="T55" fmla="*/ 1 h 200"/>
                <a:gd name="T56" fmla="*/ 2 w 230"/>
                <a:gd name="T57" fmla="*/ 1 h 200"/>
                <a:gd name="T58" fmla="*/ 2 w 230"/>
                <a:gd name="T59" fmla="*/ 1 h 200"/>
                <a:gd name="T60" fmla="*/ 2 w 230"/>
                <a:gd name="T61" fmla="*/ 1 h 200"/>
                <a:gd name="T62" fmla="*/ 2 w 230"/>
                <a:gd name="T63" fmla="*/ 1 h 200"/>
                <a:gd name="T64" fmla="*/ 1 w 230"/>
                <a:gd name="T65" fmla="*/ 1 h 200"/>
                <a:gd name="T66" fmla="*/ 1 w 230"/>
                <a:gd name="T67" fmla="*/ 1 h 200"/>
                <a:gd name="T68" fmla="*/ 1 w 230"/>
                <a:gd name="T69" fmla="*/ 1 h 200"/>
                <a:gd name="T70" fmla="*/ 1 w 230"/>
                <a:gd name="T71" fmla="*/ 1 h 200"/>
                <a:gd name="T72" fmla="*/ 1 w 230"/>
                <a:gd name="T73" fmla="*/ 1 h 200"/>
                <a:gd name="T74" fmla="*/ 1 w 230"/>
                <a:gd name="T75" fmla="*/ 1 h 200"/>
                <a:gd name="T76" fmla="*/ 1 w 230"/>
                <a:gd name="T77" fmla="*/ 1 h 200"/>
                <a:gd name="T78" fmla="*/ 1 w 230"/>
                <a:gd name="T79" fmla="*/ 1 h 2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30" h="200">
                  <a:moveTo>
                    <a:pt x="55" y="25"/>
                  </a:moveTo>
                  <a:cubicBezTo>
                    <a:pt x="48" y="32"/>
                    <a:pt x="28" y="44"/>
                    <a:pt x="34" y="52"/>
                  </a:cubicBezTo>
                  <a:cubicBezTo>
                    <a:pt x="41" y="60"/>
                    <a:pt x="41" y="57"/>
                    <a:pt x="48" y="61"/>
                  </a:cubicBezTo>
                  <a:cubicBezTo>
                    <a:pt x="55" y="64"/>
                    <a:pt x="37" y="72"/>
                    <a:pt x="33" y="71"/>
                  </a:cubicBezTo>
                  <a:cubicBezTo>
                    <a:pt x="30" y="70"/>
                    <a:pt x="28" y="56"/>
                    <a:pt x="25" y="67"/>
                  </a:cubicBezTo>
                  <a:cubicBezTo>
                    <a:pt x="23" y="77"/>
                    <a:pt x="19" y="84"/>
                    <a:pt x="31" y="87"/>
                  </a:cubicBezTo>
                  <a:cubicBezTo>
                    <a:pt x="43" y="91"/>
                    <a:pt x="51" y="89"/>
                    <a:pt x="62" y="94"/>
                  </a:cubicBezTo>
                  <a:cubicBezTo>
                    <a:pt x="74" y="100"/>
                    <a:pt x="90" y="100"/>
                    <a:pt x="85" y="108"/>
                  </a:cubicBezTo>
                  <a:cubicBezTo>
                    <a:pt x="81" y="116"/>
                    <a:pt x="64" y="123"/>
                    <a:pt x="55" y="115"/>
                  </a:cubicBezTo>
                  <a:cubicBezTo>
                    <a:pt x="46" y="107"/>
                    <a:pt x="39" y="100"/>
                    <a:pt x="33" y="101"/>
                  </a:cubicBezTo>
                  <a:cubicBezTo>
                    <a:pt x="28" y="102"/>
                    <a:pt x="17" y="97"/>
                    <a:pt x="13" y="102"/>
                  </a:cubicBezTo>
                  <a:cubicBezTo>
                    <a:pt x="8" y="108"/>
                    <a:pt x="0" y="122"/>
                    <a:pt x="15" y="132"/>
                  </a:cubicBezTo>
                  <a:cubicBezTo>
                    <a:pt x="30" y="143"/>
                    <a:pt x="44" y="133"/>
                    <a:pt x="44" y="145"/>
                  </a:cubicBezTo>
                  <a:cubicBezTo>
                    <a:pt x="44" y="157"/>
                    <a:pt x="25" y="163"/>
                    <a:pt x="41" y="167"/>
                  </a:cubicBezTo>
                  <a:cubicBezTo>
                    <a:pt x="58" y="170"/>
                    <a:pt x="69" y="166"/>
                    <a:pt x="87" y="168"/>
                  </a:cubicBezTo>
                  <a:cubicBezTo>
                    <a:pt x="106" y="170"/>
                    <a:pt x="105" y="158"/>
                    <a:pt x="119" y="166"/>
                  </a:cubicBezTo>
                  <a:cubicBezTo>
                    <a:pt x="132" y="174"/>
                    <a:pt x="127" y="158"/>
                    <a:pt x="141" y="168"/>
                  </a:cubicBezTo>
                  <a:cubicBezTo>
                    <a:pt x="154" y="178"/>
                    <a:pt x="151" y="180"/>
                    <a:pt x="170" y="190"/>
                  </a:cubicBezTo>
                  <a:cubicBezTo>
                    <a:pt x="190" y="200"/>
                    <a:pt x="198" y="198"/>
                    <a:pt x="203" y="195"/>
                  </a:cubicBezTo>
                  <a:cubicBezTo>
                    <a:pt x="207" y="191"/>
                    <a:pt x="204" y="174"/>
                    <a:pt x="204" y="174"/>
                  </a:cubicBezTo>
                  <a:cubicBezTo>
                    <a:pt x="204" y="174"/>
                    <a:pt x="206" y="176"/>
                    <a:pt x="218" y="177"/>
                  </a:cubicBezTo>
                  <a:cubicBezTo>
                    <a:pt x="229" y="178"/>
                    <a:pt x="230" y="165"/>
                    <a:pt x="225" y="163"/>
                  </a:cubicBezTo>
                  <a:cubicBezTo>
                    <a:pt x="219" y="162"/>
                    <a:pt x="200" y="152"/>
                    <a:pt x="205" y="148"/>
                  </a:cubicBezTo>
                  <a:cubicBezTo>
                    <a:pt x="210" y="145"/>
                    <a:pt x="203" y="154"/>
                    <a:pt x="204" y="131"/>
                  </a:cubicBezTo>
                  <a:cubicBezTo>
                    <a:pt x="205" y="108"/>
                    <a:pt x="200" y="120"/>
                    <a:pt x="210" y="106"/>
                  </a:cubicBezTo>
                  <a:cubicBezTo>
                    <a:pt x="219" y="92"/>
                    <a:pt x="212" y="102"/>
                    <a:pt x="214" y="80"/>
                  </a:cubicBezTo>
                  <a:cubicBezTo>
                    <a:pt x="217" y="59"/>
                    <a:pt x="222" y="44"/>
                    <a:pt x="213" y="42"/>
                  </a:cubicBezTo>
                  <a:cubicBezTo>
                    <a:pt x="204" y="41"/>
                    <a:pt x="197" y="26"/>
                    <a:pt x="192" y="35"/>
                  </a:cubicBezTo>
                  <a:cubicBezTo>
                    <a:pt x="188" y="45"/>
                    <a:pt x="181" y="56"/>
                    <a:pt x="180" y="70"/>
                  </a:cubicBezTo>
                  <a:cubicBezTo>
                    <a:pt x="179" y="84"/>
                    <a:pt x="176" y="95"/>
                    <a:pt x="169" y="97"/>
                  </a:cubicBezTo>
                  <a:cubicBezTo>
                    <a:pt x="162" y="98"/>
                    <a:pt x="157" y="78"/>
                    <a:pt x="165" y="71"/>
                  </a:cubicBezTo>
                  <a:cubicBezTo>
                    <a:pt x="173" y="64"/>
                    <a:pt x="175" y="41"/>
                    <a:pt x="165" y="48"/>
                  </a:cubicBezTo>
                  <a:cubicBezTo>
                    <a:pt x="154" y="55"/>
                    <a:pt x="122" y="63"/>
                    <a:pt x="130" y="59"/>
                  </a:cubicBezTo>
                  <a:cubicBezTo>
                    <a:pt x="138" y="54"/>
                    <a:pt x="144" y="53"/>
                    <a:pt x="142" y="45"/>
                  </a:cubicBezTo>
                  <a:cubicBezTo>
                    <a:pt x="139" y="37"/>
                    <a:pt x="127" y="32"/>
                    <a:pt x="123" y="34"/>
                  </a:cubicBezTo>
                  <a:cubicBezTo>
                    <a:pt x="120" y="37"/>
                    <a:pt x="89" y="42"/>
                    <a:pt x="105" y="32"/>
                  </a:cubicBezTo>
                  <a:cubicBezTo>
                    <a:pt x="121" y="22"/>
                    <a:pt x="135" y="0"/>
                    <a:pt x="121" y="6"/>
                  </a:cubicBezTo>
                  <a:cubicBezTo>
                    <a:pt x="107" y="11"/>
                    <a:pt x="76" y="8"/>
                    <a:pt x="71" y="12"/>
                  </a:cubicBezTo>
                  <a:cubicBezTo>
                    <a:pt x="67" y="17"/>
                    <a:pt x="62" y="11"/>
                    <a:pt x="60" y="17"/>
                  </a:cubicBezTo>
                  <a:cubicBezTo>
                    <a:pt x="58" y="23"/>
                    <a:pt x="55" y="25"/>
                    <a:pt x="55" y="25"/>
                  </a:cubicBezTo>
                  <a:close/>
                </a:path>
              </a:pathLst>
            </a:custGeom>
            <a:solidFill>
              <a:srgbClr val="DDDDDD">
                <a:alpha val="30000"/>
              </a:srgbClr>
            </a:solidFill>
            <a:ln w="3175" cap="rnd">
              <a:noFill/>
              <a:prstDash val="solid"/>
              <a:round/>
              <a:headEnd/>
              <a:tailEnd/>
            </a:ln>
          </p:spPr>
          <p:txBody>
            <a:bodyPr/>
            <a:lstStyle/>
            <a:p>
              <a:endParaRPr lang="en-US"/>
            </a:p>
          </p:txBody>
        </p:sp>
        <p:sp>
          <p:nvSpPr>
            <p:cNvPr id="69" name="Freeform 172"/>
            <p:cNvSpPr>
              <a:spLocks/>
            </p:cNvSpPr>
            <p:nvPr/>
          </p:nvSpPr>
          <p:spPr bwMode="auto">
            <a:xfrm>
              <a:off x="1863725" y="2197100"/>
              <a:ext cx="98425" cy="36512"/>
            </a:xfrm>
            <a:custGeom>
              <a:avLst/>
              <a:gdLst>
                <a:gd name="T0" fmla="*/ 1 w 112"/>
                <a:gd name="T1" fmla="*/ 1 h 42"/>
                <a:gd name="T2" fmla="*/ 1 w 112"/>
                <a:gd name="T3" fmla="*/ 1 h 42"/>
                <a:gd name="T4" fmla="*/ 1 w 112"/>
                <a:gd name="T5" fmla="*/ 1 h 42"/>
                <a:gd name="T6" fmla="*/ 1 w 112"/>
                <a:gd name="T7" fmla="*/ 1 h 42"/>
                <a:gd name="T8" fmla="*/ 1 w 112"/>
                <a:gd name="T9" fmla="*/ 1 h 42"/>
                <a:gd name="T10" fmla="*/ 1 w 112"/>
                <a:gd name="T11" fmla="*/ 1 h 42"/>
                <a:gd name="T12" fmla="*/ 1 w 112"/>
                <a:gd name="T13" fmla="*/ 1 h 42"/>
                <a:gd name="T14" fmla="*/ 1 w 112"/>
                <a:gd name="T15" fmla="*/ 1 h 42"/>
                <a:gd name="T16" fmla="*/ 1 w 112"/>
                <a:gd name="T17" fmla="*/ 1 h 42"/>
                <a:gd name="T18" fmla="*/ 1 w 112"/>
                <a:gd name="T19" fmla="*/ 1 h 42"/>
                <a:gd name="T20" fmla="*/ 1 w 112"/>
                <a:gd name="T21" fmla="*/ 1 h 42"/>
                <a:gd name="T22" fmla="*/ 1 w 112"/>
                <a:gd name="T23" fmla="*/ 1 h 42"/>
                <a:gd name="T24" fmla="*/ 1 w 112"/>
                <a:gd name="T25" fmla="*/ 1 h 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2" h="42">
                  <a:moveTo>
                    <a:pt x="73" y="1"/>
                  </a:moveTo>
                  <a:cubicBezTo>
                    <a:pt x="67" y="0"/>
                    <a:pt x="55" y="0"/>
                    <a:pt x="48" y="8"/>
                  </a:cubicBezTo>
                  <a:cubicBezTo>
                    <a:pt x="41" y="16"/>
                    <a:pt x="36" y="15"/>
                    <a:pt x="30" y="14"/>
                  </a:cubicBezTo>
                  <a:cubicBezTo>
                    <a:pt x="25" y="13"/>
                    <a:pt x="22" y="12"/>
                    <a:pt x="17" y="15"/>
                  </a:cubicBezTo>
                  <a:cubicBezTo>
                    <a:pt x="11" y="19"/>
                    <a:pt x="0" y="20"/>
                    <a:pt x="11" y="29"/>
                  </a:cubicBezTo>
                  <a:cubicBezTo>
                    <a:pt x="21" y="38"/>
                    <a:pt x="29" y="42"/>
                    <a:pt x="37" y="38"/>
                  </a:cubicBezTo>
                  <a:cubicBezTo>
                    <a:pt x="45" y="35"/>
                    <a:pt x="50" y="12"/>
                    <a:pt x="55" y="25"/>
                  </a:cubicBezTo>
                  <a:cubicBezTo>
                    <a:pt x="59" y="39"/>
                    <a:pt x="62" y="19"/>
                    <a:pt x="66" y="29"/>
                  </a:cubicBezTo>
                  <a:cubicBezTo>
                    <a:pt x="71" y="39"/>
                    <a:pt x="75" y="27"/>
                    <a:pt x="80" y="28"/>
                  </a:cubicBezTo>
                  <a:cubicBezTo>
                    <a:pt x="85" y="29"/>
                    <a:pt x="88" y="29"/>
                    <a:pt x="93" y="30"/>
                  </a:cubicBezTo>
                  <a:cubicBezTo>
                    <a:pt x="97" y="31"/>
                    <a:pt x="101" y="21"/>
                    <a:pt x="104" y="19"/>
                  </a:cubicBezTo>
                  <a:cubicBezTo>
                    <a:pt x="108" y="16"/>
                    <a:pt x="112" y="9"/>
                    <a:pt x="108" y="9"/>
                  </a:cubicBezTo>
                  <a:cubicBezTo>
                    <a:pt x="103" y="9"/>
                    <a:pt x="73" y="1"/>
                    <a:pt x="73" y="1"/>
                  </a:cubicBezTo>
                  <a:close/>
                </a:path>
              </a:pathLst>
            </a:custGeom>
            <a:solidFill>
              <a:srgbClr val="DDDDDD">
                <a:alpha val="30000"/>
              </a:srgbClr>
            </a:solidFill>
            <a:ln w="3175" cap="rnd">
              <a:noFill/>
              <a:prstDash val="solid"/>
              <a:round/>
              <a:headEnd/>
              <a:tailEnd/>
            </a:ln>
          </p:spPr>
          <p:txBody>
            <a:bodyPr/>
            <a:lstStyle/>
            <a:p>
              <a:endParaRPr lang="en-US"/>
            </a:p>
          </p:txBody>
        </p:sp>
        <p:sp>
          <p:nvSpPr>
            <p:cNvPr id="70" name="Freeform 173"/>
            <p:cNvSpPr>
              <a:spLocks/>
            </p:cNvSpPr>
            <p:nvPr/>
          </p:nvSpPr>
          <p:spPr bwMode="auto">
            <a:xfrm>
              <a:off x="1898650" y="2238375"/>
              <a:ext cx="109538" cy="58737"/>
            </a:xfrm>
            <a:custGeom>
              <a:avLst/>
              <a:gdLst>
                <a:gd name="T0" fmla="*/ 1 w 124"/>
                <a:gd name="T1" fmla="*/ 1 h 67"/>
                <a:gd name="T2" fmla="*/ 1 w 124"/>
                <a:gd name="T3" fmla="*/ 1 h 67"/>
                <a:gd name="T4" fmla="*/ 0 w 124"/>
                <a:gd name="T5" fmla="*/ 1 h 67"/>
                <a:gd name="T6" fmla="*/ 1 w 124"/>
                <a:gd name="T7" fmla="*/ 1 h 67"/>
                <a:gd name="T8" fmla="*/ 1 w 124"/>
                <a:gd name="T9" fmla="*/ 1 h 67"/>
                <a:gd name="T10" fmla="*/ 1 w 124"/>
                <a:gd name="T11" fmla="*/ 1 h 67"/>
                <a:gd name="T12" fmla="*/ 1 w 124"/>
                <a:gd name="T13" fmla="*/ 1 h 67"/>
                <a:gd name="T14" fmla="*/ 1 w 124"/>
                <a:gd name="T15" fmla="*/ 1 h 67"/>
                <a:gd name="T16" fmla="*/ 1 w 124"/>
                <a:gd name="T17" fmla="*/ 1 h 67"/>
                <a:gd name="T18" fmla="*/ 1 w 124"/>
                <a:gd name="T19" fmla="*/ 1 h 67"/>
                <a:gd name="T20" fmla="*/ 1 w 124"/>
                <a:gd name="T21" fmla="*/ 1 h 67"/>
                <a:gd name="T22" fmla="*/ 1 w 124"/>
                <a:gd name="T23" fmla="*/ 1 h 67"/>
                <a:gd name="T24" fmla="*/ 1 w 124"/>
                <a:gd name="T25" fmla="*/ 1 h 67"/>
                <a:gd name="T26" fmla="*/ 1 w 124"/>
                <a:gd name="T27" fmla="*/ 1 h 67"/>
                <a:gd name="T28" fmla="*/ 1 w 124"/>
                <a:gd name="T29" fmla="*/ 1 h 67"/>
                <a:gd name="T30" fmla="*/ 1 w 124"/>
                <a:gd name="T31" fmla="*/ 1 h 67"/>
                <a:gd name="T32" fmla="*/ 1 w 124"/>
                <a:gd name="T33" fmla="*/ 1 h 67"/>
                <a:gd name="T34" fmla="*/ 1 w 124"/>
                <a:gd name="T35" fmla="*/ 1 h 67"/>
                <a:gd name="T36" fmla="*/ 1 w 124"/>
                <a:gd name="T37" fmla="*/ 1 h 6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4" h="67">
                  <a:moveTo>
                    <a:pt x="34" y="3"/>
                  </a:moveTo>
                  <a:cubicBezTo>
                    <a:pt x="30" y="3"/>
                    <a:pt x="15" y="5"/>
                    <a:pt x="17" y="12"/>
                  </a:cubicBezTo>
                  <a:cubicBezTo>
                    <a:pt x="19" y="19"/>
                    <a:pt x="0" y="28"/>
                    <a:pt x="0" y="28"/>
                  </a:cubicBezTo>
                  <a:cubicBezTo>
                    <a:pt x="9" y="38"/>
                    <a:pt x="11" y="30"/>
                    <a:pt x="19" y="37"/>
                  </a:cubicBezTo>
                  <a:cubicBezTo>
                    <a:pt x="27" y="44"/>
                    <a:pt x="19" y="47"/>
                    <a:pt x="24" y="47"/>
                  </a:cubicBezTo>
                  <a:cubicBezTo>
                    <a:pt x="28" y="47"/>
                    <a:pt x="33" y="28"/>
                    <a:pt x="39" y="38"/>
                  </a:cubicBezTo>
                  <a:cubicBezTo>
                    <a:pt x="45" y="49"/>
                    <a:pt x="12" y="49"/>
                    <a:pt x="13" y="53"/>
                  </a:cubicBezTo>
                  <a:cubicBezTo>
                    <a:pt x="15" y="58"/>
                    <a:pt x="56" y="58"/>
                    <a:pt x="64" y="61"/>
                  </a:cubicBezTo>
                  <a:cubicBezTo>
                    <a:pt x="72" y="65"/>
                    <a:pt x="98" y="62"/>
                    <a:pt x="102" y="65"/>
                  </a:cubicBezTo>
                  <a:cubicBezTo>
                    <a:pt x="107" y="67"/>
                    <a:pt x="111" y="53"/>
                    <a:pt x="115" y="50"/>
                  </a:cubicBezTo>
                  <a:cubicBezTo>
                    <a:pt x="118" y="46"/>
                    <a:pt x="113" y="43"/>
                    <a:pt x="110" y="34"/>
                  </a:cubicBezTo>
                  <a:cubicBezTo>
                    <a:pt x="108" y="24"/>
                    <a:pt x="111" y="26"/>
                    <a:pt x="115" y="21"/>
                  </a:cubicBezTo>
                  <a:cubicBezTo>
                    <a:pt x="118" y="16"/>
                    <a:pt x="124" y="0"/>
                    <a:pt x="115" y="5"/>
                  </a:cubicBezTo>
                  <a:cubicBezTo>
                    <a:pt x="106" y="9"/>
                    <a:pt x="92" y="4"/>
                    <a:pt x="91" y="14"/>
                  </a:cubicBezTo>
                  <a:cubicBezTo>
                    <a:pt x="90" y="24"/>
                    <a:pt x="85" y="33"/>
                    <a:pt x="82" y="31"/>
                  </a:cubicBezTo>
                  <a:cubicBezTo>
                    <a:pt x="78" y="30"/>
                    <a:pt x="76" y="22"/>
                    <a:pt x="71" y="22"/>
                  </a:cubicBezTo>
                  <a:cubicBezTo>
                    <a:pt x="67" y="22"/>
                    <a:pt x="61" y="23"/>
                    <a:pt x="58" y="19"/>
                  </a:cubicBezTo>
                  <a:cubicBezTo>
                    <a:pt x="56" y="14"/>
                    <a:pt x="58" y="1"/>
                    <a:pt x="52" y="1"/>
                  </a:cubicBezTo>
                  <a:cubicBezTo>
                    <a:pt x="45" y="1"/>
                    <a:pt x="34" y="3"/>
                    <a:pt x="34" y="3"/>
                  </a:cubicBezTo>
                  <a:close/>
                </a:path>
              </a:pathLst>
            </a:custGeom>
            <a:solidFill>
              <a:srgbClr val="DDDDDD">
                <a:alpha val="30000"/>
              </a:srgbClr>
            </a:solidFill>
            <a:ln w="3175" cap="rnd">
              <a:noFill/>
              <a:prstDash val="solid"/>
              <a:round/>
              <a:headEnd/>
              <a:tailEnd/>
            </a:ln>
          </p:spPr>
          <p:txBody>
            <a:bodyPr/>
            <a:lstStyle/>
            <a:p>
              <a:endParaRPr lang="en-US"/>
            </a:p>
          </p:txBody>
        </p:sp>
        <p:sp>
          <p:nvSpPr>
            <p:cNvPr id="71" name="Freeform 174"/>
            <p:cNvSpPr>
              <a:spLocks/>
            </p:cNvSpPr>
            <p:nvPr/>
          </p:nvSpPr>
          <p:spPr bwMode="auto">
            <a:xfrm>
              <a:off x="1982788" y="2347913"/>
              <a:ext cx="82550" cy="76200"/>
            </a:xfrm>
            <a:custGeom>
              <a:avLst/>
              <a:gdLst>
                <a:gd name="T0" fmla="*/ 1 w 94"/>
                <a:gd name="T1" fmla="*/ 1 h 86"/>
                <a:gd name="T2" fmla="*/ 1 w 94"/>
                <a:gd name="T3" fmla="*/ 1 h 86"/>
                <a:gd name="T4" fmla="*/ 1 w 94"/>
                <a:gd name="T5" fmla="*/ 1 h 86"/>
                <a:gd name="T6" fmla="*/ 1 w 94"/>
                <a:gd name="T7" fmla="*/ 1 h 86"/>
                <a:gd name="T8" fmla="*/ 1 w 94"/>
                <a:gd name="T9" fmla="*/ 1 h 86"/>
                <a:gd name="T10" fmla="*/ 1 w 94"/>
                <a:gd name="T11" fmla="*/ 1 h 86"/>
                <a:gd name="T12" fmla="*/ 1 w 94"/>
                <a:gd name="T13" fmla="*/ 1 h 86"/>
                <a:gd name="T14" fmla="*/ 1 w 94"/>
                <a:gd name="T15" fmla="*/ 1 h 86"/>
                <a:gd name="T16" fmla="*/ 1 w 94"/>
                <a:gd name="T17" fmla="*/ 1 h 86"/>
                <a:gd name="T18" fmla="*/ 1 w 94"/>
                <a:gd name="T19" fmla="*/ 1 h 86"/>
                <a:gd name="T20" fmla="*/ 1 w 94"/>
                <a:gd name="T21" fmla="*/ 1 h 86"/>
                <a:gd name="T22" fmla="*/ 1 w 94"/>
                <a:gd name="T23" fmla="*/ 1 h 86"/>
                <a:gd name="T24" fmla="*/ 1 w 94"/>
                <a:gd name="T25" fmla="*/ 1 h 86"/>
                <a:gd name="T26" fmla="*/ 1 w 94"/>
                <a:gd name="T27" fmla="*/ 1 h 86"/>
                <a:gd name="T28" fmla="*/ 1 w 94"/>
                <a:gd name="T29" fmla="*/ 1 h 86"/>
                <a:gd name="T30" fmla="*/ 1 w 94"/>
                <a:gd name="T31" fmla="*/ 1 h 86"/>
                <a:gd name="T32" fmla="*/ 1 w 94"/>
                <a:gd name="T33" fmla="*/ 1 h 8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94" h="86">
                  <a:moveTo>
                    <a:pt x="47" y="4"/>
                  </a:moveTo>
                  <a:cubicBezTo>
                    <a:pt x="42" y="2"/>
                    <a:pt x="35" y="18"/>
                    <a:pt x="39" y="20"/>
                  </a:cubicBezTo>
                  <a:cubicBezTo>
                    <a:pt x="44" y="23"/>
                    <a:pt x="53" y="26"/>
                    <a:pt x="45" y="28"/>
                  </a:cubicBezTo>
                  <a:cubicBezTo>
                    <a:pt x="37" y="31"/>
                    <a:pt x="27" y="32"/>
                    <a:pt x="27" y="32"/>
                  </a:cubicBezTo>
                  <a:cubicBezTo>
                    <a:pt x="27" y="32"/>
                    <a:pt x="24" y="17"/>
                    <a:pt x="20" y="18"/>
                  </a:cubicBezTo>
                  <a:cubicBezTo>
                    <a:pt x="15" y="19"/>
                    <a:pt x="0" y="49"/>
                    <a:pt x="12" y="54"/>
                  </a:cubicBezTo>
                  <a:cubicBezTo>
                    <a:pt x="23" y="58"/>
                    <a:pt x="31" y="47"/>
                    <a:pt x="34" y="58"/>
                  </a:cubicBezTo>
                  <a:cubicBezTo>
                    <a:pt x="36" y="70"/>
                    <a:pt x="24" y="80"/>
                    <a:pt x="32" y="83"/>
                  </a:cubicBezTo>
                  <a:cubicBezTo>
                    <a:pt x="41" y="85"/>
                    <a:pt x="49" y="86"/>
                    <a:pt x="53" y="78"/>
                  </a:cubicBezTo>
                  <a:cubicBezTo>
                    <a:pt x="58" y="70"/>
                    <a:pt x="54" y="58"/>
                    <a:pt x="64" y="64"/>
                  </a:cubicBezTo>
                  <a:cubicBezTo>
                    <a:pt x="73" y="70"/>
                    <a:pt x="77" y="59"/>
                    <a:pt x="79" y="53"/>
                  </a:cubicBezTo>
                  <a:cubicBezTo>
                    <a:pt x="80" y="46"/>
                    <a:pt x="79" y="38"/>
                    <a:pt x="79" y="38"/>
                  </a:cubicBezTo>
                  <a:cubicBezTo>
                    <a:pt x="79" y="38"/>
                    <a:pt x="75" y="21"/>
                    <a:pt x="81" y="20"/>
                  </a:cubicBezTo>
                  <a:cubicBezTo>
                    <a:pt x="87" y="19"/>
                    <a:pt x="91" y="11"/>
                    <a:pt x="91" y="11"/>
                  </a:cubicBezTo>
                  <a:cubicBezTo>
                    <a:pt x="91" y="11"/>
                    <a:pt x="94" y="0"/>
                    <a:pt x="88" y="3"/>
                  </a:cubicBezTo>
                  <a:cubicBezTo>
                    <a:pt x="82" y="6"/>
                    <a:pt x="51" y="3"/>
                    <a:pt x="51" y="3"/>
                  </a:cubicBezTo>
                  <a:lnTo>
                    <a:pt x="47" y="4"/>
                  </a:lnTo>
                  <a:close/>
                </a:path>
              </a:pathLst>
            </a:custGeom>
            <a:solidFill>
              <a:srgbClr val="DDDDDD">
                <a:alpha val="30000"/>
              </a:srgbClr>
            </a:solidFill>
            <a:ln w="3175" cap="rnd">
              <a:noFill/>
              <a:prstDash val="solid"/>
              <a:round/>
              <a:headEnd/>
              <a:tailEnd/>
            </a:ln>
          </p:spPr>
          <p:txBody>
            <a:bodyPr/>
            <a:lstStyle/>
            <a:p>
              <a:endParaRPr lang="en-US"/>
            </a:p>
          </p:txBody>
        </p:sp>
        <p:sp>
          <p:nvSpPr>
            <p:cNvPr id="72" name="Freeform 175"/>
            <p:cNvSpPr>
              <a:spLocks/>
            </p:cNvSpPr>
            <p:nvPr/>
          </p:nvSpPr>
          <p:spPr bwMode="auto">
            <a:xfrm>
              <a:off x="2122488" y="2370138"/>
              <a:ext cx="382588" cy="358775"/>
            </a:xfrm>
            <a:custGeom>
              <a:avLst/>
              <a:gdLst>
                <a:gd name="T0" fmla="*/ 1 w 433"/>
                <a:gd name="T1" fmla="*/ 1 h 406"/>
                <a:gd name="T2" fmla="*/ 1 w 433"/>
                <a:gd name="T3" fmla="*/ 1 h 406"/>
                <a:gd name="T4" fmla="*/ 1 w 433"/>
                <a:gd name="T5" fmla="*/ 1 h 406"/>
                <a:gd name="T6" fmla="*/ 1 w 433"/>
                <a:gd name="T7" fmla="*/ 1 h 406"/>
                <a:gd name="T8" fmla="*/ 1 w 433"/>
                <a:gd name="T9" fmla="*/ 1 h 406"/>
                <a:gd name="T10" fmla="*/ 1 w 433"/>
                <a:gd name="T11" fmla="*/ 1 h 406"/>
                <a:gd name="T12" fmla="*/ 1 w 433"/>
                <a:gd name="T13" fmla="*/ 1 h 406"/>
                <a:gd name="T14" fmla="*/ 2 w 433"/>
                <a:gd name="T15" fmla="*/ 2 h 406"/>
                <a:gd name="T16" fmla="*/ 2 w 433"/>
                <a:gd name="T17" fmla="*/ 2 h 406"/>
                <a:gd name="T18" fmla="*/ 2 w 433"/>
                <a:gd name="T19" fmla="*/ 2 h 406"/>
                <a:gd name="T20" fmla="*/ 2 w 433"/>
                <a:gd name="T21" fmla="*/ 2 h 406"/>
                <a:gd name="T22" fmla="*/ 2 w 433"/>
                <a:gd name="T23" fmla="*/ 2 h 406"/>
                <a:gd name="T24" fmla="*/ 2 w 433"/>
                <a:gd name="T25" fmla="*/ 2 h 406"/>
                <a:gd name="T26" fmla="*/ 2 w 433"/>
                <a:gd name="T27" fmla="*/ 3 h 406"/>
                <a:gd name="T28" fmla="*/ 2 w 433"/>
                <a:gd name="T29" fmla="*/ 3 h 406"/>
                <a:gd name="T30" fmla="*/ 2 w 433"/>
                <a:gd name="T31" fmla="*/ 3 h 406"/>
                <a:gd name="T32" fmla="*/ 2 w 433"/>
                <a:gd name="T33" fmla="*/ 3 h 406"/>
                <a:gd name="T34" fmla="*/ 3 w 433"/>
                <a:gd name="T35" fmla="*/ 3 h 406"/>
                <a:gd name="T36" fmla="*/ 3 w 433"/>
                <a:gd name="T37" fmla="*/ 4 h 406"/>
                <a:gd name="T38" fmla="*/ 4 w 433"/>
                <a:gd name="T39" fmla="*/ 4 h 406"/>
                <a:gd name="T40" fmla="*/ 3 w 433"/>
                <a:gd name="T41" fmla="*/ 3 h 406"/>
                <a:gd name="T42" fmla="*/ 4 w 433"/>
                <a:gd name="T43" fmla="*/ 3 h 406"/>
                <a:gd name="T44" fmla="*/ 4 w 433"/>
                <a:gd name="T45" fmla="*/ 3 h 406"/>
                <a:gd name="T46" fmla="*/ 4 w 433"/>
                <a:gd name="T47" fmla="*/ 3 h 406"/>
                <a:gd name="T48" fmla="*/ 3 w 433"/>
                <a:gd name="T49" fmla="*/ 2 h 406"/>
                <a:gd name="T50" fmla="*/ 3 w 433"/>
                <a:gd name="T51" fmla="*/ 2 h 406"/>
                <a:gd name="T52" fmla="*/ 3 w 433"/>
                <a:gd name="T53" fmla="*/ 2 h 406"/>
                <a:gd name="T54" fmla="*/ 4 w 433"/>
                <a:gd name="T55" fmla="*/ 2 h 406"/>
                <a:gd name="T56" fmla="*/ 4 w 433"/>
                <a:gd name="T57" fmla="*/ 2 h 406"/>
                <a:gd name="T58" fmla="*/ 3 w 433"/>
                <a:gd name="T59" fmla="*/ 2 h 406"/>
                <a:gd name="T60" fmla="*/ 3 w 433"/>
                <a:gd name="T61" fmla="*/ 2 h 406"/>
                <a:gd name="T62" fmla="*/ 3 w 433"/>
                <a:gd name="T63" fmla="*/ 1 h 406"/>
                <a:gd name="T64" fmla="*/ 3 w 433"/>
                <a:gd name="T65" fmla="*/ 1 h 406"/>
                <a:gd name="T66" fmla="*/ 3 w 433"/>
                <a:gd name="T67" fmla="*/ 1 h 406"/>
                <a:gd name="T68" fmla="*/ 2 w 433"/>
                <a:gd name="T69" fmla="*/ 1 h 406"/>
                <a:gd name="T70" fmla="*/ 2 w 433"/>
                <a:gd name="T71" fmla="*/ 1 h 406"/>
                <a:gd name="T72" fmla="*/ 2 w 433"/>
                <a:gd name="T73" fmla="*/ 1 h 406"/>
                <a:gd name="T74" fmla="*/ 2 w 433"/>
                <a:gd name="T75" fmla="*/ 1 h 406"/>
                <a:gd name="T76" fmla="*/ 2 w 433"/>
                <a:gd name="T77" fmla="*/ 1 h 406"/>
                <a:gd name="T78" fmla="*/ 2 w 433"/>
                <a:gd name="T79" fmla="*/ 1 h 406"/>
                <a:gd name="T80" fmla="*/ 1 w 433"/>
                <a:gd name="T81" fmla="*/ 1 h 406"/>
                <a:gd name="T82" fmla="*/ 1 w 433"/>
                <a:gd name="T83" fmla="*/ 1 h 406"/>
                <a:gd name="T84" fmla="*/ 1 w 433"/>
                <a:gd name="T85" fmla="*/ 1 h 406"/>
                <a:gd name="T86" fmla="*/ 1 w 433"/>
                <a:gd name="T87" fmla="*/ 1 h 406"/>
                <a:gd name="T88" fmla="*/ 1 w 433"/>
                <a:gd name="T89" fmla="*/ 1 h 406"/>
                <a:gd name="T90" fmla="*/ 1 w 433"/>
                <a:gd name="T91" fmla="*/ 1 h 406"/>
                <a:gd name="T92" fmla="*/ 1 w 433"/>
                <a:gd name="T93" fmla="*/ 1 h 406"/>
                <a:gd name="T94" fmla="*/ 1 w 433"/>
                <a:gd name="T95" fmla="*/ 1 h 406"/>
                <a:gd name="T96" fmla="*/ 1 w 433"/>
                <a:gd name="T97" fmla="*/ 1 h 406"/>
                <a:gd name="T98" fmla="*/ 1 w 433"/>
                <a:gd name="T99" fmla="*/ 0 h 40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33" h="406">
                  <a:moveTo>
                    <a:pt x="54" y="0"/>
                  </a:moveTo>
                  <a:cubicBezTo>
                    <a:pt x="43" y="1"/>
                    <a:pt x="35" y="12"/>
                    <a:pt x="27" y="24"/>
                  </a:cubicBezTo>
                  <a:cubicBezTo>
                    <a:pt x="19" y="37"/>
                    <a:pt x="7" y="42"/>
                    <a:pt x="7" y="54"/>
                  </a:cubicBezTo>
                  <a:cubicBezTo>
                    <a:pt x="7" y="67"/>
                    <a:pt x="0" y="70"/>
                    <a:pt x="5" y="76"/>
                  </a:cubicBezTo>
                  <a:cubicBezTo>
                    <a:pt x="9" y="82"/>
                    <a:pt x="17" y="65"/>
                    <a:pt x="28" y="74"/>
                  </a:cubicBezTo>
                  <a:cubicBezTo>
                    <a:pt x="38" y="83"/>
                    <a:pt x="42" y="85"/>
                    <a:pt x="31" y="89"/>
                  </a:cubicBezTo>
                  <a:cubicBezTo>
                    <a:pt x="21" y="92"/>
                    <a:pt x="8" y="98"/>
                    <a:pt x="8" y="98"/>
                  </a:cubicBezTo>
                  <a:cubicBezTo>
                    <a:pt x="8" y="98"/>
                    <a:pt x="5" y="102"/>
                    <a:pt x="21" y="106"/>
                  </a:cubicBezTo>
                  <a:cubicBezTo>
                    <a:pt x="37" y="111"/>
                    <a:pt x="43" y="92"/>
                    <a:pt x="46" y="103"/>
                  </a:cubicBezTo>
                  <a:cubicBezTo>
                    <a:pt x="50" y="113"/>
                    <a:pt x="44" y="116"/>
                    <a:pt x="55" y="116"/>
                  </a:cubicBezTo>
                  <a:cubicBezTo>
                    <a:pt x="67" y="116"/>
                    <a:pt x="67" y="108"/>
                    <a:pt x="77" y="116"/>
                  </a:cubicBezTo>
                  <a:cubicBezTo>
                    <a:pt x="88" y="125"/>
                    <a:pt x="97" y="121"/>
                    <a:pt x="112" y="125"/>
                  </a:cubicBezTo>
                  <a:cubicBezTo>
                    <a:pt x="127" y="128"/>
                    <a:pt x="138" y="119"/>
                    <a:pt x="138" y="119"/>
                  </a:cubicBezTo>
                  <a:cubicBezTo>
                    <a:pt x="138" y="119"/>
                    <a:pt x="138" y="96"/>
                    <a:pt x="149" y="111"/>
                  </a:cubicBezTo>
                  <a:cubicBezTo>
                    <a:pt x="159" y="126"/>
                    <a:pt x="153" y="128"/>
                    <a:pt x="165" y="133"/>
                  </a:cubicBezTo>
                  <a:cubicBezTo>
                    <a:pt x="176" y="137"/>
                    <a:pt x="195" y="149"/>
                    <a:pt x="208" y="163"/>
                  </a:cubicBezTo>
                  <a:cubicBezTo>
                    <a:pt x="220" y="176"/>
                    <a:pt x="218" y="171"/>
                    <a:pt x="220" y="176"/>
                  </a:cubicBezTo>
                  <a:cubicBezTo>
                    <a:pt x="223" y="182"/>
                    <a:pt x="206" y="193"/>
                    <a:pt x="216" y="190"/>
                  </a:cubicBezTo>
                  <a:cubicBezTo>
                    <a:pt x="225" y="188"/>
                    <a:pt x="227" y="185"/>
                    <a:pt x="232" y="188"/>
                  </a:cubicBezTo>
                  <a:cubicBezTo>
                    <a:pt x="236" y="191"/>
                    <a:pt x="241" y="194"/>
                    <a:pt x="240" y="199"/>
                  </a:cubicBezTo>
                  <a:cubicBezTo>
                    <a:pt x="239" y="205"/>
                    <a:pt x="229" y="218"/>
                    <a:pt x="240" y="212"/>
                  </a:cubicBezTo>
                  <a:cubicBezTo>
                    <a:pt x="250" y="206"/>
                    <a:pt x="255" y="190"/>
                    <a:pt x="255" y="204"/>
                  </a:cubicBezTo>
                  <a:cubicBezTo>
                    <a:pt x="255" y="218"/>
                    <a:pt x="249" y="220"/>
                    <a:pt x="254" y="224"/>
                  </a:cubicBezTo>
                  <a:cubicBezTo>
                    <a:pt x="258" y="227"/>
                    <a:pt x="269" y="232"/>
                    <a:pt x="261" y="235"/>
                  </a:cubicBezTo>
                  <a:cubicBezTo>
                    <a:pt x="253" y="239"/>
                    <a:pt x="256" y="242"/>
                    <a:pt x="251" y="244"/>
                  </a:cubicBezTo>
                  <a:cubicBezTo>
                    <a:pt x="247" y="247"/>
                    <a:pt x="242" y="241"/>
                    <a:pt x="238" y="251"/>
                  </a:cubicBezTo>
                  <a:cubicBezTo>
                    <a:pt x="233" y="262"/>
                    <a:pt x="233" y="265"/>
                    <a:pt x="236" y="272"/>
                  </a:cubicBezTo>
                  <a:cubicBezTo>
                    <a:pt x="240" y="279"/>
                    <a:pt x="210" y="292"/>
                    <a:pt x="201" y="288"/>
                  </a:cubicBezTo>
                  <a:cubicBezTo>
                    <a:pt x="191" y="285"/>
                    <a:pt x="182" y="274"/>
                    <a:pt x="178" y="278"/>
                  </a:cubicBezTo>
                  <a:cubicBezTo>
                    <a:pt x="173" y="281"/>
                    <a:pt x="155" y="302"/>
                    <a:pt x="160" y="314"/>
                  </a:cubicBezTo>
                  <a:cubicBezTo>
                    <a:pt x="166" y="325"/>
                    <a:pt x="171" y="340"/>
                    <a:pt x="188" y="339"/>
                  </a:cubicBezTo>
                  <a:cubicBezTo>
                    <a:pt x="205" y="338"/>
                    <a:pt x="206" y="318"/>
                    <a:pt x="212" y="322"/>
                  </a:cubicBezTo>
                  <a:cubicBezTo>
                    <a:pt x="218" y="325"/>
                    <a:pt x="234" y="310"/>
                    <a:pt x="240" y="314"/>
                  </a:cubicBezTo>
                  <a:cubicBezTo>
                    <a:pt x="246" y="317"/>
                    <a:pt x="256" y="304"/>
                    <a:pt x="263" y="325"/>
                  </a:cubicBezTo>
                  <a:cubicBezTo>
                    <a:pt x="270" y="346"/>
                    <a:pt x="280" y="350"/>
                    <a:pt x="288" y="355"/>
                  </a:cubicBezTo>
                  <a:cubicBezTo>
                    <a:pt x="296" y="360"/>
                    <a:pt x="310" y="339"/>
                    <a:pt x="304" y="359"/>
                  </a:cubicBezTo>
                  <a:cubicBezTo>
                    <a:pt x="299" y="378"/>
                    <a:pt x="329" y="372"/>
                    <a:pt x="339" y="383"/>
                  </a:cubicBezTo>
                  <a:cubicBezTo>
                    <a:pt x="349" y="393"/>
                    <a:pt x="348" y="371"/>
                    <a:pt x="361" y="389"/>
                  </a:cubicBezTo>
                  <a:cubicBezTo>
                    <a:pt x="374" y="406"/>
                    <a:pt x="379" y="391"/>
                    <a:pt x="386" y="397"/>
                  </a:cubicBezTo>
                  <a:cubicBezTo>
                    <a:pt x="393" y="402"/>
                    <a:pt x="401" y="389"/>
                    <a:pt x="404" y="393"/>
                  </a:cubicBezTo>
                  <a:cubicBezTo>
                    <a:pt x="406" y="398"/>
                    <a:pt x="348" y="356"/>
                    <a:pt x="344" y="354"/>
                  </a:cubicBezTo>
                  <a:cubicBezTo>
                    <a:pt x="339" y="352"/>
                    <a:pt x="330" y="340"/>
                    <a:pt x="339" y="340"/>
                  </a:cubicBezTo>
                  <a:cubicBezTo>
                    <a:pt x="348" y="340"/>
                    <a:pt x="359" y="336"/>
                    <a:pt x="367" y="349"/>
                  </a:cubicBezTo>
                  <a:cubicBezTo>
                    <a:pt x="375" y="363"/>
                    <a:pt x="377" y="352"/>
                    <a:pt x="385" y="359"/>
                  </a:cubicBezTo>
                  <a:cubicBezTo>
                    <a:pt x="393" y="365"/>
                    <a:pt x="399" y="354"/>
                    <a:pt x="405" y="361"/>
                  </a:cubicBezTo>
                  <a:cubicBezTo>
                    <a:pt x="410" y="368"/>
                    <a:pt x="414" y="357"/>
                    <a:pt x="415" y="354"/>
                  </a:cubicBezTo>
                  <a:cubicBezTo>
                    <a:pt x="416" y="350"/>
                    <a:pt x="413" y="330"/>
                    <a:pt x="413" y="330"/>
                  </a:cubicBezTo>
                  <a:cubicBezTo>
                    <a:pt x="413" y="330"/>
                    <a:pt x="406" y="302"/>
                    <a:pt x="398" y="310"/>
                  </a:cubicBezTo>
                  <a:cubicBezTo>
                    <a:pt x="390" y="318"/>
                    <a:pt x="389" y="289"/>
                    <a:pt x="376" y="293"/>
                  </a:cubicBezTo>
                  <a:cubicBezTo>
                    <a:pt x="363" y="296"/>
                    <a:pt x="368" y="281"/>
                    <a:pt x="352" y="276"/>
                  </a:cubicBezTo>
                  <a:cubicBezTo>
                    <a:pt x="336" y="270"/>
                    <a:pt x="325" y="246"/>
                    <a:pt x="322" y="249"/>
                  </a:cubicBezTo>
                  <a:cubicBezTo>
                    <a:pt x="318" y="253"/>
                    <a:pt x="314" y="233"/>
                    <a:pt x="309" y="244"/>
                  </a:cubicBezTo>
                  <a:cubicBezTo>
                    <a:pt x="304" y="256"/>
                    <a:pt x="334" y="228"/>
                    <a:pt x="339" y="235"/>
                  </a:cubicBezTo>
                  <a:cubicBezTo>
                    <a:pt x="344" y="242"/>
                    <a:pt x="354" y="248"/>
                    <a:pt x="359" y="253"/>
                  </a:cubicBezTo>
                  <a:cubicBezTo>
                    <a:pt x="363" y="257"/>
                    <a:pt x="370" y="243"/>
                    <a:pt x="382" y="258"/>
                  </a:cubicBezTo>
                  <a:cubicBezTo>
                    <a:pt x="393" y="273"/>
                    <a:pt x="401" y="267"/>
                    <a:pt x="412" y="279"/>
                  </a:cubicBezTo>
                  <a:cubicBezTo>
                    <a:pt x="422" y="291"/>
                    <a:pt x="428" y="279"/>
                    <a:pt x="428" y="267"/>
                  </a:cubicBezTo>
                  <a:cubicBezTo>
                    <a:pt x="428" y="256"/>
                    <a:pt x="433" y="228"/>
                    <a:pt x="430" y="234"/>
                  </a:cubicBezTo>
                  <a:cubicBezTo>
                    <a:pt x="427" y="240"/>
                    <a:pt x="421" y="204"/>
                    <a:pt x="409" y="217"/>
                  </a:cubicBezTo>
                  <a:cubicBezTo>
                    <a:pt x="398" y="229"/>
                    <a:pt x="391" y="196"/>
                    <a:pt x="378" y="199"/>
                  </a:cubicBezTo>
                  <a:cubicBezTo>
                    <a:pt x="365" y="203"/>
                    <a:pt x="362" y="187"/>
                    <a:pt x="355" y="183"/>
                  </a:cubicBezTo>
                  <a:cubicBezTo>
                    <a:pt x="348" y="180"/>
                    <a:pt x="340" y="161"/>
                    <a:pt x="336" y="164"/>
                  </a:cubicBezTo>
                  <a:cubicBezTo>
                    <a:pt x="331" y="166"/>
                    <a:pt x="323" y="143"/>
                    <a:pt x="318" y="143"/>
                  </a:cubicBezTo>
                  <a:cubicBezTo>
                    <a:pt x="314" y="143"/>
                    <a:pt x="333" y="156"/>
                    <a:pt x="333" y="149"/>
                  </a:cubicBezTo>
                  <a:cubicBezTo>
                    <a:pt x="333" y="142"/>
                    <a:pt x="326" y="122"/>
                    <a:pt x="319" y="127"/>
                  </a:cubicBezTo>
                  <a:cubicBezTo>
                    <a:pt x="312" y="131"/>
                    <a:pt x="302" y="135"/>
                    <a:pt x="301" y="140"/>
                  </a:cubicBezTo>
                  <a:cubicBezTo>
                    <a:pt x="300" y="144"/>
                    <a:pt x="297" y="143"/>
                    <a:pt x="294" y="140"/>
                  </a:cubicBezTo>
                  <a:cubicBezTo>
                    <a:pt x="291" y="136"/>
                    <a:pt x="291" y="111"/>
                    <a:pt x="299" y="114"/>
                  </a:cubicBezTo>
                  <a:cubicBezTo>
                    <a:pt x="307" y="118"/>
                    <a:pt x="289" y="108"/>
                    <a:pt x="289" y="108"/>
                  </a:cubicBezTo>
                  <a:cubicBezTo>
                    <a:pt x="289" y="108"/>
                    <a:pt x="284" y="118"/>
                    <a:pt x="279" y="125"/>
                  </a:cubicBezTo>
                  <a:cubicBezTo>
                    <a:pt x="274" y="131"/>
                    <a:pt x="278" y="91"/>
                    <a:pt x="281" y="91"/>
                  </a:cubicBezTo>
                  <a:cubicBezTo>
                    <a:pt x="285" y="91"/>
                    <a:pt x="259" y="87"/>
                    <a:pt x="257" y="99"/>
                  </a:cubicBezTo>
                  <a:cubicBezTo>
                    <a:pt x="255" y="112"/>
                    <a:pt x="246" y="89"/>
                    <a:pt x="247" y="85"/>
                  </a:cubicBezTo>
                  <a:cubicBezTo>
                    <a:pt x="248" y="82"/>
                    <a:pt x="236" y="74"/>
                    <a:pt x="236" y="74"/>
                  </a:cubicBezTo>
                  <a:cubicBezTo>
                    <a:pt x="236" y="74"/>
                    <a:pt x="229" y="88"/>
                    <a:pt x="232" y="92"/>
                  </a:cubicBezTo>
                  <a:cubicBezTo>
                    <a:pt x="234" y="97"/>
                    <a:pt x="219" y="90"/>
                    <a:pt x="217" y="87"/>
                  </a:cubicBezTo>
                  <a:cubicBezTo>
                    <a:pt x="214" y="83"/>
                    <a:pt x="211" y="74"/>
                    <a:pt x="213" y="68"/>
                  </a:cubicBezTo>
                  <a:cubicBezTo>
                    <a:pt x="216" y="62"/>
                    <a:pt x="208" y="52"/>
                    <a:pt x="203" y="53"/>
                  </a:cubicBezTo>
                  <a:cubicBezTo>
                    <a:pt x="198" y="54"/>
                    <a:pt x="183" y="48"/>
                    <a:pt x="187" y="59"/>
                  </a:cubicBezTo>
                  <a:cubicBezTo>
                    <a:pt x="190" y="69"/>
                    <a:pt x="197" y="88"/>
                    <a:pt x="187" y="78"/>
                  </a:cubicBezTo>
                  <a:cubicBezTo>
                    <a:pt x="176" y="69"/>
                    <a:pt x="163" y="55"/>
                    <a:pt x="161" y="52"/>
                  </a:cubicBezTo>
                  <a:cubicBezTo>
                    <a:pt x="160" y="48"/>
                    <a:pt x="144" y="40"/>
                    <a:pt x="144" y="40"/>
                  </a:cubicBezTo>
                  <a:cubicBezTo>
                    <a:pt x="144" y="40"/>
                    <a:pt x="140" y="50"/>
                    <a:pt x="138" y="53"/>
                  </a:cubicBezTo>
                  <a:cubicBezTo>
                    <a:pt x="137" y="57"/>
                    <a:pt x="130" y="54"/>
                    <a:pt x="127" y="57"/>
                  </a:cubicBezTo>
                  <a:cubicBezTo>
                    <a:pt x="123" y="59"/>
                    <a:pt x="117" y="54"/>
                    <a:pt x="122" y="46"/>
                  </a:cubicBezTo>
                  <a:cubicBezTo>
                    <a:pt x="128" y="38"/>
                    <a:pt x="133" y="23"/>
                    <a:pt x="129" y="22"/>
                  </a:cubicBezTo>
                  <a:cubicBezTo>
                    <a:pt x="126" y="21"/>
                    <a:pt x="123" y="6"/>
                    <a:pt x="113" y="7"/>
                  </a:cubicBezTo>
                  <a:cubicBezTo>
                    <a:pt x="103" y="8"/>
                    <a:pt x="92" y="30"/>
                    <a:pt x="85" y="31"/>
                  </a:cubicBezTo>
                  <a:cubicBezTo>
                    <a:pt x="78" y="32"/>
                    <a:pt x="58" y="20"/>
                    <a:pt x="63" y="28"/>
                  </a:cubicBezTo>
                  <a:cubicBezTo>
                    <a:pt x="69" y="36"/>
                    <a:pt x="63" y="42"/>
                    <a:pt x="73" y="43"/>
                  </a:cubicBezTo>
                  <a:cubicBezTo>
                    <a:pt x="82" y="44"/>
                    <a:pt x="88" y="57"/>
                    <a:pt x="84" y="57"/>
                  </a:cubicBezTo>
                  <a:cubicBezTo>
                    <a:pt x="81" y="57"/>
                    <a:pt x="77" y="53"/>
                    <a:pt x="74" y="54"/>
                  </a:cubicBezTo>
                  <a:cubicBezTo>
                    <a:pt x="70" y="55"/>
                    <a:pt x="70" y="40"/>
                    <a:pt x="66" y="46"/>
                  </a:cubicBezTo>
                  <a:cubicBezTo>
                    <a:pt x="61" y="52"/>
                    <a:pt x="63" y="53"/>
                    <a:pt x="68" y="60"/>
                  </a:cubicBezTo>
                  <a:cubicBezTo>
                    <a:pt x="73" y="67"/>
                    <a:pt x="85" y="65"/>
                    <a:pt x="84" y="68"/>
                  </a:cubicBezTo>
                  <a:cubicBezTo>
                    <a:pt x="83" y="72"/>
                    <a:pt x="81" y="75"/>
                    <a:pt x="73" y="77"/>
                  </a:cubicBezTo>
                  <a:cubicBezTo>
                    <a:pt x="65" y="80"/>
                    <a:pt x="68" y="73"/>
                    <a:pt x="61" y="77"/>
                  </a:cubicBezTo>
                  <a:cubicBezTo>
                    <a:pt x="54" y="82"/>
                    <a:pt x="45" y="75"/>
                    <a:pt x="46" y="68"/>
                  </a:cubicBezTo>
                  <a:cubicBezTo>
                    <a:pt x="47" y="61"/>
                    <a:pt x="51" y="19"/>
                    <a:pt x="68" y="13"/>
                  </a:cubicBezTo>
                  <a:cubicBezTo>
                    <a:pt x="85" y="7"/>
                    <a:pt x="54" y="0"/>
                    <a:pt x="54" y="0"/>
                  </a:cubicBezTo>
                  <a:close/>
                </a:path>
              </a:pathLst>
            </a:custGeom>
            <a:solidFill>
              <a:srgbClr val="DDDDDD">
                <a:alpha val="30000"/>
              </a:srgbClr>
            </a:solidFill>
            <a:ln w="3175" cap="rnd">
              <a:noFill/>
              <a:prstDash val="solid"/>
              <a:round/>
              <a:headEnd/>
              <a:tailEnd/>
            </a:ln>
          </p:spPr>
          <p:txBody>
            <a:bodyPr/>
            <a:lstStyle/>
            <a:p>
              <a:endParaRPr lang="en-US"/>
            </a:p>
          </p:txBody>
        </p:sp>
        <p:sp>
          <p:nvSpPr>
            <p:cNvPr id="73" name="Freeform 176"/>
            <p:cNvSpPr>
              <a:spLocks/>
            </p:cNvSpPr>
            <p:nvPr/>
          </p:nvSpPr>
          <p:spPr bwMode="auto">
            <a:xfrm>
              <a:off x="2243138" y="2371725"/>
              <a:ext cx="52388" cy="31750"/>
            </a:xfrm>
            <a:custGeom>
              <a:avLst/>
              <a:gdLst>
                <a:gd name="T0" fmla="*/ 1 w 60"/>
                <a:gd name="T1" fmla="*/ 1 h 36"/>
                <a:gd name="T2" fmla="*/ 1 w 60"/>
                <a:gd name="T3" fmla="*/ 1 h 36"/>
                <a:gd name="T4" fmla="*/ 1 w 60"/>
                <a:gd name="T5" fmla="*/ 1 h 36"/>
                <a:gd name="T6" fmla="*/ 1 w 60"/>
                <a:gd name="T7" fmla="*/ 1 h 36"/>
                <a:gd name="T8" fmla="*/ 1 w 60"/>
                <a:gd name="T9" fmla="*/ 1 h 36"/>
                <a:gd name="T10" fmla="*/ 1 w 60"/>
                <a:gd name="T11" fmla="*/ 1 h 36"/>
                <a:gd name="T12" fmla="*/ 1 w 60"/>
                <a:gd name="T13" fmla="*/ 1 h 36"/>
                <a:gd name="T14" fmla="*/ 1 w 60"/>
                <a:gd name="T15" fmla="*/ 1 h 3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0" h="36">
                  <a:moveTo>
                    <a:pt x="18" y="4"/>
                  </a:moveTo>
                  <a:cubicBezTo>
                    <a:pt x="9" y="0"/>
                    <a:pt x="1" y="6"/>
                    <a:pt x="1" y="13"/>
                  </a:cubicBezTo>
                  <a:cubicBezTo>
                    <a:pt x="1" y="20"/>
                    <a:pt x="0" y="22"/>
                    <a:pt x="7" y="27"/>
                  </a:cubicBezTo>
                  <a:cubicBezTo>
                    <a:pt x="14" y="32"/>
                    <a:pt x="21" y="32"/>
                    <a:pt x="28" y="34"/>
                  </a:cubicBezTo>
                  <a:cubicBezTo>
                    <a:pt x="35" y="36"/>
                    <a:pt x="41" y="23"/>
                    <a:pt x="45" y="27"/>
                  </a:cubicBezTo>
                  <a:cubicBezTo>
                    <a:pt x="50" y="30"/>
                    <a:pt x="60" y="19"/>
                    <a:pt x="56" y="18"/>
                  </a:cubicBezTo>
                  <a:cubicBezTo>
                    <a:pt x="51" y="17"/>
                    <a:pt x="38" y="5"/>
                    <a:pt x="35" y="5"/>
                  </a:cubicBezTo>
                  <a:cubicBezTo>
                    <a:pt x="31" y="5"/>
                    <a:pt x="18" y="4"/>
                    <a:pt x="18" y="4"/>
                  </a:cubicBezTo>
                  <a:close/>
                </a:path>
              </a:pathLst>
            </a:custGeom>
            <a:solidFill>
              <a:srgbClr val="DDDDDD">
                <a:alpha val="30000"/>
              </a:srgbClr>
            </a:solidFill>
            <a:ln w="3175" cap="rnd">
              <a:noFill/>
              <a:prstDash val="solid"/>
              <a:round/>
              <a:headEnd/>
              <a:tailEnd/>
            </a:ln>
          </p:spPr>
          <p:txBody>
            <a:bodyPr/>
            <a:lstStyle/>
            <a:p>
              <a:endParaRPr lang="en-US"/>
            </a:p>
          </p:txBody>
        </p:sp>
        <p:sp>
          <p:nvSpPr>
            <p:cNvPr id="74" name="Freeform 177"/>
            <p:cNvSpPr>
              <a:spLocks/>
            </p:cNvSpPr>
            <p:nvPr/>
          </p:nvSpPr>
          <p:spPr bwMode="auto">
            <a:xfrm>
              <a:off x="2117725" y="2609850"/>
              <a:ext cx="107950" cy="80962"/>
            </a:xfrm>
            <a:custGeom>
              <a:avLst/>
              <a:gdLst>
                <a:gd name="T0" fmla="*/ 1 w 123"/>
                <a:gd name="T1" fmla="*/ 0 h 92"/>
                <a:gd name="T2" fmla="*/ 1 w 123"/>
                <a:gd name="T3" fmla="*/ 1 h 92"/>
                <a:gd name="T4" fmla="*/ 1 w 123"/>
                <a:gd name="T5" fmla="*/ 1 h 92"/>
                <a:gd name="T6" fmla="*/ 1 w 123"/>
                <a:gd name="T7" fmla="*/ 1 h 92"/>
                <a:gd name="T8" fmla="*/ 1 w 123"/>
                <a:gd name="T9" fmla="*/ 1 h 92"/>
                <a:gd name="T10" fmla="*/ 1 w 123"/>
                <a:gd name="T11" fmla="*/ 1 h 92"/>
                <a:gd name="T12" fmla="*/ 1 w 123"/>
                <a:gd name="T13" fmla="*/ 1 h 92"/>
                <a:gd name="T14" fmla="*/ 1 w 123"/>
                <a:gd name="T15" fmla="*/ 1 h 92"/>
                <a:gd name="T16" fmla="*/ 1 w 123"/>
                <a:gd name="T17" fmla="*/ 1 h 92"/>
                <a:gd name="T18" fmla="*/ 1 w 123"/>
                <a:gd name="T19" fmla="*/ 1 h 92"/>
                <a:gd name="T20" fmla="*/ 1 w 123"/>
                <a:gd name="T21" fmla="*/ 1 h 92"/>
                <a:gd name="T22" fmla="*/ 1 w 123"/>
                <a:gd name="T23" fmla="*/ 1 h 92"/>
                <a:gd name="T24" fmla="*/ 1 w 123"/>
                <a:gd name="T25" fmla="*/ 1 h 92"/>
                <a:gd name="T26" fmla="*/ 1 w 123"/>
                <a:gd name="T27" fmla="*/ 1 h 92"/>
                <a:gd name="T28" fmla="*/ 1 w 123"/>
                <a:gd name="T29" fmla="*/ 1 h 92"/>
                <a:gd name="T30" fmla="*/ 1 w 123"/>
                <a:gd name="T31" fmla="*/ 0 h 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3" h="92">
                  <a:moveTo>
                    <a:pt x="47" y="0"/>
                  </a:moveTo>
                  <a:cubicBezTo>
                    <a:pt x="47" y="0"/>
                    <a:pt x="30" y="3"/>
                    <a:pt x="30" y="11"/>
                  </a:cubicBezTo>
                  <a:cubicBezTo>
                    <a:pt x="30" y="20"/>
                    <a:pt x="30" y="25"/>
                    <a:pt x="29" y="35"/>
                  </a:cubicBezTo>
                  <a:cubicBezTo>
                    <a:pt x="28" y="44"/>
                    <a:pt x="5" y="67"/>
                    <a:pt x="3" y="71"/>
                  </a:cubicBezTo>
                  <a:cubicBezTo>
                    <a:pt x="0" y="76"/>
                    <a:pt x="14" y="69"/>
                    <a:pt x="20" y="70"/>
                  </a:cubicBezTo>
                  <a:cubicBezTo>
                    <a:pt x="26" y="71"/>
                    <a:pt x="41" y="56"/>
                    <a:pt x="35" y="71"/>
                  </a:cubicBezTo>
                  <a:cubicBezTo>
                    <a:pt x="29" y="86"/>
                    <a:pt x="20" y="92"/>
                    <a:pt x="32" y="91"/>
                  </a:cubicBezTo>
                  <a:cubicBezTo>
                    <a:pt x="43" y="90"/>
                    <a:pt x="47" y="71"/>
                    <a:pt x="54" y="70"/>
                  </a:cubicBezTo>
                  <a:cubicBezTo>
                    <a:pt x="60" y="69"/>
                    <a:pt x="65" y="51"/>
                    <a:pt x="71" y="65"/>
                  </a:cubicBezTo>
                  <a:cubicBezTo>
                    <a:pt x="77" y="78"/>
                    <a:pt x="78" y="67"/>
                    <a:pt x="90" y="76"/>
                  </a:cubicBezTo>
                  <a:cubicBezTo>
                    <a:pt x="103" y="85"/>
                    <a:pt x="113" y="75"/>
                    <a:pt x="118" y="76"/>
                  </a:cubicBezTo>
                  <a:cubicBezTo>
                    <a:pt x="123" y="77"/>
                    <a:pt x="119" y="56"/>
                    <a:pt x="111" y="56"/>
                  </a:cubicBezTo>
                  <a:cubicBezTo>
                    <a:pt x="103" y="56"/>
                    <a:pt x="89" y="46"/>
                    <a:pt x="85" y="40"/>
                  </a:cubicBezTo>
                  <a:cubicBezTo>
                    <a:pt x="80" y="35"/>
                    <a:pt x="80" y="23"/>
                    <a:pt x="74" y="21"/>
                  </a:cubicBezTo>
                  <a:cubicBezTo>
                    <a:pt x="68" y="18"/>
                    <a:pt x="60" y="11"/>
                    <a:pt x="60" y="11"/>
                  </a:cubicBezTo>
                  <a:lnTo>
                    <a:pt x="47" y="0"/>
                  </a:lnTo>
                  <a:close/>
                </a:path>
              </a:pathLst>
            </a:custGeom>
            <a:solidFill>
              <a:srgbClr val="DDDDDD">
                <a:alpha val="30000"/>
              </a:srgbClr>
            </a:solidFill>
            <a:ln w="3175" cap="rnd">
              <a:noFill/>
              <a:prstDash val="solid"/>
              <a:round/>
              <a:headEnd/>
              <a:tailEnd/>
            </a:ln>
          </p:spPr>
          <p:txBody>
            <a:bodyPr/>
            <a:lstStyle/>
            <a:p>
              <a:endParaRPr lang="en-US"/>
            </a:p>
          </p:txBody>
        </p:sp>
        <p:sp>
          <p:nvSpPr>
            <p:cNvPr id="75" name="Freeform 178"/>
            <p:cNvSpPr>
              <a:spLocks/>
            </p:cNvSpPr>
            <p:nvPr/>
          </p:nvSpPr>
          <p:spPr bwMode="auto">
            <a:xfrm>
              <a:off x="2160588" y="2698750"/>
              <a:ext cx="36513" cy="30162"/>
            </a:xfrm>
            <a:custGeom>
              <a:avLst/>
              <a:gdLst>
                <a:gd name="T0" fmla="*/ 1 w 41"/>
                <a:gd name="T1" fmla="*/ 0 h 34"/>
                <a:gd name="T2" fmla="*/ 1 w 41"/>
                <a:gd name="T3" fmla="*/ 1 h 34"/>
                <a:gd name="T4" fmla="*/ 1 w 41"/>
                <a:gd name="T5" fmla="*/ 1 h 34"/>
                <a:gd name="T6" fmla="*/ 1 w 41"/>
                <a:gd name="T7" fmla="*/ 1 h 34"/>
                <a:gd name="T8" fmla="*/ 1 w 41"/>
                <a:gd name="T9" fmla="*/ 0 h 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 h="34">
                  <a:moveTo>
                    <a:pt x="24" y="0"/>
                  </a:moveTo>
                  <a:cubicBezTo>
                    <a:pt x="18" y="4"/>
                    <a:pt x="0" y="4"/>
                    <a:pt x="8" y="19"/>
                  </a:cubicBezTo>
                  <a:cubicBezTo>
                    <a:pt x="16" y="34"/>
                    <a:pt x="21" y="23"/>
                    <a:pt x="26" y="23"/>
                  </a:cubicBezTo>
                  <a:cubicBezTo>
                    <a:pt x="32" y="23"/>
                    <a:pt x="37" y="19"/>
                    <a:pt x="39" y="15"/>
                  </a:cubicBezTo>
                  <a:cubicBezTo>
                    <a:pt x="41" y="12"/>
                    <a:pt x="24" y="0"/>
                    <a:pt x="24" y="0"/>
                  </a:cubicBezTo>
                  <a:close/>
                </a:path>
              </a:pathLst>
            </a:custGeom>
            <a:solidFill>
              <a:srgbClr val="DDDDDD">
                <a:alpha val="30000"/>
              </a:srgbClr>
            </a:solidFill>
            <a:ln w="3175" cap="rnd">
              <a:noFill/>
              <a:prstDash val="solid"/>
              <a:round/>
              <a:headEnd/>
              <a:tailEnd/>
            </a:ln>
          </p:spPr>
          <p:txBody>
            <a:bodyPr/>
            <a:lstStyle/>
            <a:p>
              <a:endParaRPr lang="en-US"/>
            </a:p>
          </p:txBody>
        </p:sp>
        <p:sp>
          <p:nvSpPr>
            <p:cNvPr id="76" name="Freeform 179"/>
            <p:cNvSpPr>
              <a:spLocks/>
            </p:cNvSpPr>
            <p:nvPr/>
          </p:nvSpPr>
          <p:spPr bwMode="auto">
            <a:xfrm>
              <a:off x="2225675" y="2717800"/>
              <a:ext cx="22225" cy="26987"/>
            </a:xfrm>
            <a:custGeom>
              <a:avLst/>
              <a:gdLst>
                <a:gd name="T0" fmla="*/ 1 w 26"/>
                <a:gd name="T1" fmla="*/ 0 h 30"/>
                <a:gd name="T2" fmla="*/ 1 w 26"/>
                <a:gd name="T3" fmla="*/ 1 h 30"/>
                <a:gd name="T4" fmla="*/ 1 w 26"/>
                <a:gd name="T5" fmla="*/ 1 h 30"/>
                <a:gd name="T6" fmla="*/ 1 w 26"/>
                <a:gd name="T7" fmla="*/ 1 h 30"/>
                <a:gd name="T8" fmla="*/ 1 w 26"/>
                <a:gd name="T9" fmla="*/ 0 h 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30">
                  <a:moveTo>
                    <a:pt x="17" y="0"/>
                  </a:moveTo>
                  <a:cubicBezTo>
                    <a:pt x="10" y="0"/>
                    <a:pt x="0" y="2"/>
                    <a:pt x="3" y="14"/>
                  </a:cubicBezTo>
                  <a:cubicBezTo>
                    <a:pt x="6" y="25"/>
                    <a:pt x="8" y="30"/>
                    <a:pt x="14" y="28"/>
                  </a:cubicBezTo>
                  <a:cubicBezTo>
                    <a:pt x="21" y="25"/>
                    <a:pt x="26" y="15"/>
                    <a:pt x="26" y="15"/>
                  </a:cubicBezTo>
                  <a:lnTo>
                    <a:pt x="17" y="0"/>
                  </a:lnTo>
                  <a:close/>
                </a:path>
              </a:pathLst>
            </a:custGeom>
            <a:solidFill>
              <a:srgbClr val="DDDDDD">
                <a:alpha val="30000"/>
              </a:srgbClr>
            </a:solidFill>
            <a:ln w="3175" cap="rnd">
              <a:noFill/>
              <a:prstDash val="solid"/>
              <a:round/>
              <a:headEnd/>
              <a:tailEnd/>
            </a:ln>
          </p:spPr>
          <p:txBody>
            <a:bodyPr/>
            <a:lstStyle/>
            <a:p>
              <a:endParaRPr lang="en-US"/>
            </a:p>
          </p:txBody>
        </p:sp>
        <p:sp>
          <p:nvSpPr>
            <p:cNvPr id="77" name="Freeform 180"/>
            <p:cNvSpPr>
              <a:spLocks/>
            </p:cNvSpPr>
            <p:nvPr/>
          </p:nvSpPr>
          <p:spPr bwMode="auto">
            <a:xfrm>
              <a:off x="2273300" y="2535238"/>
              <a:ext cx="42863" cy="38100"/>
            </a:xfrm>
            <a:custGeom>
              <a:avLst/>
              <a:gdLst>
                <a:gd name="T0" fmla="*/ 1 w 49"/>
                <a:gd name="T1" fmla="*/ 1 h 42"/>
                <a:gd name="T2" fmla="*/ 1 w 49"/>
                <a:gd name="T3" fmla="*/ 1 h 42"/>
                <a:gd name="T4" fmla="*/ 1 w 49"/>
                <a:gd name="T5" fmla="*/ 1 h 42"/>
                <a:gd name="T6" fmla="*/ 1 w 49"/>
                <a:gd name="T7" fmla="*/ 1 h 42"/>
                <a:gd name="T8" fmla="*/ 1 w 49"/>
                <a:gd name="T9" fmla="*/ 1 h 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9" h="42">
                  <a:moveTo>
                    <a:pt x="29" y="4"/>
                  </a:moveTo>
                  <a:cubicBezTo>
                    <a:pt x="24" y="3"/>
                    <a:pt x="11" y="0"/>
                    <a:pt x="8" y="14"/>
                  </a:cubicBezTo>
                  <a:cubicBezTo>
                    <a:pt x="4" y="27"/>
                    <a:pt x="0" y="19"/>
                    <a:pt x="9" y="31"/>
                  </a:cubicBezTo>
                  <a:cubicBezTo>
                    <a:pt x="18" y="42"/>
                    <a:pt x="33" y="39"/>
                    <a:pt x="37" y="36"/>
                  </a:cubicBezTo>
                  <a:cubicBezTo>
                    <a:pt x="40" y="32"/>
                    <a:pt x="49" y="9"/>
                    <a:pt x="29" y="4"/>
                  </a:cubicBezTo>
                  <a:close/>
                </a:path>
              </a:pathLst>
            </a:custGeom>
            <a:solidFill>
              <a:srgbClr val="DDDDDD">
                <a:alpha val="30000"/>
              </a:srgbClr>
            </a:solidFill>
            <a:ln w="3175" cap="rnd">
              <a:noFill/>
              <a:prstDash val="solid"/>
              <a:round/>
              <a:headEnd/>
              <a:tailEnd/>
            </a:ln>
          </p:spPr>
          <p:txBody>
            <a:bodyPr/>
            <a:lstStyle/>
            <a:p>
              <a:endParaRPr lang="en-US"/>
            </a:p>
          </p:txBody>
        </p:sp>
        <p:sp>
          <p:nvSpPr>
            <p:cNvPr id="78" name="Freeform 181"/>
            <p:cNvSpPr>
              <a:spLocks/>
            </p:cNvSpPr>
            <p:nvPr/>
          </p:nvSpPr>
          <p:spPr bwMode="auto">
            <a:xfrm>
              <a:off x="2146300" y="2095500"/>
              <a:ext cx="212725" cy="214312"/>
            </a:xfrm>
            <a:custGeom>
              <a:avLst/>
              <a:gdLst>
                <a:gd name="T0" fmla="*/ 2 w 242"/>
                <a:gd name="T1" fmla="*/ 1 h 241"/>
                <a:gd name="T2" fmla="*/ 2 w 242"/>
                <a:gd name="T3" fmla="*/ 1 h 241"/>
                <a:gd name="T4" fmla="*/ 1 w 242"/>
                <a:gd name="T5" fmla="*/ 1 h 241"/>
                <a:gd name="T6" fmla="*/ 1 w 242"/>
                <a:gd name="T7" fmla="*/ 1 h 241"/>
                <a:gd name="T8" fmla="*/ 1 w 242"/>
                <a:gd name="T9" fmla="*/ 1 h 241"/>
                <a:gd name="T10" fmla="*/ 1 w 242"/>
                <a:gd name="T11" fmla="*/ 1 h 241"/>
                <a:gd name="T12" fmla="*/ 1 w 242"/>
                <a:gd name="T13" fmla="*/ 1 h 241"/>
                <a:gd name="T14" fmla="*/ 1 w 242"/>
                <a:gd name="T15" fmla="*/ 1 h 241"/>
                <a:gd name="T16" fmla="*/ 1 w 242"/>
                <a:gd name="T17" fmla="*/ 1 h 241"/>
                <a:gd name="T18" fmla="*/ 1 w 242"/>
                <a:gd name="T19" fmla="*/ 1 h 241"/>
                <a:gd name="T20" fmla="*/ 1 w 242"/>
                <a:gd name="T21" fmla="*/ 1 h 241"/>
                <a:gd name="T22" fmla="*/ 1 w 242"/>
                <a:gd name="T23" fmla="*/ 1 h 241"/>
                <a:gd name="T24" fmla="*/ 1 w 242"/>
                <a:gd name="T25" fmla="*/ 1 h 241"/>
                <a:gd name="T26" fmla="*/ 1 w 242"/>
                <a:gd name="T27" fmla="*/ 2 h 241"/>
                <a:gd name="T28" fmla="*/ 1 w 242"/>
                <a:gd name="T29" fmla="*/ 2 h 241"/>
                <a:gd name="T30" fmla="*/ 1 w 242"/>
                <a:gd name="T31" fmla="*/ 2 h 241"/>
                <a:gd name="T32" fmla="*/ 1 w 242"/>
                <a:gd name="T33" fmla="*/ 2 h 241"/>
                <a:gd name="T34" fmla="*/ 1 w 242"/>
                <a:gd name="T35" fmla="*/ 2 h 241"/>
                <a:gd name="T36" fmla="*/ 1 w 242"/>
                <a:gd name="T37" fmla="*/ 2 h 241"/>
                <a:gd name="T38" fmla="*/ 1 w 242"/>
                <a:gd name="T39" fmla="*/ 2 h 241"/>
                <a:gd name="T40" fmla="*/ 1 w 242"/>
                <a:gd name="T41" fmla="*/ 2 h 241"/>
                <a:gd name="T42" fmla="*/ 1 w 242"/>
                <a:gd name="T43" fmla="*/ 2 h 241"/>
                <a:gd name="T44" fmla="*/ 1 w 242"/>
                <a:gd name="T45" fmla="*/ 2 h 241"/>
                <a:gd name="T46" fmla="*/ 1 w 242"/>
                <a:gd name="T47" fmla="*/ 2 h 241"/>
                <a:gd name="T48" fmla="*/ 1 w 242"/>
                <a:gd name="T49" fmla="*/ 2 h 241"/>
                <a:gd name="T50" fmla="*/ 2 w 242"/>
                <a:gd name="T51" fmla="*/ 1 h 241"/>
                <a:gd name="T52" fmla="*/ 1 w 242"/>
                <a:gd name="T53" fmla="*/ 1 h 241"/>
                <a:gd name="T54" fmla="*/ 1 w 242"/>
                <a:gd name="T55" fmla="*/ 1 h 241"/>
                <a:gd name="T56" fmla="*/ 2 w 242"/>
                <a:gd name="T57" fmla="*/ 1 h 241"/>
                <a:gd name="T58" fmla="*/ 2 w 242"/>
                <a:gd name="T59" fmla="*/ 1 h 241"/>
                <a:gd name="T60" fmla="*/ 2 w 242"/>
                <a:gd name="T61" fmla="*/ 1 h 241"/>
                <a:gd name="T62" fmla="*/ 2 w 242"/>
                <a:gd name="T63" fmla="*/ 1 h 241"/>
                <a:gd name="T64" fmla="*/ 2 w 242"/>
                <a:gd name="T65" fmla="*/ 1 h 241"/>
                <a:gd name="T66" fmla="*/ 2 w 242"/>
                <a:gd name="T67" fmla="*/ 1 h 24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42" h="241">
                  <a:moveTo>
                    <a:pt x="228" y="17"/>
                  </a:moveTo>
                  <a:cubicBezTo>
                    <a:pt x="219" y="16"/>
                    <a:pt x="213" y="9"/>
                    <a:pt x="204" y="14"/>
                  </a:cubicBezTo>
                  <a:cubicBezTo>
                    <a:pt x="194" y="18"/>
                    <a:pt x="192" y="17"/>
                    <a:pt x="186" y="15"/>
                  </a:cubicBezTo>
                  <a:cubicBezTo>
                    <a:pt x="181" y="13"/>
                    <a:pt x="181" y="0"/>
                    <a:pt x="169" y="5"/>
                  </a:cubicBezTo>
                  <a:cubicBezTo>
                    <a:pt x="158" y="9"/>
                    <a:pt x="139" y="14"/>
                    <a:pt x="141" y="20"/>
                  </a:cubicBezTo>
                  <a:cubicBezTo>
                    <a:pt x="144" y="25"/>
                    <a:pt x="139" y="29"/>
                    <a:pt x="129" y="25"/>
                  </a:cubicBezTo>
                  <a:cubicBezTo>
                    <a:pt x="118" y="22"/>
                    <a:pt x="110" y="10"/>
                    <a:pt x="114" y="21"/>
                  </a:cubicBezTo>
                  <a:cubicBezTo>
                    <a:pt x="117" y="31"/>
                    <a:pt x="92" y="22"/>
                    <a:pt x="88" y="28"/>
                  </a:cubicBezTo>
                  <a:cubicBezTo>
                    <a:pt x="85" y="33"/>
                    <a:pt x="75" y="40"/>
                    <a:pt x="79" y="45"/>
                  </a:cubicBezTo>
                  <a:cubicBezTo>
                    <a:pt x="84" y="50"/>
                    <a:pt x="79" y="42"/>
                    <a:pt x="66" y="48"/>
                  </a:cubicBezTo>
                  <a:cubicBezTo>
                    <a:pt x="54" y="55"/>
                    <a:pt x="55" y="58"/>
                    <a:pt x="68" y="65"/>
                  </a:cubicBezTo>
                  <a:cubicBezTo>
                    <a:pt x="80" y="71"/>
                    <a:pt x="92" y="58"/>
                    <a:pt x="85" y="70"/>
                  </a:cubicBezTo>
                  <a:cubicBezTo>
                    <a:pt x="78" y="83"/>
                    <a:pt x="71" y="88"/>
                    <a:pt x="81" y="85"/>
                  </a:cubicBezTo>
                  <a:cubicBezTo>
                    <a:pt x="92" y="83"/>
                    <a:pt x="92" y="71"/>
                    <a:pt x="98" y="71"/>
                  </a:cubicBezTo>
                  <a:cubicBezTo>
                    <a:pt x="103" y="71"/>
                    <a:pt x="114" y="81"/>
                    <a:pt x="121" y="77"/>
                  </a:cubicBezTo>
                  <a:cubicBezTo>
                    <a:pt x="128" y="74"/>
                    <a:pt x="124" y="61"/>
                    <a:pt x="130" y="67"/>
                  </a:cubicBezTo>
                  <a:cubicBezTo>
                    <a:pt x="136" y="73"/>
                    <a:pt x="113" y="92"/>
                    <a:pt x="117" y="96"/>
                  </a:cubicBezTo>
                  <a:cubicBezTo>
                    <a:pt x="122" y="99"/>
                    <a:pt x="103" y="99"/>
                    <a:pt x="102" y="96"/>
                  </a:cubicBezTo>
                  <a:cubicBezTo>
                    <a:pt x="101" y="92"/>
                    <a:pt x="87" y="88"/>
                    <a:pt x="95" y="96"/>
                  </a:cubicBezTo>
                  <a:cubicBezTo>
                    <a:pt x="103" y="104"/>
                    <a:pt x="113" y="98"/>
                    <a:pt x="115" y="111"/>
                  </a:cubicBezTo>
                  <a:cubicBezTo>
                    <a:pt x="117" y="123"/>
                    <a:pt x="99" y="125"/>
                    <a:pt x="96" y="120"/>
                  </a:cubicBezTo>
                  <a:cubicBezTo>
                    <a:pt x="94" y="115"/>
                    <a:pt x="91" y="104"/>
                    <a:pt x="91" y="104"/>
                  </a:cubicBezTo>
                  <a:cubicBezTo>
                    <a:pt x="91" y="104"/>
                    <a:pt x="71" y="106"/>
                    <a:pt x="75" y="115"/>
                  </a:cubicBezTo>
                  <a:cubicBezTo>
                    <a:pt x="78" y="125"/>
                    <a:pt x="84" y="128"/>
                    <a:pt x="88" y="131"/>
                  </a:cubicBezTo>
                  <a:cubicBezTo>
                    <a:pt x="93" y="135"/>
                    <a:pt x="108" y="128"/>
                    <a:pt x="101" y="141"/>
                  </a:cubicBezTo>
                  <a:cubicBezTo>
                    <a:pt x="94" y="153"/>
                    <a:pt x="87" y="149"/>
                    <a:pt x="83" y="149"/>
                  </a:cubicBezTo>
                  <a:cubicBezTo>
                    <a:pt x="78" y="149"/>
                    <a:pt x="78" y="133"/>
                    <a:pt x="72" y="141"/>
                  </a:cubicBezTo>
                  <a:cubicBezTo>
                    <a:pt x="66" y="149"/>
                    <a:pt x="72" y="158"/>
                    <a:pt x="66" y="159"/>
                  </a:cubicBezTo>
                  <a:cubicBezTo>
                    <a:pt x="61" y="160"/>
                    <a:pt x="50" y="160"/>
                    <a:pt x="50" y="160"/>
                  </a:cubicBezTo>
                  <a:cubicBezTo>
                    <a:pt x="50" y="160"/>
                    <a:pt x="38" y="167"/>
                    <a:pt x="50" y="172"/>
                  </a:cubicBezTo>
                  <a:cubicBezTo>
                    <a:pt x="53" y="173"/>
                    <a:pt x="56" y="173"/>
                    <a:pt x="58" y="173"/>
                  </a:cubicBezTo>
                  <a:cubicBezTo>
                    <a:pt x="65" y="174"/>
                    <a:pt x="68" y="170"/>
                    <a:pt x="71" y="173"/>
                  </a:cubicBezTo>
                  <a:cubicBezTo>
                    <a:pt x="75" y="176"/>
                    <a:pt x="72" y="183"/>
                    <a:pt x="75" y="189"/>
                  </a:cubicBezTo>
                  <a:cubicBezTo>
                    <a:pt x="77" y="195"/>
                    <a:pt x="85" y="188"/>
                    <a:pt x="85" y="188"/>
                  </a:cubicBezTo>
                  <a:cubicBezTo>
                    <a:pt x="85" y="188"/>
                    <a:pt x="70" y="198"/>
                    <a:pt x="66" y="191"/>
                  </a:cubicBezTo>
                  <a:cubicBezTo>
                    <a:pt x="63" y="184"/>
                    <a:pt x="44" y="179"/>
                    <a:pt x="45" y="183"/>
                  </a:cubicBezTo>
                  <a:cubicBezTo>
                    <a:pt x="46" y="198"/>
                    <a:pt x="26" y="194"/>
                    <a:pt x="23" y="198"/>
                  </a:cubicBezTo>
                  <a:cubicBezTo>
                    <a:pt x="19" y="203"/>
                    <a:pt x="0" y="207"/>
                    <a:pt x="19" y="214"/>
                  </a:cubicBezTo>
                  <a:cubicBezTo>
                    <a:pt x="39" y="221"/>
                    <a:pt x="39" y="210"/>
                    <a:pt x="51" y="213"/>
                  </a:cubicBezTo>
                  <a:cubicBezTo>
                    <a:pt x="64" y="217"/>
                    <a:pt x="66" y="222"/>
                    <a:pt x="72" y="219"/>
                  </a:cubicBezTo>
                  <a:cubicBezTo>
                    <a:pt x="78" y="216"/>
                    <a:pt x="78" y="198"/>
                    <a:pt x="84" y="209"/>
                  </a:cubicBezTo>
                  <a:cubicBezTo>
                    <a:pt x="90" y="219"/>
                    <a:pt x="80" y="221"/>
                    <a:pt x="87" y="224"/>
                  </a:cubicBezTo>
                  <a:cubicBezTo>
                    <a:pt x="94" y="226"/>
                    <a:pt x="99" y="216"/>
                    <a:pt x="102" y="222"/>
                  </a:cubicBezTo>
                  <a:cubicBezTo>
                    <a:pt x="106" y="229"/>
                    <a:pt x="99" y="241"/>
                    <a:pt x="109" y="239"/>
                  </a:cubicBezTo>
                  <a:cubicBezTo>
                    <a:pt x="119" y="236"/>
                    <a:pt x="115" y="218"/>
                    <a:pt x="126" y="222"/>
                  </a:cubicBezTo>
                  <a:cubicBezTo>
                    <a:pt x="138" y="227"/>
                    <a:pt x="140" y="217"/>
                    <a:pt x="140" y="217"/>
                  </a:cubicBezTo>
                  <a:cubicBezTo>
                    <a:pt x="140" y="217"/>
                    <a:pt x="140" y="205"/>
                    <a:pt x="136" y="206"/>
                  </a:cubicBezTo>
                  <a:cubicBezTo>
                    <a:pt x="131" y="207"/>
                    <a:pt x="126" y="203"/>
                    <a:pt x="126" y="199"/>
                  </a:cubicBezTo>
                  <a:cubicBezTo>
                    <a:pt x="126" y="196"/>
                    <a:pt x="133" y="201"/>
                    <a:pt x="139" y="196"/>
                  </a:cubicBezTo>
                  <a:cubicBezTo>
                    <a:pt x="145" y="191"/>
                    <a:pt x="137" y="177"/>
                    <a:pt x="140" y="178"/>
                  </a:cubicBezTo>
                  <a:cubicBezTo>
                    <a:pt x="156" y="181"/>
                    <a:pt x="156" y="176"/>
                    <a:pt x="160" y="173"/>
                  </a:cubicBezTo>
                  <a:cubicBezTo>
                    <a:pt x="163" y="169"/>
                    <a:pt x="164" y="151"/>
                    <a:pt x="164" y="151"/>
                  </a:cubicBezTo>
                  <a:cubicBezTo>
                    <a:pt x="164" y="151"/>
                    <a:pt x="158" y="141"/>
                    <a:pt x="153" y="145"/>
                  </a:cubicBezTo>
                  <a:cubicBezTo>
                    <a:pt x="148" y="150"/>
                    <a:pt x="147" y="136"/>
                    <a:pt x="147" y="136"/>
                  </a:cubicBezTo>
                  <a:cubicBezTo>
                    <a:pt x="147" y="136"/>
                    <a:pt x="136" y="143"/>
                    <a:pt x="140" y="134"/>
                  </a:cubicBezTo>
                  <a:cubicBezTo>
                    <a:pt x="145" y="125"/>
                    <a:pt x="155" y="114"/>
                    <a:pt x="161" y="123"/>
                  </a:cubicBezTo>
                  <a:cubicBezTo>
                    <a:pt x="167" y="133"/>
                    <a:pt x="158" y="127"/>
                    <a:pt x="167" y="130"/>
                  </a:cubicBezTo>
                  <a:cubicBezTo>
                    <a:pt x="176" y="134"/>
                    <a:pt x="172" y="130"/>
                    <a:pt x="179" y="122"/>
                  </a:cubicBezTo>
                  <a:cubicBezTo>
                    <a:pt x="186" y="114"/>
                    <a:pt x="191" y="108"/>
                    <a:pt x="186" y="110"/>
                  </a:cubicBezTo>
                  <a:cubicBezTo>
                    <a:pt x="182" y="111"/>
                    <a:pt x="174" y="110"/>
                    <a:pt x="176" y="105"/>
                  </a:cubicBezTo>
                  <a:cubicBezTo>
                    <a:pt x="178" y="100"/>
                    <a:pt x="182" y="95"/>
                    <a:pt x="186" y="97"/>
                  </a:cubicBezTo>
                  <a:cubicBezTo>
                    <a:pt x="191" y="99"/>
                    <a:pt x="191" y="84"/>
                    <a:pt x="200" y="83"/>
                  </a:cubicBezTo>
                  <a:cubicBezTo>
                    <a:pt x="209" y="82"/>
                    <a:pt x="212" y="75"/>
                    <a:pt x="216" y="70"/>
                  </a:cubicBezTo>
                  <a:cubicBezTo>
                    <a:pt x="221" y="66"/>
                    <a:pt x="229" y="55"/>
                    <a:pt x="229" y="55"/>
                  </a:cubicBezTo>
                  <a:cubicBezTo>
                    <a:pt x="229" y="55"/>
                    <a:pt x="221" y="53"/>
                    <a:pt x="216" y="55"/>
                  </a:cubicBezTo>
                  <a:cubicBezTo>
                    <a:pt x="212" y="58"/>
                    <a:pt x="202" y="52"/>
                    <a:pt x="211" y="48"/>
                  </a:cubicBezTo>
                  <a:cubicBezTo>
                    <a:pt x="219" y="45"/>
                    <a:pt x="242" y="27"/>
                    <a:pt x="242" y="27"/>
                  </a:cubicBezTo>
                  <a:cubicBezTo>
                    <a:pt x="242" y="27"/>
                    <a:pt x="237" y="18"/>
                    <a:pt x="228" y="17"/>
                  </a:cubicBezTo>
                  <a:close/>
                </a:path>
              </a:pathLst>
            </a:custGeom>
            <a:solidFill>
              <a:srgbClr val="DDDDDD">
                <a:alpha val="30000"/>
              </a:srgbClr>
            </a:solidFill>
            <a:ln w="3175" cap="rnd">
              <a:noFill/>
              <a:prstDash val="solid"/>
              <a:round/>
              <a:headEnd/>
              <a:tailEnd/>
            </a:ln>
          </p:spPr>
          <p:txBody>
            <a:bodyPr/>
            <a:lstStyle/>
            <a:p>
              <a:endParaRPr lang="en-US"/>
            </a:p>
          </p:txBody>
        </p:sp>
        <p:sp>
          <p:nvSpPr>
            <p:cNvPr id="79" name="Freeform 182"/>
            <p:cNvSpPr>
              <a:spLocks/>
            </p:cNvSpPr>
            <p:nvPr/>
          </p:nvSpPr>
          <p:spPr bwMode="auto">
            <a:xfrm>
              <a:off x="2130425" y="2144713"/>
              <a:ext cx="77788" cy="95250"/>
            </a:xfrm>
            <a:custGeom>
              <a:avLst/>
              <a:gdLst>
                <a:gd name="T0" fmla="*/ 1 w 87"/>
                <a:gd name="T1" fmla="*/ 1 h 109"/>
                <a:gd name="T2" fmla="*/ 1 w 87"/>
                <a:gd name="T3" fmla="*/ 1 h 109"/>
                <a:gd name="T4" fmla="*/ 1 w 87"/>
                <a:gd name="T5" fmla="*/ 1 h 109"/>
                <a:gd name="T6" fmla="*/ 1 w 87"/>
                <a:gd name="T7" fmla="*/ 1 h 109"/>
                <a:gd name="T8" fmla="*/ 1 w 87"/>
                <a:gd name="T9" fmla="*/ 1 h 109"/>
                <a:gd name="T10" fmla="*/ 1 w 87"/>
                <a:gd name="T11" fmla="*/ 1 h 109"/>
                <a:gd name="T12" fmla="*/ 1 w 87"/>
                <a:gd name="T13" fmla="*/ 1 h 109"/>
                <a:gd name="T14" fmla="*/ 1 w 87"/>
                <a:gd name="T15" fmla="*/ 1 h 109"/>
                <a:gd name="T16" fmla="*/ 1 w 87"/>
                <a:gd name="T17" fmla="*/ 1 h 109"/>
                <a:gd name="T18" fmla="*/ 1 w 87"/>
                <a:gd name="T19" fmla="*/ 1 h 109"/>
                <a:gd name="T20" fmla="*/ 1 w 87"/>
                <a:gd name="T21" fmla="*/ 1 h 109"/>
                <a:gd name="T22" fmla="*/ 1 w 87"/>
                <a:gd name="T23" fmla="*/ 1 h 109"/>
                <a:gd name="T24" fmla="*/ 1 w 87"/>
                <a:gd name="T25" fmla="*/ 1 h 109"/>
                <a:gd name="T26" fmla="*/ 1 w 87"/>
                <a:gd name="T27" fmla="*/ 1 h 109"/>
                <a:gd name="T28" fmla="*/ 1 w 87"/>
                <a:gd name="T29" fmla="*/ 1 h 109"/>
                <a:gd name="T30" fmla="*/ 1 w 87"/>
                <a:gd name="T31" fmla="*/ 1 h 109"/>
                <a:gd name="T32" fmla="*/ 1 w 87"/>
                <a:gd name="T33" fmla="*/ 1 h 109"/>
                <a:gd name="T34" fmla="*/ 1 w 87"/>
                <a:gd name="T35" fmla="*/ 1 h 109"/>
                <a:gd name="T36" fmla="*/ 1 w 87"/>
                <a:gd name="T37" fmla="*/ 1 h 109"/>
                <a:gd name="T38" fmla="*/ 1 w 87"/>
                <a:gd name="T39" fmla="*/ 1 h 109"/>
                <a:gd name="T40" fmla="*/ 1 w 87"/>
                <a:gd name="T41" fmla="*/ 1 h 109"/>
                <a:gd name="T42" fmla="*/ 1 w 87"/>
                <a:gd name="T43" fmla="*/ 1 h 10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7" h="109">
                  <a:moveTo>
                    <a:pt x="55" y="1"/>
                  </a:moveTo>
                  <a:cubicBezTo>
                    <a:pt x="47" y="3"/>
                    <a:pt x="37" y="4"/>
                    <a:pt x="39" y="11"/>
                  </a:cubicBezTo>
                  <a:cubicBezTo>
                    <a:pt x="40" y="17"/>
                    <a:pt x="40" y="19"/>
                    <a:pt x="36" y="23"/>
                  </a:cubicBezTo>
                  <a:cubicBezTo>
                    <a:pt x="33" y="28"/>
                    <a:pt x="26" y="28"/>
                    <a:pt x="21" y="27"/>
                  </a:cubicBezTo>
                  <a:cubicBezTo>
                    <a:pt x="17" y="26"/>
                    <a:pt x="7" y="20"/>
                    <a:pt x="13" y="29"/>
                  </a:cubicBezTo>
                  <a:cubicBezTo>
                    <a:pt x="19" y="38"/>
                    <a:pt x="25" y="41"/>
                    <a:pt x="22" y="44"/>
                  </a:cubicBezTo>
                  <a:cubicBezTo>
                    <a:pt x="20" y="47"/>
                    <a:pt x="4" y="39"/>
                    <a:pt x="3" y="44"/>
                  </a:cubicBezTo>
                  <a:cubicBezTo>
                    <a:pt x="2" y="49"/>
                    <a:pt x="0" y="45"/>
                    <a:pt x="4" y="52"/>
                  </a:cubicBezTo>
                  <a:cubicBezTo>
                    <a:pt x="7" y="59"/>
                    <a:pt x="20" y="51"/>
                    <a:pt x="20" y="56"/>
                  </a:cubicBezTo>
                  <a:cubicBezTo>
                    <a:pt x="20" y="60"/>
                    <a:pt x="6" y="60"/>
                    <a:pt x="13" y="65"/>
                  </a:cubicBezTo>
                  <a:cubicBezTo>
                    <a:pt x="20" y="69"/>
                    <a:pt x="26" y="60"/>
                    <a:pt x="30" y="61"/>
                  </a:cubicBezTo>
                  <a:cubicBezTo>
                    <a:pt x="35" y="62"/>
                    <a:pt x="24" y="71"/>
                    <a:pt x="20" y="74"/>
                  </a:cubicBezTo>
                  <a:cubicBezTo>
                    <a:pt x="17" y="77"/>
                    <a:pt x="14" y="79"/>
                    <a:pt x="20" y="85"/>
                  </a:cubicBezTo>
                  <a:cubicBezTo>
                    <a:pt x="26" y="92"/>
                    <a:pt x="42" y="84"/>
                    <a:pt x="40" y="90"/>
                  </a:cubicBezTo>
                  <a:cubicBezTo>
                    <a:pt x="37" y="96"/>
                    <a:pt x="19" y="109"/>
                    <a:pt x="33" y="106"/>
                  </a:cubicBezTo>
                  <a:cubicBezTo>
                    <a:pt x="47" y="104"/>
                    <a:pt x="51" y="94"/>
                    <a:pt x="56" y="94"/>
                  </a:cubicBezTo>
                  <a:cubicBezTo>
                    <a:pt x="60" y="94"/>
                    <a:pt x="60" y="77"/>
                    <a:pt x="68" y="83"/>
                  </a:cubicBezTo>
                  <a:cubicBezTo>
                    <a:pt x="77" y="89"/>
                    <a:pt x="81" y="79"/>
                    <a:pt x="79" y="71"/>
                  </a:cubicBezTo>
                  <a:cubicBezTo>
                    <a:pt x="77" y="62"/>
                    <a:pt x="75" y="52"/>
                    <a:pt x="81" y="51"/>
                  </a:cubicBezTo>
                  <a:cubicBezTo>
                    <a:pt x="87" y="50"/>
                    <a:pt x="81" y="44"/>
                    <a:pt x="74" y="38"/>
                  </a:cubicBezTo>
                  <a:cubicBezTo>
                    <a:pt x="67" y="32"/>
                    <a:pt x="67" y="26"/>
                    <a:pt x="64" y="21"/>
                  </a:cubicBezTo>
                  <a:cubicBezTo>
                    <a:pt x="60" y="16"/>
                    <a:pt x="62" y="0"/>
                    <a:pt x="55" y="1"/>
                  </a:cubicBezTo>
                  <a:close/>
                </a:path>
              </a:pathLst>
            </a:custGeom>
            <a:solidFill>
              <a:srgbClr val="DDDDDD">
                <a:alpha val="30000"/>
              </a:srgbClr>
            </a:solidFill>
            <a:ln w="3175" cap="rnd">
              <a:noFill/>
              <a:prstDash val="solid"/>
              <a:round/>
              <a:headEnd/>
              <a:tailEnd/>
            </a:ln>
          </p:spPr>
          <p:txBody>
            <a:bodyPr/>
            <a:lstStyle/>
            <a:p>
              <a:endParaRPr lang="en-US"/>
            </a:p>
          </p:txBody>
        </p:sp>
        <p:sp>
          <p:nvSpPr>
            <p:cNvPr id="80" name="Freeform 183"/>
            <p:cNvSpPr>
              <a:spLocks/>
            </p:cNvSpPr>
            <p:nvPr/>
          </p:nvSpPr>
          <p:spPr bwMode="auto">
            <a:xfrm>
              <a:off x="2060575" y="2185988"/>
              <a:ext cx="41275" cy="61912"/>
            </a:xfrm>
            <a:custGeom>
              <a:avLst/>
              <a:gdLst>
                <a:gd name="T0" fmla="*/ 1 w 46"/>
                <a:gd name="T1" fmla="*/ 1 h 70"/>
                <a:gd name="T2" fmla="*/ 1 w 46"/>
                <a:gd name="T3" fmla="*/ 1 h 70"/>
                <a:gd name="T4" fmla="*/ 1 w 46"/>
                <a:gd name="T5" fmla="*/ 1 h 70"/>
                <a:gd name="T6" fmla="*/ 1 w 46"/>
                <a:gd name="T7" fmla="*/ 1 h 70"/>
                <a:gd name="T8" fmla="*/ 1 w 46"/>
                <a:gd name="T9" fmla="*/ 1 h 70"/>
                <a:gd name="T10" fmla="*/ 1 w 46"/>
                <a:gd name="T11" fmla="*/ 1 h 70"/>
                <a:gd name="T12" fmla="*/ 1 w 46"/>
                <a:gd name="T13" fmla="*/ 1 h 70"/>
                <a:gd name="T14" fmla="*/ 1 w 46"/>
                <a:gd name="T15" fmla="*/ 1 h 70"/>
                <a:gd name="T16" fmla="*/ 1 w 46"/>
                <a:gd name="T17" fmla="*/ 1 h 70"/>
                <a:gd name="T18" fmla="*/ 1 w 46"/>
                <a:gd name="T19" fmla="*/ 1 h 7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6" h="70">
                  <a:moveTo>
                    <a:pt x="15" y="2"/>
                  </a:moveTo>
                  <a:cubicBezTo>
                    <a:pt x="7" y="3"/>
                    <a:pt x="5" y="24"/>
                    <a:pt x="9" y="27"/>
                  </a:cubicBezTo>
                  <a:cubicBezTo>
                    <a:pt x="14" y="30"/>
                    <a:pt x="5" y="27"/>
                    <a:pt x="2" y="30"/>
                  </a:cubicBezTo>
                  <a:cubicBezTo>
                    <a:pt x="0" y="34"/>
                    <a:pt x="10" y="38"/>
                    <a:pt x="16" y="41"/>
                  </a:cubicBezTo>
                  <a:cubicBezTo>
                    <a:pt x="22" y="43"/>
                    <a:pt x="25" y="49"/>
                    <a:pt x="24" y="55"/>
                  </a:cubicBezTo>
                  <a:cubicBezTo>
                    <a:pt x="23" y="60"/>
                    <a:pt x="29" y="70"/>
                    <a:pt x="35" y="64"/>
                  </a:cubicBezTo>
                  <a:cubicBezTo>
                    <a:pt x="40" y="58"/>
                    <a:pt x="40" y="45"/>
                    <a:pt x="40" y="38"/>
                  </a:cubicBezTo>
                  <a:cubicBezTo>
                    <a:pt x="40" y="32"/>
                    <a:pt x="46" y="22"/>
                    <a:pt x="44" y="19"/>
                  </a:cubicBezTo>
                  <a:cubicBezTo>
                    <a:pt x="41" y="15"/>
                    <a:pt x="35" y="0"/>
                    <a:pt x="31" y="3"/>
                  </a:cubicBezTo>
                  <a:cubicBezTo>
                    <a:pt x="28" y="5"/>
                    <a:pt x="15" y="2"/>
                    <a:pt x="15" y="2"/>
                  </a:cubicBezTo>
                  <a:close/>
                </a:path>
              </a:pathLst>
            </a:custGeom>
            <a:solidFill>
              <a:srgbClr val="DDDDDD">
                <a:alpha val="30000"/>
              </a:srgbClr>
            </a:solidFill>
            <a:ln w="3175" cap="rnd">
              <a:noFill/>
              <a:prstDash val="solid"/>
              <a:round/>
              <a:headEnd/>
              <a:tailEnd/>
            </a:ln>
          </p:spPr>
          <p:txBody>
            <a:bodyPr/>
            <a:lstStyle/>
            <a:p>
              <a:endParaRPr lang="en-US"/>
            </a:p>
          </p:txBody>
        </p:sp>
        <p:sp>
          <p:nvSpPr>
            <p:cNvPr id="81" name="Freeform 184"/>
            <p:cNvSpPr>
              <a:spLocks/>
            </p:cNvSpPr>
            <p:nvPr/>
          </p:nvSpPr>
          <p:spPr bwMode="auto">
            <a:xfrm>
              <a:off x="2105025" y="2217738"/>
              <a:ext cx="26988" cy="23812"/>
            </a:xfrm>
            <a:custGeom>
              <a:avLst/>
              <a:gdLst>
                <a:gd name="T0" fmla="*/ 1 w 30"/>
                <a:gd name="T1" fmla="*/ 1 h 27"/>
                <a:gd name="T2" fmla="*/ 1 w 30"/>
                <a:gd name="T3" fmla="*/ 1 h 27"/>
                <a:gd name="T4" fmla="*/ 1 w 30"/>
                <a:gd name="T5" fmla="*/ 1 h 27"/>
                <a:gd name="T6" fmla="*/ 1 w 30"/>
                <a:gd name="T7" fmla="*/ 1 h 27"/>
                <a:gd name="T8" fmla="*/ 1 w 30"/>
                <a:gd name="T9" fmla="*/ 1 h 27"/>
                <a:gd name="T10" fmla="*/ 1 w 30"/>
                <a:gd name="T11" fmla="*/ 1 h 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 h="27">
                  <a:moveTo>
                    <a:pt x="12" y="1"/>
                  </a:moveTo>
                  <a:cubicBezTo>
                    <a:pt x="9" y="0"/>
                    <a:pt x="0" y="8"/>
                    <a:pt x="5" y="16"/>
                  </a:cubicBezTo>
                  <a:cubicBezTo>
                    <a:pt x="11" y="24"/>
                    <a:pt x="9" y="20"/>
                    <a:pt x="15" y="23"/>
                  </a:cubicBezTo>
                  <a:cubicBezTo>
                    <a:pt x="20" y="27"/>
                    <a:pt x="25" y="19"/>
                    <a:pt x="25" y="19"/>
                  </a:cubicBezTo>
                  <a:cubicBezTo>
                    <a:pt x="30" y="9"/>
                    <a:pt x="30" y="9"/>
                    <a:pt x="30" y="9"/>
                  </a:cubicBezTo>
                  <a:lnTo>
                    <a:pt x="12" y="1"/>
                  </a:lnTo>
                  <a:close/>
                </a:path>
              </a:pathLst>
            </a:custGeom>
            <a:solidFill>
              <a:srgbClr val="DDDDDD">
                <a:alpha val="30000"/>
              </a:srgbClr>
            </a:solidFill>
            <a:ln w="3175" cap="rnd">
              <a:noFill/>
              <a:prstDash val="solid"/>
              <a:round/>
              <a:headEnd/>
              <a:tailEnd/>
            </a:ln>
          </p:spPr>
          <p:txBody>
            <a:bodyPr/>
            <a:lstStyle/>
            <a:p>
              <a:endParaRPr lang="en-US"/>
            </a:p>
          </p:txBody>
        </p:sp>
        <p:sp>
          <p:nvSpPr>
            <p:cNvPr id="82" name="Freeform 185"/>
            <p:cNvSpPr>
              <a:spLocks/>
            </p:cNvSpPr>
            <p:nvPr/>
          </p:nvSpPr>
          <p:spPr bwMode="auto">
            <a:xfrm>
              <a:off x="2032000" y="2254250"/>
              <a:ext cx="60325" cy="61912"/>
            </a:xfrm>
            <a:custGeom>
              <a:avLst/>
              <a:gdLst>
                <a:gd name="T0" fmla="*/ 1 w 67"/>
                <a:gd name="T1" fmla="*/ 1 h 70"/>
                <a:gd name="T2" fmla="*/ 1 w 67"/>
                <a:gd name="T3" fmla="*/ 1 h 70"/>
                <a:gd name="T4" fmla="*/ 1 w 67"/>
                <a:gd name="T5" fmla="*/ 1 h 70"/>
                <a:gd name="T6" fmla="*/ 1 w 67"/>
                <a:gd name="T7" fmla="*/ 1 h 70"/>
                <a:gd name="T8" fmla="*/ 1 w 67"/>
                <a:gd name="T9" fmla="*/ 1 h 70"/>
                <a:gd name="T10" fmla="*/ 1 w 67"/>
                <a:gd name="T11" fmla="*/ 1 h 70"/>
                <a:gd name="T12" fmla="*/ 1 w 67"/>
                <a:gd name="T13" fmla="*/ 1 h 70"/>
                <a:gd name="T14" fmla="*/ 1 w 67"/>
                <a:gd name="T15" fmla="*/ 1 h 70"/>
                <a:gd name="T16" fmla="*/ 1 w 67"/>
                <a:gd name="T17" fmla="*/ 1 h 70"/>
                <a:gd name="T18" fmla="*/ 1 w 67"/>
                <a:gd name="T19" fmla="*/ 1 h 70"/>
                <a:gd name="T20" fmla="*/ 1 w 67"/>
                <a:gd name="T21" fmla="*/ 1 h 70"/>
                <a:gd name="T22" fmla="*/ 1 w 67"/>
                <a:gd name="T23" fmla="*/ 1 h 70"/>
                <a:gd name="T24" fmla="*/ 1 w 67"/>
                <a:gd name="T25" fmla="*/ 1 h 7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7" h="70">
                  <a:moveTo>
                    <a:pt x="39" y="13"/>
                  </a:moveTo>
                  <a:cubicBezTo>
                    <a:pt x="38" y="19"/>
                    <a:pt x="28" y="26"/>
                    <a:pt x="25" y="28"/>
                  </a:cubicBezTo>
                  <a:cubicBezTo>
                    <a:pt x="22" y="31"/>
                    <a:pt x="16" y="24"/>
                    <a:pt x="16" y="24"/>
                  </a:cubicBezTo>
                  <a:cubicBezTo>
                    <a:pt x="16" y="24"/>
                    <a:pt x="8" y="29"/>
                    <a:pt x="7" y="25"/>
                  </a:cubicBezTo>
                  <a:cubicBezTo>
                    <a:pt x="5" y="20"/>
                    <a:pt x="10" y="0"/>
                    <a:pt x="5" y="2"/>
                  </a:cubicBezTo>
                  <a:cubicBezTo>
                    <a:pt x="1" y="4"/>
                    <a:pt x="0" y="41"/>
                    <a:pt x="4" y="42"/>
                  </a:cubicBezTo>
                  <a:cubicBezTo>
                    <a:pt x="9" y="43"/>
                    <a:pt x="17" y="36"/>
                    <a:pt x="22" y="39"/>
                  </a:cubicBezTo>
                  <a:cubicBezTo>
                    <a:pt x="26" y="41"/>
                    <a:pt x="15" y="54"/>
                    <a:pt x="13" y="57"/>
                  </a:cubicBezTo>
                  <a:cubicBezTo>
                    <a:pt x="12" y="61"/>
                    <a:pt x="18" y="65"/>
                    <a:pt x="23" y="68"/>
                  </a:cubicBezTo>
                  <a:cubicBezTo>
                    <a:pt x="27" y="70"/>
                    <a:pt x="37" y="61"/>
                    <a:pt x="42" y="63"/>
                  </a:cubicBezTo>
                  <a:cubicBezTo>
                    <a:pt x="48" y="65"/>
                    <a:pt x="57" y="54"/>
                    <a:pt x="58" y="49"/>
                  </a:cubicBezTo>
                  <a:cubicBezTo>
                    <a:pt x="60" y="44"/>
                    <a:pt x="67" y="19"/>
                    <a:pt x="62" y="18"/>
                  </a:cubicBezTo>
                  <a:cubicBezTo>
                    <a:pt x="57" y="17"/>
                    <a:pt x="39" y="13"/>
                    <a:pt x="39" y="13"/>
                  </a:cubicBezTo>
                  <a:close/>
                </a:path>
              </a:pathLst>
            </a:custGeom>
            <a:solidFill>
              <a:srgbClr val="DDDDDD">
                <a:alpha val="30000"/>
              </a:srgbClr>
            </a:solidFill>
            <a:ln w="3175" cap="rnd">
              <a:noFill/>
              <a:prstDash val="solid"/>
              <a:round/>
              <a:headEnd/>
              <a:tailEnd/>
            </a:ln>
          </p:spPr>
          <p:txBody>
            <a:bodyPr/>
            <a:lstStyle/>
            <a:p>
              <a:endParaRPr lang="en-US"/>
            </a:p>
          </p:txBody>
        </p:sp>
        <p:sp>
          <p:nvSpPr>
            <p:cNvPr id="83" name="Freeform 186"/>
            <p:cNvSpPr>
              <a:spLocks/>
            </p:cNvSpPr>
            <p:nvPr/>
          </p:nvSpPr>
          <p:spPr bwMode="auto">
            <a:xfrm>
              <a:off x="2119313" y="2281238"/>
              <a:ext cx="130175" cy="73025"/>
            </a:xfrm>
            <a:custGeom>
              <a:avLst/>
              <a:gdLst>
                <a:gd name="T0" fmla="*/ 1 w 148"/>
                <a:gd name="T1" fmla="*/ 1 h 82"/>
                <a:gd name="T2" fmla="*/ 1 w 148"/>
                <a:gd name="T3" fmla="*/ 1 h 82"/>
                <a:gd name="T4" fmla="*/ 1 w 148"/>
                <a:gd name="T5" fmla="*/ 1 h 82"/>
                <a:gd name="T6" fmla="*/ 1 w 148"/>
                <a:gd name="T7" fmla="*/ 1 h 82"/>
                <a:gd name="T8" fmla="*/ 1 w 148"/>
                <a:gd name="T9" fmla="*/ 1 h 82"/>
                <a:gd name="T10" fmla="*/ 1 w 148"/>
                <a:gd name="T11" fmla="*/ 1 h 82"/>
                <a:gd name="T12" fmla="*/ 1 w 148"/>
                <a:gd name="T13" fmla="*/ 1 h 82"/>
                <a:gd name="T14" fmla="*/ 1 w 148"/>
                <a:gd name="T15" fmla="*/ 1 h 82"/>
                <a:gd name="T16" fmla="*/ 1 w 148"/>
                <a:gd name="T17" fmla="*/ 1 h 82"/>
                <a:gd name="T18" fmla="*/ 1 w 148"/>
                <a:gd name="T19" fmla="*/ 1 h 82"/>
                <a:gd name="T20" fmla="*/ 1 w 148"/>
                <a:gd name="T21" fmla="*/ 1 h 82"/>
                <a:gd name="T22" fmla="*/ 1 w 148"/>
                <a:gd name="T23" fmla="*/ 1 h 82"/>
                <a:gd name="T24" fmla="*/ 1 w 148"/>
                <a:gd name="T25" fmla="*/ 1 h 82"/>
                <a:gd name="T26" fmla="*/ 1 w 148"/>
                <a:gd name="T27" fmla="*/ 1 h 82"/>
                <a:gd name="T28" fmla="*/ 1 w 148"/>
                <a:gd name="T29" fmla="*/ 1 h 82"/>
                <a:gd name="T30" fmla="*/ 1 w 148"/>
                <a:gd name="T31" fmla="*/ 1 h 82"/>
                <a:gd name="T32" fmla="*/ 1 w 148"/>
                <a:gd name="T33" fmla="*/ 1 h 8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48" h="82">
                  <a:moveTo>
                    <a:pt x="22" y="1"/>
                  </a:moveTo>
                  <a:cubicBezTo>
                    <a:pt x="15" y="0"/>
                    <a:pt x="0" y="1"/>
                    <a:pt x="9" y="11"/>
                  </a:cubicBezTo>
                  <a:cubicBezTo>
                    <a:pt x="18" y="22"/>
                    <a:pt x="22" y="30"/>
                    <a:pt x="17" y="34"/>
                  </a:cubicBezTo>
                  <a:cubicBezTo>
                    <a:pt x="12" y="39"/>
                    <a:pt x="4" y="40"/>
                    <a:pt x="5" y="47"/>
                  </a:cubicBezTo>
                  <a:cubicBezTo>
                    <a:pt x="7" y="54"/>
                    <a:pt x="10" y="53"/>
                    <a:pt x="17" y="56"/>
                  </a:cubicBezTo>
                  <a:cubicBezTo>
                    <a:pt x="24" y="60"/>
                    <a:pt x="32" y="46"/>
                    <a:pt x="41" y="56"/>
                  </a:cubicBezTo>
                  <a:cubicBezTo>
                    <a:pt x="50" y="67"/>
                    <a:pt x="60" y="62"/>
                    <a:pt x="66" y="68"/>
                  </a:cubicBezTo>
                  <a:cubicBezTo>
                    <a:pt x="73" y="74"/>
                    <a:pt x="78" y="61"/>
                    <a:pt x="87" y="71"/>
                  </a:cubicBezTo>
                  <a:cubicBezTo>
                    <a:pt x="96" y="82"/>
                    <a:pt x="100" y="62"/>
                    <a:pt x="106" y="67"/>
                  </a:cubicBezTo>
                  <a:cubicBezTo>
                    <a:pt x="111" y="71"/>
                    <a:pt x="121" y="47"/>
                    <a:pt x="125" y="64"/>
                  </a:cubicBezTo>
                  <a:cubicBezTo>
                    <a:pt x="130" y="82"/>
                    <a:pt x="148" y="39"/>
                    <a:pt x="144" y="38"/>
                  </a:cubicBezTo>
                  <a:cubicBezTo>
                    <a:pt x="139" y="37"/>
                    <a:pt x="108" y="26"/>
                    <a:pt x="107" y="30"/>
                  </a:cubicBezTo>
                  <a:cubicBezTo>
                    <a:pt x="106" y="33"/>
                    <a:pt x="90" y="40"/>
                    <a:pt x="83" y="42"/>
                  </a:cubicBezTo>
                  <a:cubicBezTo>
                    <a:pt x="76" y="45"/>
                    <a:pt x="62" y="33"/>
                    <a:pt x="58" y="36"/>
                  </a:cubicBezTo>
                  <a:cubicBezTo>
                    <a:pt x="55" y="38"/>
                    <a:pt x="49" y="30"/>
                    <a:pt x="45" y="31"/>
                  </a:cubicBezTo>
                  <a:cubicBezTo>
                    <a:pt x="40" y="32"/>
                    <a:pt x="30" y="17"/>
                    <a:pt x="32" y="14"/>
                  </a:cubicBezTo>
                  <a:cubicBezTo>
                    <a:pt x="34" y="10"/>
                    <a:pt x="28" y="2"/>
                    <a:pt x="22" y="1"/>
                  </a:cubicBezTo>
                  <a:close/>
                </a:path>
              </a:pathLst>
            </a:custGeom>
            <a:solidFill>
              <a:srgbClr val="DDDDDD">
                <a:alpha val="30000"/>
              </a:srgbClr>
            </a:solidFill>
            <a:ln w="3175" cap="rnd">
              <a:noFill/>
              <a:prstDash val="solid"/>
              <a:round/>
              <a:headEnd/>
              <a:tailEnd/>
            </a:ln>
          </p:spPr>
          <p:txBody>
            <a:bodyPr/>
            <a:lstStyle/>
            <a:p>
              <a:endParaRPr lang="en-US"/>
            </a:p>
          </p:txBody>
        </p:sp>
        <p:sp>
          <p:nvSpPr>
            <p:cNvPr id="84" name="Freeform 187"/>
            <p:cNvSpPr>
              <a:spLocks/>
            </p:cNvSpPr>
            <p:nvPr/>
          </p:nvSpPr>
          <p:spPr bwMode="auto">
            <a:xfrm>
              <a:off x="2074863" y="2303463"/>
              <a:ext cx="41275" cy="34925"/>
            </a:xfrm>
            <a:custGeom>
              <a:avLst/>
              <a:gdLst>
                <a:gd name="T0" fmla="*/ 1 w 47"/>
                <a:gd name="T1" fmla="*/ 1 h 38"/>
                <a:gd name="T2" fmla="*/ 1 w 47"/>
                <a:gd name="T3" fmla="*/ 1 h 38"/>
                <a:gd name="T4" fmla="*/ 1 w 47"/>
                <a:gd name="T5" fmla="*/ 1 h 38"/>
                <a:gd name="T6" fmla="*/ 1 w 47"/>
                <a:gd name="T7" fmla="*/ 1 h 38"/>
                <a:gd name="T8" fmla="*/ 1 w 47"/>
                <a:gd name="T9" fmla="*/ 1 h 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38">
                  <a:moveTo>
                    <a:pt x="23" y="1"/>
                  </a:moveTo>
                  <a:cubicBezTo>
                    <a:pt x="16" y="0"/>
                    <a:pt x="0" y="5"/>
                    <a:pt x="10" y="21"/>
                  </a:cubicBezTo>
                  <a:cubicBezTo>
                    <a:pt x="21" y="37"/>
                    <a:pt x="20" y="31"/>
                    <a:pt x="30" y="35"/>
                  </a:cubicBezTo>
                  <a:cubicBezTo>
                    <a:pt x="40" y="38"/>
                    <a:pt x="47" y="31"/>
                    <a:pt x="47" y="24"/>
                  </a:cubicBezTo>
                  <a:cubicBezTo>
                    <a:pt x="47" y="17"/>
                    <a:pt x="29" y="2"/>
                    <a:pt x="23" y="1"/>
                  </a:cubicBezTo>
                  <a:close/>
                </a:path>
              </a:pathLst>
            </a:custGeom>
            <a:solidFill>
              <a:srgbClr val="DDDDDD">
                <a:alpha val="30000"/>
              </a:srgbClr>
            </a:solidFill>
            <a:ln w="3175" cap="rnd">
              <a:noFill/>
              <a:prstDash val="solid"/>
              <a:round/>
              <a:headEnd/>
              <a:tailEnd/>
            </a:ln>
          </p:spPr>
          <p:txBody>
            <a:bodyPr/>
            <a:lstStyle/>
            <a:p>
              <a:endParaRPr lang="en-US"/>
            </a:p>
          </p:txBody>
        </p:sp>
        <p:sp>
          <p:nvSpPr>
            <p:cNvPr id="85" name="Freeform 188"/>
            <p:cNvSpPr>
              <a:spLocks/>
            </p:cNvSpPr>
            <p:nvPr/>
          </p:nvSpPr>
          <p:spPr bwMode="auto">
            <a:xfrm>
              <a:off x="2692400" y="3014663"/>
              <a:ext cx="177800" cy="165100"/>
            </a:xfrm>
            <a:custGeom>
              <a:avLst/>
              <a:gdLst>
                <a:gd name="T0" fmla="*/ 1 w 200"/>
                <a:gd name="T1" fmla="*/ 1 h 187"/>
                <a:gd name="T2" fmla="*/ 1 w 200"/>
                <a:gd name="T3" fmla="*/ 1 h 187"/>
                <a:gd name="T4" fmla="*/ 1 w 200"/>
                <a:gd name="T5" fmla="*/ 1 h 187"/>
                <a:gd name="T6" fmla="*/ 1 w 200"/>
                <a:gd name="T7" fmla="*/ 1 h 187"/>
                <a:gd name="T8" fmla="*/ 1 w 200"/>
                <a:gd name="T9" fmla="*/ 1 h 187"/>
                <a:gd name="T10" fmla="*/ 1 w 200"/>
                <a:gd name="T11" fmla="*/ 1 h 187"/>
                <a:gd name="T12" fmla="*/ 1 w 200"/>
                <a:gd name="T13" fmla="*/ 1 h 187"/>
                <a:gd name="T14" fmla="*/ 1 w 200"/>
                <a:gd name="T15" fmla="*/ 1 h 187"/>
                <a:gd name="T16" fmla="*/ 1 w 200"/>
                <a:gd name="T17" fmla="*/ 1 h 187"/>
                <a:gd name="T18" fmla="*/ 1 w 200"/>
                <a:gd name="T19" fmla="*/ 1 h 187"/>
                <a:gd name="T20" fmla="*/ 1 w 200"/>
                <a:gd name="T21" fmla="*/ 1 h 187"/>
                <a:gd name="T22" fmla="*/ 1 w 200"/>
                <a:gd name="T23" fmla="*/ 2 h 187"/>
                <a:gd name="T24" fmla="*/ 2 w 200"/>
                <a:gd name="T25" fmla="*/ 1 h 187"/>
                <a:gd name="T26" fmla="*/ 2 w 200"/>
                <a:gd name="T27" fmla="*/ 2 h 187"/>
                <a:gd name="T28" fmla="*/ 2 w 200"/>
                <a:gd name="T29" fmla="*/ 1 h 187"/>
                <a:gd name="T30" fmla="*/ 2 w 200"/>
                <a:gd name="T31" fmla="*/ 1 h 187"/>
                <a:gd name="T32" fmla="*/ 1 w 200"/>
                <a:gd name="T33" fmla="*/ 1 h 187"/>
                <a:gd name="T34" fmla="*/ 1 w 200"/>
                <a:gd name="T35" fmla="*/ 1 h 187"/>
                <a:gd name="T36" fmla="*/ 1 w 200"/>
                <a:gd name="T37" fmla="*/ 1 h 187"/>
                <a:gd name="T38" fmla="*/ 1 w 200"/>
                <a:gd name="T39" fmla="*/ 1 h 187"/>
                <a:gd name="T40" fmla="*/ 1 w 200"/>
                <a:gd name="T41" fmla="*/ 1 h 187"/>
                <a:gd name="T42" fmla="*/ 1 w 200"/>
                <a:gd name="T43" fmla="*/ 1 h 187"/>
                <a:gd name="T44" fmla="*/ 1 w 200"/>
                <a:gd name="T45" fmla="*/ 1 h 1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00" h="187">
                  <a:moveTo>
                    <a:pt x="80" y="25"/>
                  </a:moveTo>
                  <a:cubicBezTo>
                    <a:pt x="76" y="11"/>
                    <a:pt x="64" y="0"/>
                    <a:pt x="56" y="14"/>
                  </a:cubicBezTo>
                  <a:cubicBezTo>
                    <a:pt x="47" y="27"/>
                    <a:pt x="42" y="18"/>
                    <a:pt x="45" y="43"/>
                  </a:cubicBezTo>
                  <a:cubicBezTo>
                    <a:pt x="47" y="67"/>
                    <a:pt x="45" y="73"/>
                    <a:pt x="36" y="86"/>
                  </a:cubicBezTo>
                  <a:cubicBezTo>
                    <a:pt x="28" y="100"/>
                    <a:pt x="46" y="100"/>
                    <a:pt x="34" y="106"/>
                  </a:cubicBezTo>
                  <a:cubicBezTo>
                    <a:pt x="22" y="112"/>
                    <a:pt x="0" y="102"/>
                    <a:pt x="12" y="114"/>
                  </a:cubicBezTo>
                  <a:cubicBezTo>
                    <a:pt x="24" y="126"/>
                    <a:pt x="41" y="121"/>
                    <a:pt x="32" y="131"/>
                  </a:cubicBezTo>
                  <a:cubicBezTo>
                    <a:pt x="22" y="141"/>
                    <a:pt x="5" y="135"/>
                    <a:pt x="15" y="146"/>
                  </a:cubicBezTo>
                  <a:cubicBezTo>
                    <a:pt x="24" y="156"/>
                    <a:pt x="50" y="147"/>
                    <a:pt x="59" y="148"/>
                  </a:cubicBezTo>
                  <a:cubicBezTo>
                    <a:pt x="69" y="149"/>
                    <a:pt x="80" y="140"/>
                    <a:pt x="92" y="149"/>
                  </a:cubicBezTo>
                  <a:cubicBezTo>
                    <a:pt x="104" y="159"/>
                    <a:pt x="110" y="143"/>
                    <a:pt x="121" y="149"/>
                  </a:cubicBezTo>
                  <a:cubicBezTo>
                    <a:pt x="132" y="155"/>
                    <a:pt x="99" y="171"/>
                    <a:pt x="132" y="166"/>
                  </a:cubicBezTo>
                  <a:cubicBezTo>
                    <a:pt x="165" y="161"/>
                    <a:pt x="162" y="131"/>
                    <a:pt x="171" y="159"/>
                  </a:cubicBezTo>
                  <a:cubicBezTo>
                    <a:pt x="179" y="187"/>
                    <a:pt x="183" y="183"/>
                    <a:pt x="191" y="176"/>
                  </a:cubicBezTo>
                  <a:cubicBezTo>
                    <a:pt x="200" y="169"/>
                    <a:pt x="200" y="125"/>
                    <a:pt x="190" y="126"/>
                  </a:cubicBezTo>
                  <a:cubicBezTo>
                    <a:pt x="180" y="127"/>
                    <a:pt x="184" y="103"/>
                    <a:pt x="173" y="117"/>
                  </a:cubicBezTo>
                  <a:cubicBezTo>
                    <a:pt x="162" y="130"/>
                    <a:pt x="154" y="117"/>
                    <a:pt x="157" y="108"/>
                  </a:cubicBezTo>
                  <a:cubicBezTo>
                    <a:pt x="161" y="100"/>
                    <a:pt x="170" y="79"/>
                    <a:pt x="153" y="87"/>
                  </a:cubicBezTo>
                  <a:cubicBezTo>
                    <a:pt x="136" y="96"/>
                    <a:pt x="159" y="73"/>
                    <a:pt x="127" y="79"/>
                  </a:cubicBezTo>
                  <a:cubicBezTo>
                    <a:pt x="96" y="85"/>
                    <a:pt x="82" y="84"/>
                    <a:pt x="81" y="73"/>
                  </a:cubicBezTo>
                  <a:cubicBezTo>
                    <a:pt x="80" y="62"/>
                    <a:pt x="76" y="50"/>
                    <a:pt x="81" y="44"/>
                  </a:cubicBezTo>
                  <a:cubicBezTo>
                    <a:pt x="86" y="38"/>
                    <a:pt x="87" y="26"/>
                    <a:pt x="87" y="26"/>
                  </a:cubicBezTo>
                  <a:lnTo>
                    <a:pt x="80" y="25"/>
                  </a:lnTo>
                  <a:close/>
                </a:path>
              </a:pathLst>
            </a:custGeom>
            <a:solidFill>
              <a:srgbClr val="DDDDDD">
                <a:alpha val="30000"/>
              </a:srgbClr>
            </a:solidFill>
            <a:ln w="3175" cap="rnd">
              <a:noFill/>
              <a:prstDash val="solid"/>
              <a:round/>
              <a:headEnd/>
              <a:tailEnd/>
            </a:ln>
          </p:spPr>
          <p:txBody>
            <a:bodyPr/>
            <a:lstStyle/>
            <a:p>
              <a:endParaRPr lang="en-US"/>
            </a:p>
          </p:txBody>
        </p:sp>
        <p:sp>
          <p:nvSpPr>
            <p:cNvPr id="86" name="Freeform 189"/>
            <p:cNvSpPr>
              <a:spLocks noEditPoints="1"/>
            </p:cNvSpPr>
            <p:nvPr/>
          </p:nvSpPr>
          <p:spPr bwMode="auto">
            <a:xfrm>
              <a:off x="1089025" y="2978150"/>
              <a:ext cx="1454150" cy="963612"/>
            </a:xfrm>
            <a:custGeom>
              <a:avLst/>
              <a:gdLst>
                <a:gd name="T0" fmla="*/ 14 w 1644"/>
                <a:gd name="T1" fmla="*/ 2 h 1089"/>
                <a:gd name="T2" fmla="*/ 13 w 1644"/>
                <a:gd name="T3" fmla="*/ 3 h 1089"/>
                <a:gd name="T4" fmla="*/ 13 w 1644"/>
                <a:gd name="T5" fmla="*/ 3 h 1089"/>
                <a:gd name="T6" fmla="*/ 12 w 1644"/>
                <a:gd name="T7" fmla="*/ 4 h 1089"/>
                <a:gd name="T8" fmla="*/ 12 w 1644"/>
                <a:gd name="T9" fmla="*/ 3 h 1089"/>
                <a:gd name="T10" fmla="*/ 11 w 1644"/>
                <a:gd name="T11" fmla="*/ 4 h 1089"/>
                <a:gd name="T12" fmla="*/ 11 w 1644"/>
                <a:gd name="T13" fmla="*/ 3 h 1089"/>
                <a:gd name="T14" fmla="*/ 11 w 1644"/>
                <a:gd name="T15" fmla="*/ 3 h 1089"/>
                <a:gd name="T16" fmla="*/ 10 w 1644"/>
                <a:gd name="T17" fmla="*/ 2 h 1089"/>
                <a:gd name="T18" fmla="*/ 9 w 1644"/>
                <a:gd name="T19" fmla="*/ 2 h 1089"/>
                <a:gd name="T20" fmla="*/ 9 w 1644"/>
                <a:gd name="T21" fmla="*/ 2 h 1089"/>
                <a:gd name="T22" fmla="*/ 9 w 1644"/>
                <a:gd name="T23" fmla="*/ 2 h 1089"/>
                <a:gd name="T24" fmla="*/ 8 w 1644"/>
                <a:gd name="T25" fmla="*/ 2 h 1089"/>
                <a:gd name="T26" fmla="*/ 1 w 1644"/>
                <a:gd name="T27" fmla="*/ 1 h 1089"/>
                <a:gd name="T28" fmla="*/ 1 w 1644"/>
                <a:gd name="T29" fmla="*/ 1 h 1089"/>
                <a:gd name="T30" fmla="*/ 1 w 1644"/>
                <a:gd name="T31" fmla="*/ 2 h 1089"/>
                <a:gd name="T32" fmla="*/ 1 w 1644"/>
                <a:gd name="T33" fmla="*/ 3 h 1089"/>
                <a:gd name="T34" fmla="*/ 1 w 1644"/>
                <a:gd name="T35" fmla="*/ 4 h 1089"/>
                <a:gd name="T36" fmla="*/ 1 w 1644"/>
                <a:gd name="T37" fmla="*/ 5 h 1089"/>
                <a:gd name="T38" fmla="*/ 1 w 1644"/>
                <a:gd name="T39" fmla="*/ 6 h 1089"/>
                <a:gd name="T40" fmla="*/ 3 w 1644"/>
                <a:gd name="T41" fmla="*/ 7 h 1089"/>
                <a:gd name="T42" fmla="*/ 4 w 1644"/>
                <a:gd name="T43" fmla="*/ 8 h 1089"/>
                <a:gd name="T44" fmla="*/ 6 w 1644"/>
                <a:gd name="T45" fmla="*/ 8 h 1089"/>
                <a:gd name="T46" fmla="*/ 6 w 1644"/>
                <a:gd name="T47" fmla="*/ 9 h 1089"/>
                <a:gd name="T48" fmla="*/ 7 w 1644"/>
                <a:gd name="T49" fmla="*/ 9 h 1089"/>
                <a:gd name="T50" fmla="*/ 8 w 1644"/>
                <a:gd name="T51" fmla="*/ 8 h 1089"/>
                <a:gd name="T52" fmla="*/ 9 w 1644"/>
                <a:gd name="T53" fmla="*/ 9 h 1089"/>
                <a:gd name="T54" fmla="*/ 9 w 1644"/>
                <a:gd name="T55" fmla="*/ 8 h 1089"/>
                <a:gd name="T56" fmla="*/ 10 w 1644"/>
                <a:gd name="T57" fmla="*/ 8 h 1089"/>
                <a:gd name="T58" fmla="*/ 11 w 1644"/>
                <a:gd name="T59" fmla="*/ 9 h 1089"/>
                <a:gd name="T60" fmla="*/ 11 w 1644"/>
                <a:gd name="T61" fmla="*/ 9 h 1089"/>
                <a:gd name="T62" fmla="*/ 12 w 1644"/>
                <a:gd name="T63" fmla="*/ 10 h 1089"/>
                <a:gd name="T64" fmla="*/ 12 w 1644"/>
                <a:gd name="T65" fmla="*/ 9 h 1089"/>
                <a:gd name="T66" fmla="*/ 12 w 1644"/>
                <a:gd name="T67" fmla="*/ 8 h 1089"/>
                <a:gd name="T68" fmla="*/ 13 w 1644"/>
                <a:gd name="T69" fmla="*/ 7 h 1089"/>
                <a:gd name="T70" fmla="*/ 13 w 1644"/>
                <a:gd name="T71" fmla="*/ 6 h 1089"/>
                <a:gd name="T72" fmla="*/ 13 w 1644"/>
                <a:gd name="T73" fmla="*/ 6 h 1089"/>
                <a:gd name="T74" fmla="*/ 13 w 1644"/>
                <a:gd name="T75" fmla="*/ 6 h 1089"/>
                <a:gd name="T76" fmla="*/ 13 w 1644"/>
                <a:gd name="T77" fmla="*/ 6 h 1089"/>
                <a:gd name="T78" fmla="*/ 13 w 1644"/>
                <a:gd name="T79" fmla="*/ 5 h 1089"/>
                <a:gd name="T80" fmla="*/ 13 w 1644"/>
                <a:gd name="T81" fmla="*/ 5 h 1089"/>
                <a:gd name="T82" fmla="*/ 13 w 1644"/>
                <a:gd name="T83" fmla="*/ 6 h 1089"/>
                <a:gd name="T84" fmla="*/ 13 w 1644"/>
                <a:gd name="T85" fmla="*/ 5 h 1089"/>
                <a:gd name="T86" fmla="*/ 13 w 1644"/>
                <a:gd name="T87" fmla="*/ 5 h 1089"/>
                <a:gd name="T88" fmla="*/ 13 w 1644"/>
                <a:gd name="T89" fmla="*/ 5 h 1089"/>
                <a:gd name="T90" fmla="*/ 14 w 1644"/>
                <a:gd name="T91" fmla="*/ 4 h 1089"/>
                <a:gd name="T92" fmla="*/ 14 w 1644"/>
                <a:gd name="T93" fmla="*/ 4 h 1089"/>
                <a:gd name="T94" fmla="*/ 14 w 1644"/>
                <a:gd name="T95" fmla="*/ 3 h 1089"/>
                <a:gd name="T96" fmla="*/ 15 w 1644"/>
                <a:gd name="T97" fmla="*/ 3 h 1089"/>
                <a:gd name="T98" fmla="*/ 10 w 1644"/>
                <a:gd name="T99" fmla="*/ 4 h 1089"/>
                <a:gd name="T100" fmla="*/ 10 w 1644"/>
                <a:gd name="T101" fmla="*/ 3 h 1089"/>
                <a:gd name="T102" fmla="*/ 12 w 1644"/>
                <a:gd name="T103" fmla="*/ 4 h 1089"/>
                <a:gd name="T104" fmla="*/ 11 w 1644"/>
                <a:gd name="T105" fmla="*/ 4 h 1089"/>
                <a:gd name="T106" fmla="*/ 12 w 1644"/>
                <a:gd name="T107" fmla="*/ 4 h 1089"/>
                <a:gd name="T108" fmla="*/ 12 w 1644"/>
                <a:gd name="T109" fmla="*/ 4 h 108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644" h="1089">
                  <a:moveTo>
                    <a:pt x="1642" y="328"/>
                  </a:moveTo>
                  <a:cubicBezTo>
                    <a:pt x="1636" y="320"/>
                    <a:pt x="1622" y="299"/>
                    <a:pt x="1615" y="284"/>
                  </a:cubicBezTo>
                  <a:cubicBezTo>
                    <a:pt x="1608" y="268"/>
                    <a:pt x="1618" y="253"/>
                    <a:pt x="1608" y="244"/>
                  </a:cubicBezTo>
                  <a:cubicBezTo>
                    <a:pt x="1598" y="236"/>
                    <a:pt x="1593" y="249"/>
                    <a:pt x="1583" y="239"/>
                  </a:cubicBezTo>
                  <a:cubicBezTo>
                    <a:pt x="1572" y="229"/>
                    <a:pt x="1565" y="239"/>
                    <a:pt x="1560" y="251"/>
                  </a:cubicBezTo>
                  <a:cubicBezTo>
                    <a:pt x="1555" y="263"/>
                    <a:pt x="1547" y="278"/>
                    <a:pt x="1542" y="302"/>
                  </a:cubicBezTo>
                  <a:cubicBezTo>
                    <a:pt x="1536" y="326"/>
                    <a:pt x="1514" y="326"/>
                    <a:pt x="1500" y="332"/>
                  </a:cubicBezTo>
                  <a:cubicBezTo>
                    <a:pt x="1487" y="337"/>
                    <a:pt x="1463" y="338"/>
                    <a:pt x="1439" y="335"/>
                  </a:cubicBezTo>
                  <a:cubicBezTo>
                    <a:pt x="1415" y="331"/>
                    <a:pt x="1413" y="337"/>
                    <a:pt x="1406" y="343"/>
                  </a:cubicBezTo>
                  <a:cubicBezTo>
                    <a:pt x="1400" y="350"/>
                    <a:pt x="1386" y="359"/>
                    <a:pt x="1386" y="359"/>
                  </a:cubicBezTo>
                  <a:cubicBezTo>
                    <a:pt x="1384" y="360"/>
                    <a:pt x="1384" y="360"/>
                    <a:pt x="1384" y="360"/>
                  </a:cubicBezTo>
                  <a:cubicBezTo>
                    <a:pt x="1386" y="363"/>
                    <a:pt x="1387" y="368"/>
                    <a:pt x="1387" y="368"/>
                  </a:cubicBezTo>
                  <a:cubicBezTo>
                    <a:pt x="1387" y="368"/>
                    <a:pt x="1385" y="387"/>
                    <a:pt x="1382" y="389"/>
                  </a:cubicBezTo>
                  <a:cubicBezTo>
                    <a:pt x="1378" y="391"/>
                    <a:pt x="1368" y="400"/>
                    <a:pt x="1361" y="401"/>
                  </a:cubicBezTo>
                  <a:cubicBezTo>
                    <a:pt x="1355" y="402"/>
                    <a:pt x="1340" y="404"/>
                    <a:pt x="1324" y="394"/>
                  </a:cubicBezTo>
                  <a:cubicBezTo>
                    <a:pt x="1308" y="383"/>
                    <a:pt x="1314" y="399"/>
                    <a:pt x="1305" y="402"/>
                  </a:cubicBezTo>
                  <a:cubicBezTo>
                    <a:pt x="1295" y="405"/>
                    <a:pt x="1289" y="391"/>
                    <a:pt x="1291" y="383"/>
                  </a:cubicBezTo>
                  <a:cubicBezTo>
                    <a:pt x="1291" y="380"/>
                    <a:pt x="1291" y="380"/>
                    <a:pt x="1291" y="380"/>
                  </a:cubicBezTo>
                  <a:cubicBezTo>
                    <a:pt x="1283" y="370"/>
                    <a:pt x="1270" y="355"/>
                    <a:pt x="1257" y="347"/>
                  </a:cubicBezTo>
                  <a:cubicBezTo>
                    <a:pt x="1257" y="347"/>
                    <a:pt x="1254" y="342"/>
                    <a:pt x="1250" y="336"/>
                  </a:cubicBezTo>
                  <a:cubicBezTo>
                    <a:pt x="1242" y="323"/>
                    <a:pt x="1235" y="320"/>
                    <a:pt x="1231" y="322"/>
                  </a:cubicBezTo>
                  <a:cubicBezTo>
                    <a:pt x="1227" y="324"/>
                    <a:pt x="1235" y="336"/>
                    <a:pt x="1233" y="339"/>
                  </a:cubicBezTo>
                  <a:cubicBezTo>
                    <a:pt x="1231" y="342"/>
                    <a:pt x="1237" y="369"/>
                    <a:pt x="1227" y="387"/>
                  </a:cubicBezTo>
                  <a:cubicBezTo>
                    <a:pt x="1217" y="405"/>
                    <a:pt x="1218" y="402"/>
                    <a:pt x="1208" y="390"/>
                  </a:cubicBezTo>
                  <a:cubicBezTo>
                    <a:pt x="1197" y="379"/>
                    <a:pt x="1203" y="379"/>
                    <a:pt x="1194" y="368"/>
                  </a:cubicBezTo>
                  <a:cubicBezTo>
                    <a:pt x="1184" y="357"/>
                    <a:pt x="1177" y="378"/>
                    <a:pt x="1167" y="378"/>
                  </a:cubicBezTo>
                  <a:cubicBezTo>
                    <a:pt x="1158" y="378"/>
                    <a:pt x="1176" y="358"/>
                    <a:pt x="1181" y="348"/>
                  </a:cubicBezTo>
                  <a:cubicBezTo>
                    <a:pt x="1186" y="337"/>
                    <a:pt x="1185" y="336"/>
                    <a:pt x="1181" y="327"/>
                  </a:cubicBezTo>
                  <a:cubicBezTo>
                    <a:pt x="1177" y="319"/>
                    <a:pt x="1173" y="316"/>
                    <a:pt x="1149" y="302"/>
                  </a:cubicBezTo>
                  <a:cubicBezTo>
                    <a:pt x="1143" y="298"/>
                    <a:pt x="1139" y="297"/>
                    <a:pt x="1136" y="296"/>
                  </a:cubicBezTo>
                  <a:cubicBezTo>
                    <a:pt x="1139" y="296"/>
                    <a:pt x="1141" y="296"/>
                    <a:pt x="1145" y="296"/>
                  </a:cubicBezTo>
                  <a:cubicBezTo>
                    <a:pt x="1154" y="296"/>
                    <a:pt x="1167" y="294"/>
                    <a:pt x="1166" y="286"/>
                  </a:cubicBezTo>
                  <a:cubicBezTo>
                    <a:pt x="1165" y="277"/>
                    <a:pt x="1158" y="278"/>
                    <a:pt x="1143" y="264"/>
                  </a:cubicBezTo>
                  <a:cubicBezTo>
                    <a:pt x="1128" y="249"/>
                    <a:pt x="1138" y="268"/>
                    <a:pt x="1115" y="258"/>
                  </a:cubicBezTo>
                  <a:cubicBezTo>
                    <a:pt x="1092" y="249"/>
                    <a:pt x="1104" y="261"/>
                    <a:pt x="1087" y="253"/>
                  </a:cubicBezTo>
                  <a:cubicBezTo>
                    <a:pt x="1070" y="244"/>
                    <a:pt x="1069" y="257"/>
                    <a:pt x="1065" y="245"/>
                  </a:cubicBezTo>
                  <a:cubicBezTo>
                    <a:pt x="1061" y="234"/>
                    <a:pt x="1061" y="237"/>
                    <a:pt x="1048" y="237"/>
                  </a:cubicBezTo>
                  <a:cubicBezTo>
                    <a:pt x="1035" y="237"/>
                    <a:pt x="1035" y="248"/>
                    <a:pt x="1012" y="250"/>
                  </a:cubicBezTo>
                  <a:cubicBezTo>
                    <a:pt x="988" y="252"/>
                    <a:pt x="991" y="251"/>
                    <a:pt x="964" y="252"/>
                  </a:cubicBezTo>
                  <a:cubicBezTo>
                    <a:pt x="936" y="253"/>
                    <a:pt x="961" y="244"/>
                    <a:pt x="965" y="239"/>
                  </a:cubicBezTo>
                  <a:cubicBezTo>
                    <a:pt x="968" y="234"/>
                    <a:pt x="986" y="228"/>
                    <a:pt x="1002" y="222"/>
                  </a:cubicBezTo>
                  <a:cubicBezTo>
                    <a:pt x="1014" y="217"/>
                    <a:pt x="1024" y="216"/>
                    <a:pt x="1032" y="208"/>
                  </a:cubicBezTo>
                  <a:cubicBezTo>
                    <a:pt x="1027" y="208"/>
                    <a:pt x="1027" y="208"/>
                    <a:pt x="1027" y="208"/>
                  </a:cubicBezTo>
                  <a:cubicBezTo>
                    <a:pt x="1027" y="208"/>
                    <a:pt x="1011" y="207"/>
                    <a:pt x="1003" y="207"/>
                  </a:cubicBezTo>
                  <a:cubicBezTo>
                    <a:pt x="994" y="207"/>
                    <a:pt x="993" y="208"/>
                    <a:pt x="989" y="200"/>
                  </a:cubicBezTo>
                  <a:cubicBezTo>
                    <a:pt x="986" y="191"/>
                    <a:pt x="976" y="196"/>
                    <a:pt x="970" y="196"/>
                  </a:cubicBezTo>
                  <a:cubicBezTo>
                    <a:pt x="965" y="196"/>
                    <a:pt x="958" y="198"/>
                    <a:pt x="953" y="193"/>
                  </a:cubicBezTo>
                  <a:cubicBezTo>
                    <a:pt x="948" y="188"/>
                    <a:pt x="941" y="184"/>
                    <a:pt x="933" y="184"/>
                  </a:cubicBezTo>
                  <a:cubicBezTo>
                    <a:pt x="924" y="184"/>
                    <a:pt x="909" y="172"/>
                    <a:pt x="897" y="169"/>
                  </a:cubicBezTo>
                  <a:cubicBezTo>
                    <a:pt x="885" y="166"/>
                    <a:pt x="899" y="152"/>
                    <a:pt x="894" y="149"/>
                  </a:cubicBezTo>
                  <a:cubicBezTo>
                    <a:pt x="888" y="145"/>
                    <a:pt x="882" y="154"/>
                    <a:pt x="882" y="161"/>
                  </a:cubicBezTo>
                  <a:cubicBezTo>
                    <a:pt x="882" y="167"/>
                    <a:pt x="856" y="161"/>
                    <a:pt x="856" y="161"/>
                  </a:cubicBezTo>
                  <a:cubicBezTo>
                    <a:pt x="675" y="140"/>
                    <a:pt x="251" y="10"/>
                    <a:pt x="222" y="5"/>
                  </a:cubicBezTo>
                  <a:cubicBezTo>
                    <a:pt x="193" y="0"/>
                    <a:pt x="193" y="27"/>
                    <a:pt x="181" y="34"/>
                  </a:cubicBezTo>
                  <a:cubicBezTo>
                    <a:pt x="169" y="41"/>
                    <a:pt x="155" y="15"/>
                    <a:pt x="155" y="15"/>
                  </a:cubicBezTo>
                  <a:cubicBezTo>
                    <a:pt x="154" y="24"/>
                    <a:pt x="149" y="31"/>
                    <a:pt x="144" y="37"/>
                  </a:cubicBezTo>
                  <a:cubicBezTo>
                    <a:pt x="140" y="43"/>
                    <a:pt x="144" y="49"/>
                    <a:pt x="141" y="55"/>
                  </a:cubicBezTo>
                  <a:cubicBezTo>
                    <a:pt x="138" y="62"/>
                    <a:pt x="132" y="71"/>
                    <a:pt x="132" y="79"/>
                  </a:cubicBezTo>
                  <a:cubicBezTo>
                    <a:pt x="132" y="86"/>
                    <a:pt x="143" y="91"/>
                    <a:pt x="132" y="99"/>
                  </a:cubicBezTo>
                  <a:cubicBezTo>
                    <a:pt x="121" y="107"/>
                    <a:pt x="110" y="96"/>
                    <a:pt x="104" y="111"/>
                  </a:cubicBezTo>
                  <a:cubicBezTo>
                    <a:pt x="98" y="127"/>
                    <a:pt x="62" y="173"/>
                    <a:pt x="61" y="179"/>
                  </a:cubicBezTo>
                  <a:cubicBezTo>
                    <a:pt x="59" y="186"/>
                    <a:pt x="56" y="200"/>
                    <a:pt x="45" y="207"/>
                  </a:cubicBezTo>
                  <a:cubicBezTo>
                    <a:pt x="34" y="215"/>
                    <a:pt x="25" y="217"/>
                    <a:pt x="30" y="227"/>
                  </a:cubicBezTo>
                  <a:cubicBezTo>
                    <a:pt x="34" y="238"/>
                    <a:pt x="45" y="245"/>
                    <a:pt x="39" y="252"/>
                  </a:cubicBezTo>
                  <a:cubicBezTo>
                    <a:pt x="33" y="260"/>
                    <a:pt x="31" y="258"/>
                    <a:pt x="28" y="268"/>
                  </a:cubicBezTo>
                  <a:cubicBezTo>
                    <a:pt x="25" y="277"/>
                    <a:pt x="2" y="307"/>
                    <a:pt x="5" y="314"/>
                  </a:cubicBezTo>
                  <a:cubicBezTo>
                    <a:pt x="8" y="322"/>
                    <a:pt x="17" y="336"/>
                    <a:pt x="11" y="344"/>
                  </a:cubicBezTo>
                  <a:cubicBezTo>
                    <a:pt x="5" y="351"/>
                    <a:pt x="0" y="348"/>
                    <a:pt x="3" y="367"/>
                  </a:cubicBezTo>
                  <a:cubicBezTo>
                    <a:pt x="6" y="386"/>
                    <a:pt x="20" y="395"/>
                    <a:pt x="23" y="398"/>
                  </a:cubicBezTo>
                  <a:cubicBezTo>
                    <a:pt x="27" y="401"/>
                    <a:pt x="37" y="396"/>
                    <a:pt x="37" y="404"/>
                  </a:cubicBezTo>
                  <a:cubicBezTo>
                    <a:pt x="37" y="412"/>
                    <a:pt x="23" y="409"/>
                    <a:pt x="16" y="423"/>
                  </a:cubicBezTo>
                  <a:cubicBezTo>
                    <a:pt x="8" y="437"/>
                    <a:pt x="11" y="448"/>
                    <a:pt x="14" y="452"/>
                  </a:cubicBezTo>
                  <a:cubicBezTo>
                    <a:pt x="17" y="457"/>
                    <a:pt x="20" y="472"/>
                    <a:pt x="23" y="479"/>
                  </a:cubicBezTo>
                  <a:cubicBezTo>
                    <a:pt x="27" y="485"/>
                    <a:pt x="20" y="492"/>
                    <a:pt x="19" y="503"/>
                  </a:cubicBezTo>
                  <a:cubicBezTo>
                    <a:pt x="17" y="514"/>
                    <a:pt x="19" y="520"/>
                    <a:pt x="25" y="534"/>
                  </a:cubicBezTo>
                  <a:cubicBezTo>
                    <a:pt x="31" y="548"/>
                    <a:pt x="39" y="558"/>
                    <a:pt x="44" y="564"/>
                  </a:cubicBezTo>
                  <a:cubicBezTo>
                    <a:pt x="48" y="570"/>
                    <a:pt x="56" y="570"/>
                    <a:pt x="54" y="581"/>
                  </a:cubicBezTo>
                  <a:cubicBezTo>
                    <a:pt x="53" y="592"/>
                    <a:pt x="64" y="593"/>
                    <a:pt x="70" y="601"/>
                  </a:cubicBezTo>
                  <a:cubicBezTo>
                    <a:pt x="76" y="609"/>
                    <a:pt x="82" y="609"/>
                    <a:pt x="82" y="621"/>
                  </a:cubicBezTo>
                  <a:cubicBezTo>
                    <a:pt x="82" y="634"/>
                    <a:pt x="79" y="644"/>
                    <a:pt x="78" y="655"/>
                  </a:cubicBezTo>
                  <a:cubicBezTo>
                    <a:pt x="78" y="655"/>
                    <a:pt x="88" y="658"/>
                    <a:pt x="107" y="658"/>
                  </a:cubicBezTo>
                  <a:cubicBezTo>
                    <a:pt x="126" y="658"/>
                    <a:pt x="152" y="650"/>
                    <a:pt x="162" y="663"/>
                  </a:cubicBezTo>
                  <a:cubicBezTo>
                    <a:pt x="172" y="677"/>
                    <a:pt x="174" y="687"/>
                    <a:pt x="193" y="697"/>
                  </a:cubicBezTo>
                  <a:cubicBezTo>
                    <a:pt x="211" y="708"/>
                    <a:pt x="237" y="749"/>
                    <a:pt x="288" y="749"/>
                  </a:cubicBezTo>
                  <a:cubicBezTo>
                    <a:pt x="340" y="749"/>
                    <a:pt x="350" y="764"/>
                    <a:pt x="355" y="750"/>
                  </a:cubicBezTo>
                  <a:cubicBezTo>
                    <a:pt x="360" y="737"/>
                    <a:pt x="367" y="745"/>
                    <a:pt x="391" y="750"/>
                  </a:cubicBezTo>
                  <a:cubicBezTo>
                    <a:pt x="415" y="756"/>
                    <a:pt x="415" y="764"/>
                    <a:pt x="432" y="781"/>
                  </a:cubicBezTo>
                  <a:cubicBezTo>
                    <a:pt x="449" y="798"/>
                    <a:pt x="442" y="802"/>
                    <a:pt x="451" y="827"/>
                  </a:cubicBezTo>
                  <a:cubicBezTo>
                    <a:pt x="459" y="853"/>
                    <a:pt x="458" y="858"/>
                    <a:pt x="475" y="868"/>
                  </a:cubicBezTo>
                  <a:cubicBezTo>
                    <a:pt x="492" y="879"/>
                    <a:pt x="507" y="865"/>
                    <a:pt x="523" y="853"/>
                  </a:cubicBezTo>
                  <a:cubicBezTo>
                    <a:pt x="538" y="841"/>
                    <a:pt x="528" y="831"/>
                    <a:pt x="555" y="853"/>
                  </a:cubicBezTo>
                  <a:cubicBezTo>
                    <a:pt x="582" y="875"/>
                    <a:pt x="598" y="877"/>
                    <a:pt x="594" y="908"/>
                  </a:cubicBezTo>
                  <a:cubicBezTo>
                    <a:pt x="591" y="938"/>
                    <a:pt x="594" y="954"/>
                    <a:pt x="610" y="978"/>
                  </a:cubicBezTo>
                  <a:cubicBezTo>
                    <a:pt x="625" y="1002"/>
                    <a:pt x="625" y="1009"/>
                    <a:pt x="640" y="1014"/>
                  </a:cubicBezTo>
                  <a:cubicBezTo>
                    <a:pt x="656" y="1019"/>
                    <a:pt x="673" y="1027"/>
                    <a:pt x="673" y="1027"/>
                  </a:cubicBezTo>
                  <a:cubicBezTo>
                    <a:pt x="674" y="1027"/>
                    <a:pt x="674" y="1027"/>
                    <a:pt x="674" y="1027"/>
                  </a:cubicBezTo>
                  <a:cubicBezTo>
                    <a:pt x="674" y="1023"/>
                    <a:pt x="674" y="1018"/>
                    <a:pt x="673" y="1009"/>
                  </a:cubicBezTo>
                  <a:cubicBezTo>
                    <a:pt x="669" y="985"/>
                    <a:pt x="665" y="988"/>
                    <a:pt x="669" y="969"/>
                  </a:cubicBezTo>
                  <a:cubicBezTo>
                    <a:pt x="673" y="950"/>
                    <a:pt x="686" y="933"/>
                    <a:pt x="697" y="929"/>
                  </a:cubicBezTo>
                  <a:cubicBezTo>
                    <a:pt x="709" y="925"/>
                    <a:pt x="706" y="912"/>
                    <a:pt x="722" y="916"/>
                  </a:cubicBezTo>
                  <a:cubicBezTo>
                    <a:pt x="738" y="921"/>
                    <a:pt x="722" y="932"/>
                    <a:pt x="760" y="911"/>
                  </a:cubicBezTo>
                  <a:cubicBezTo>
                    <a:pt x="798" y="889"/>
                    <a:pt x="813" y="889"/>
                    <a:pt x="813" y="889"/>
                  </a:cubicBezTo>
                  <a:cubicBezTo>
                    <a:pt x="813" y="889"/>
                    <a:pt x="830" y="892"/>
                    <a:pt x="847" y="894"/>
                  </a:cubicBezTo>
                  <a:cubicBezTo>
                    <a:pt x="863" y="896"/>
                    <a:pt x="869" y="894"/>
                    <a:pt x="872" y="894"/>
                  </a:cubicBezTo>
                  <a:cubicBezTo>
                    <a:pt x="876" y="894"/>
                    <a:pt x="876" y="880"/>
                    <a:pt x="884" y="894"/>
                  </a:cubicBezTo>
                  <a:cubicBezTo>
                    <a:pt x="891" y="908"/>
                    <a:pt x="893" y="898"/>
                    <a:pt x="904" y="908"/>
                  </a:cubicBezTo>
                  <a:cubicBezTo>
                    <a:pt x="914" y="918"/>
                    <a:pt x="913" y="898"/>
                    <a:pt x="927" y="911"/>
                  </a:cubicBezTo>
                  <a:cubicBezTo>
                    <a:pt x="941" y="923"/>
                    <a:pt x="924" y="929"/>
                    <a:pt x="945" y="924"/>
                  </a:cubicBezTo>
                  <a:cubicBezTo>
                    <a:pt x="967" y="919"/>
                    <a:pt x="968" y="914"/>
                    <a:pt x="964" y="914"/>
                  </a:cubicBezTo>
                  <a:cubicBezTo>
                    <a:pt x="961" y="913"/>
                    <a:pt x="947" y="903"/>
                    <a:pt x="947" y="903"/>
                  </a:cubicBezTo>
                  <a:cubicBezTo>
                    <a:pt x="947" y="903"/>
                    <a:pt x="940" y="880"/>
                    <a:pt x="957" y="882"/>
                  </a:cubicBezTo>
                  <a:cubicBezTo>
                    <a:pt x="974" y="883"/>
                    <a:pt x="951" y="879"/>
                    <a:pt x="984" y="877"/>
                  </a:cubicBezTo>
                  <a:cubicBezTo>
                    <a:pt x="1018" y="875"/>
                    <a:pt x="996" y="892"/>
                    <a:pt x="1011" y="881"/>
                  </a:cubicBezTo>
                  <a:cubicBezTo>
                    <a:pt x="1027" y="870"/>
                    <a:pt x="1027" y="864"/>
                    <a:pt x="1038" y="871"/>
                  </a:cubicBezTo>
                  <a:cubicBezTo>
                    <a:pt x="1050" y="878"/>
                    <a:pt x="1047" y="870"/>
                    <a:pt x="1060" y="880"/>
                  </a:cubicBezTo>
                  <a:cubicBezTo>
                    <a:pt x="1072" y="889"/>
                    <a:pt x="1089" y="894"/>
                    <a:pt x="1092" y="902"/>
                  </a:cubicBezTo>
                  <a:cubicBezTo>
                    <a:pt x="1094" y="910"/>
                    <a:pt x="1103" y="916"/>
                    <a:pt x="1103" y="916"/>
                  </a:cubicBezTo>
                  <a:cubicBezTo>
                    <a:pt x="1103" y="916"/>
                    <a:pt x="1109" y="896"/>
                    <a:pt x="1127" y="898"/>
                  </a:cubicBezTo>
                  <a:cubicBezTo>
                    <a:pt x="1145" y="900"/>
                    <a:pt x="1139" y="896"/>
                    <a:pt x="1149" y="910"/>
                  </a:cubicBezTo>
                  <a:cubicBezTo>
                    <a:pt x="1159" y="924"/>
                    <a:pt x="1165" y="932"/>
                    <a:pt x="1171" y="934"/>
                  </a:cubicBezTo>
                  <a:cubicBezTo>
                    <a:pt x="1176" y="935"/>
                    <a:pt x="1178" y="925"/>
                    <a:pt x="1178" y="939"/>
                  </a:cubicBezTo>
                  <a:cubicBezTo>
                    <a:pt x="1178" y="954"/>
                    <a:pt x="1163" y="946"/>
                    <a:pt x="1167" y="967"/>
                  </a:cubicBezTo>
                  <a:cubicBezTo>
                    <a:pt x="1171" y="988"/>
                    <a:pt x="1175" y="988"/>
                    <a:pt x="1180" y="990"/>
                  </a:cubicBezTo>
                  <a:cubicBezTo>
                    <a:pt x="1184" y="992"/>
                    <a:pt x="1176" y="986"/>
                    <a:pt x="1179" y="1003"/>
                  </a:cubicBezTo>
                  <a:cubicBezTo>
                    <a:pt x="1182" y="1019"/>
                    <a:pt x="1187" y="1016"/>
                    <a:pt x="1194" y="1024"/>
                  </a:cubicBezTo>
                  <a:cubicBezTo>
                    <a:pt x="1201" y="1033"/>
                    <a:pt x="1207" y="1038"/>
                    <a:pt x="1207" y="1038"/>
                  </a:cubicBezTo>
                  <a:cubicBezTo>
                    <a:pt x="1207" y="1038"/>
                    <a:pt x="1211" y="1060"/>
                    <a:pt x="1213" y="1066"/>
                  </a:cubicBezTo>
                  <a:cubicBezTo>
                    <a:pt x="1214" y="1072"/>
                    <a:pt x="1214" y="1072"/>
                    <a:pt x="1227" y="1078"/>
                  </a:cubicBezTo>
                  <a:cubicBezTo>
                    <a:pt x="1239" y="1085"/>
                    <a:pt x="1241" y="1089"/>
                    <a:pt x="1247" y="1081"/>
                  </a:cubicBezTo>
                  <a:cubicBezTo>
                    <a:pt x="1254" y="1073"/>
                    <a:pt x="1256" y="1067"/>
                    <a:pt x="1258" y="1062"/>
                  </a:cubicBezTo>
                  <a:cubicBezTo>
                    <a:pt x="1259" y="1057"/>
                    <a:pt x="1265" y="1026"/>
                    <a:pt x="1265" y="1026"/>
                  </a:cubicBezTo>
                  <a:cubicBezTo>
                    <a:pt x="1265" y="1026"/>
                    <a:pt x="1260" y="1001"/>
                    <a:pt x="1255" y="997"/>
                  </a:cubicBezTo>
                  <a:cubicBezTo>
                    <a:pt x="1250" y="993"/>
                    <a:pt x="1242" y="987"/>
                    <a:pt x="1241" y="972"/>
                  </a:cubicBezTo>
                  <a:cubicBezTo>
                    <a:pt x="1240" y="958"/>
                    <a:pt x="1243" y="957"/>
                    <a:pt x="1233" y="935"/>
                  </a:cubicBezTo>
                  <a:cubicBezTo>
                    <a:pt x="1224" y="913"/>
                    <a:pt x="1221" y="889"/>
                    <a:pt x="1219" y="868"/>
                  </a:cubicBezTo>
                  <a:cubicBezTo>
                    <a:pt x="1217" y="847"/>
                    <a:pt x="1226" y="835"/>
                    <a:pt x="1226" y="835"/>
                  </a:cubicBezTo>
                  <a:cubicBezTo>
                    <a:pt x="1226" y="835"/>
                    <a:pt x="1230" y="829"/>
                    <a:pt x="1241" y="815"/>
                  </a:cubicBezTo>
                  <a:cubicBezTo>
                    <a:pt x="1252" y="802"/>
                    <a:pt x="1272" y="802"/>
                    <a:pt x="1298" y="769"/>
                  </a:cubicBezTo>
                  <a:cubicBezTo>
                    <a:pt x="1324" y="737"/>
                    <a:pt x="1321" y="755"/>
                    <a:pt x="1334" y="746"/>
                  </a:cubicBezTo>
                  <a:cubicBezTo>
                    <a:pt x="1348" y="737"/>
                    <a:pt x="1348" y="718"/>
                    <a:pt x="1363" y="717"/>
                  </a:cubicBezTo>
                  <a:cubicBezTo>
                    <a:pt x="1379" y="717"/>
                    <a:pt x="1384" y="720"/>
                    <a:pt x="1388" y="712"/>
                  </a:cubicBezTo>
                  <a:cubicBezTo>
                    <a:pt x="1393" y="705"/>
                    <a:pt x="1379" y="701"/>
                    <a:pt x="1379" y="694"/>
                  </a:cubicBezTo>
                  <a:cubicBezTo>
                    <a:pt x="1379" y="688"/>
                    <a:pt x="1399" y="688"/>
                    <a:pt x="1397" y="686"/>
                  </a:cubicBezTo>
                  <a:cubicBezTo>
                    <a:pt x="1395" y="685"/>
                    <a:pt x="1387" y="679"/>
                    <a:pt x="1385" y="677"/>
                  </a:cubicBezTo>
                  <a:cubicBezTo>
                    <a:pt x="1383" y="675"/>
                    <a:pt x="1380" y="671"/>
                    <a:pt x="1380" y="671"/>
                  </a:cubicBezTo>
                  <a:cubicBezTo>
                    <a:pt x="1370" y="670"/>
                    <a:pt x="1370" y="670"/>
                    <a:pt x="1370" y="670"/>
                  </a:cubicBezTo>
                  <a:cubicBezTo>
                    <a:pt x="1370" y="670"/>
                    <a:pt x="1376" y="657"/>
                    <a:pt x="1381" y="661"/>
                  </a:cubicBezTo>
                  <a:cubicBezTo>
                    <a:pt x="1387" y="665"/>
                    <a:pt x="1392" y="659"/>
                    <a:pt x="1392" y="659"/>
                  </a:cubicBezTo>
                  <a:cubicBezTo>
                    <a:pt x="1392" y="659"/>
                    <a:pt x="1396" y="652"/>
                    <a:pt x="1395" y="649"/>
                  </a:cubicBezTo>
                  <a:cubicBezTo>
                    <a:pt x="1393" y="646"/>
                    <a:pt x="1395" y="638"/>
                    <a:pt x="1390" y="638"/>
                  </a:cubicBezTo>
                  <a:cubicBezTo>
                    <a:pt x="1385" y="638"/>
                    <a:pt x="1381" y="634"/>
                    <a:pt x="1381" y="634"/>
                  </a:cubicBezTo>
                  <a:cubicBezTo>
                    <a:pt x="1381" y="634"/>
                    <a:pt x="1372" y="632"/>
                    <a:pt x="1369" y="631"/>
                  </a:cubicBezTo>
                  <a:cubicBezTo>
                    <a:pt x="1366" y="630"/>
                    <a:pt x="1361" y="626"/>
                    <a:pt x="1361" y="626"/>
                  </a:cubicBezTo>
                  <a:cubicBezTo>
                    <a:pt x="1375" y="618"/>
                    <a:pt x="1375" y="618"/>
                    <a:pt x="1375" y="618"/>
                  </a:cubicBezTo>
                  <a:cubicBezTo>
                    <a:pt x="1384" y="618"/>
                    <a:pt x="1384" y="618"/>
                    <a:pt x="1384" y="618"/>
                  </a:cubicBezTo>
                  <a:cubicBezTo>
                    <a:pt x="1384" y="618"/>
                    <a:pt x="1386" y="608"/>
                    <a:pt x="1383" y="607"/>
                  </a:cubicBezTo>
                  <a:cubicBezTo>
                    <a:pt x="1380" y="605"/>
                    <a:pt x="1378" y="601"/>
                    <a:pt x="1378" y="601"/>
                  </a:cubicBezTo>
                  <a:cubicBezTo>
                    <a:pt x="1378" y="601"/>
                    <a:pt x="1376" y="600"/>
                    <a:pt x="1373" y="595"/>
                  </a:cubicBezTo>
                  <a:cubicBezTo>
                    <a:pt x="1370" y="590"/>
                    <a:pt x="1378" y="595"/>
                    <a:pt x="1379" y="584"/>
                  </a:cubicBezTo>
                  <a:cubicBezTo>
                    <a:pt x="1379" y="574"/>
                    <a:pt x="1378" y="571"/>
                    <a:pt x="1378" y="571"/>
                  </a:cubicBezTo>
                  <a:cubicBezTo>
                    <a:pt x="1378" y="571"/>
                    <a:pt x="1377" y="562"/>
                    <a:pt x="1378" y="558"/>
                  </a:cubicBezTo>
                  <a:cubicBezTo>
                    <a:pt x="1379" y="555"/>
                    <a:pt x="1377" y="551"/>
                    <a:pt x="1381" y="546"/>
                  </a:cubicBezTo>
                  <a:cubicBezTo>
                    <a:pt x="1386" y="540"/>
                    <a:pt x="1394" y="545"/>
                    <a:pt x="1394" y="545"/>
                  </a:cubicBezTo>
                  <a:cubicBezTo>
                    <a:pt x="1394" y="545"/>
                    <a:pt x="1385" y="558"/>
                    <a:pt x="1388" y="569"/>
                  </a:cubicBezTo>
                  <a:cubicBezTo>
                    <a:pt x="1392" y="581"/>
                    <a:pt x="1397" y="591"/>
                    <a:pt x="1397" y="591"/>
                  </a:cubicBezTo>
                  <a:cubicBezTo>
                    <a:pt x="1397" y="591"/>
                    <a:pt x="1406" y="602"/>
                    <a:pt x="1405" y="607"/>
                  </a:cubicBezTo>
                  <a:cubicBezTo>
                    <a:pt x="1404" y="611"/>
                    <a:pt x="1396" y="617"/>
                    <a:pt x="1396" y="617"/>
                  </a:cubicBezTo>
                  <a:cubicBezTo>
                    <a:pt x="1396" y="617"/>
                    <a:pt x="1392" y="617"/>
                    <a:pt x="1397" y="621"/>
                  </a:cubicBezTo>
                  <a:cubicBezTo>
                    <a:pt x="1402" y="625"/>
                    <a:pt x="1409" y="613"/>
                    <a:pt x="1409" y="613"/>
                  </a:cubicBezTo>
                  <a:cubicBezTo>
                    <a:pt x="1409" y="613"/>
                    <a:pt x="1409" y="600"/>
                    <a:pt x="1413" y="596"/>
                  </a:cubicBezTo>
                  <a:cubicBezTo>
                    <a:pt x="1417" y="591"/>
                    <a:pt x="1422" y="592"/>
                    <a:pt x="1422" y="585"/>
                  </a:cubicBezTo>
                  <a:cubicBezTo>
                    <a:pt x="1423" y="578"/>
                    <a:pt x="1426" y="572"/>
                    <a:pt x="1422" y="567"/>
                  </a:cubicBezTo>
                  <a:cubicBezTo>
                    <a:pt x="1417" y="561"/>
                    <a:pt x="1419" y="557"/>
                    <a:pt x="1413" y="555"/>
                  </a:cubicBezTo>
                  <a:cubicBezTo>
                    <a:pt x="1408" y="553"/>
                    <a:pt x="1405" y="551"/>
                    <a:pt x="1406" y="544"/>
                  </a:cubicBezTo>
                  <a:cubicBezTo>
                    <a:pt x="1406" y="537"/>
                    <a:pt x="1413" y="526"/>
                    <a:pt x="1413" y="526"/>
                  </a:cubicBezTo>
                  <a:cubicBezTo>
                    <a:pt x="1413" y="526"/>
                    <a:pt x="1424" y="522"/>
                    <a:pt x="1420" y="527"/>
                  </a:cubicBezTo>
                  <a:cubicBezTo>
                    <a:pt x="1416" y="532"/>
                    <a:pt x="1413" y="542"/>
                    <a:pt x="1417" y="546"/>
                  </a:cubicBezTo>
                  <a:cubicBezTo>
                    <a:pt x="1422" y="551"/>
                    <a:pt x="1424" y="555"/>
                    <a:pt x="1428" y="557"/>
                  </a:cubicBezTo>
                  <a:cubicBezTo>
                    <a:pt x="1431" y="559"/>
                    <a:pt x="1441" y="551"/>
                    <a:pt x="1441" y="551"/>
                  </a:cubicBezTo>
                  <a:cubicBezTo>
                    <a:pt x="1441" y="551"/>
                    <a:pt x="1444" y="544"/>
                    <a:pt x="1444" y="542"/>
                  </a:cubicBezTo>
                  <a:cubicBezTo>
                    <a:pt x="1444" y="539"/>
                    <a:pt x="1450" y="519"/>
                    <a:pt x="1450" y="519"/>
                  </a:cubicBezTo>
                  <a:cubicBezTo>
                    <a:pt x="1450" y="519"/>
                    <a:pt x="1452" y="506"/>
                    <a:pt x="1452" y="499"/>
                  </a:cubicBezTo>
                  <a:cubicBezTo>
                    <a:pt x="1452" y="493"/>
                    <a:pt x="1475" y="479"/>
                    <a:pt x="1475" y="479"/>
                  </a:cubicBezTo>
                  <a:cubicBezTo>
                    <a:pt x="1475" y="479"/>
                    <a:pt x="1485" y="472"/>
                    <a:pt x="1494" y="475"/>
                  </a:cubicBezTo>
                  <a:cubicBezTo>
                    <a:pt x="1502" y="477"/>
                    <a:pt x="1494" y="466"/>
                    <a:pt x="1510" y="468"/>
                  </a:cubicBezTo>
                  <a:cubicBezTo>
                    <a:pt x="1526" y="469"/>
                    <a:pt x="1536" y="460"/>
                    <a:pt x="1536" y="460"/>
                  </a:cubicBezTo>
                  <a:cubicBezTo>
                    <a:pt x="1536" y="460"/>
                    <a:pt x="1540" y="458"/>
                    <a:pt x="1543" y="454"/>
                  </a:cubicBezTo>
                  <a:cubicBezTo>
                    <a:pt x="1547" y="450"/>
                    <a:pt x="1549" y="448"/>
                    <a:pt x="1549" y="444"/>
                  </a:cubicBezTo>
                  <a:cubicBezTo>
                    <a:pt x="1549" y="440"/>
                    <a:pt x="1549" y="432"/>
                    <a:pt x="1549" y="432"/>
                  </a:cubicBezTo>
                  <a:cubicBezTo>
                    <a:pt x="1549" y="432"/>
                    <a:pt x="1545" y="427"/>
                    <a:pt x="1543" y="421"/>
                  </a:cubicBezTo>
                  <a:cubicBezTo>
                    <a:pt x="1542" y="415"/>
                    <a:pt x="1542" y="420"/>
                    <a:pt x="1545" y="404"/>
                  </a:cubicBezTo>
                  <a:cubicBezTo>
                    <a:pt x="1549" y="388"/>
                    <a:pt x="1575" y="360"/>
                    <a:pt x="1575" y="360"/>
                  </a:cubicBezTo>
                  <a:cubicBezTo>
                    <a:pt x="1575" y="360"/>
                    <a:pt x="1610" y="351"/>
                    <a:pt x="1619" y="347"/>
                  </a:cubicBezTo>
                  <a:cubicBezTo>
                    <a:pt x="1629" y="344"/>
                    <a:pt x="1637" y="340"/>
                    <a:pt x="1642" y="333"/>
                  </a:cubicBezTo>
                  <a:cubicBezTo>
                    <a:pt x="1644" y="330"/>
                    <a:pt x="1644" y="330"/>
                    <a:pt x="1644" y="330"/>
                  </a:cubicBezTo>
                  <a:lnTo>
                    <a:pt x="1642" y="328"/>
                  </a:lnTo>
                  <a:close/>
                  <a:moveTo>
                    <a:pt x="1121" y="313"/>
                  </a:moveTo>
                  <a:cubicBezTo>
                    <a:pt x="1108" y="322"/>
                    <a:pt x="1093" y="364"/>
                    <a:pt x="1093" y="364"/>
                  </a:cubicBezTo>
                  <a:cubicBezTo>
                    <a:pt x="1093" y="364"/>
                    <a:pt x="1093" y="410"/>
                    <a:pt x="1090" y="419"/>
                  </a:cubicBezTo>
                  <a:cubicBezTo>
                    <a:pt x="1088" y="429"/>
                    <a:pt x="1071" y="446"/>
                    <a:pt x="1063" y="449"/>
                  </a:cubicBezTo>
                  <a:cubicBezTo>
                    <a:pt x="1054" y="452"/>
                    <a:pt x="1051" y="403"/>
                    <a:pt x="1057" y="384"/>
                  </a:cubicBezTo>
                  <a:cubicBezTo>
                    <a:pt x="1064" y="365"/>
                    <a:pt x="1067" y="364"/>
                    <a:pt x="1068" y="350"/>
                  </a:cubicBezTo>
                  <a:cubicBezTo>
                    <a:pt x="1069" y="336"/>
                    <a:pt x="1058" y="340"/>
                    <a:pt x="1063" y="319"/>
                  </a:cubicBezTo>
                  <a:cubicBezTo>
                    <a:pt x="1067" y="298"/>
                    <a:pt x="1079" y="309"/>
                    <a:pt x="1093" y="296"/>
                  </a:cubicBezTo>
                  <a:cubicBezTo>
                    <a:pt x="1106" y="282"/>
                    <a:pt x="1113" y="292"/>
                    <a:pt x="1122" y="296"/>
                  </a:cubicBezTo>
                  <a:cubicBezTo>
                    <a:pt x="1127" y="297"/>
                    <a:pt x="1130" y="297"/>
                    <a:pt x="1134" y="297"/>
                  </a:cubicBezTo>
                  <a:cubicBezTo>
                    <a:pt x="1130" y="299"/>
                    <a:pt x="1130" y="307"/>
                    <a:pt x="1121" y="313"/>
                  </a:cubicBezTo>
                  <a:close/>
                  <a:moveTo>
                    <a:pt x="1302" y="407"/>
                  </a:moveTo>
                  <a:cubicBezTo>
                    <a:pt x="1300" y="411"/>
                    <a:pt x="1298" y="419"/>
                    <a:pt x="1294" y="420"/>
                  </a:cubicBezTo>
                  <a:cubicBezTo>
                    <a:pt x="1288" y="421"/>
                    <a:pt x="1277" y="435"/>
                    <a:pt x="1272" y="439"/>
                  </a:cubicBezTo>
                  <a:cubicBezTo>
                    <a:pt x="1268" y="444"/>
                    <a:pt x="1233" y="465"/>
                    <a:pt x="1217" y="465"/>
                  </a:cubicBezTo>
                  <a:cubicBezTo>
                    <a:pt x="1201" y="465"/>
                    <a:pt x="1205" y="468"/>
                    <a:pt x="1185" y="460"/>
                  </a:cubicBezTo>
                  <a:cubicBezTo>
                    <a:pt x="1165" y="451"/>
                    <a:pt x="1173" y="450"/>
                    <a:pt x="1174" y="444"/>
                  </a:cubicBezTo>
                  <a:cubicBezTo>
                    <a:pt x="1175" y="437"/>
                    <a:pt x="1198" y="444"/>
                    <a:pt x="1205" y="437"/>
                  </a:cubicBezTo>
                  <a:cubicBezTo>
                    <a:pt x="1205" y="437"/>
                    <a:pt x="1216" y="423"/>
                    <a:pt x="1221" y="426"/>
                  </a:cubicBezTo>
                  <a:cubicBezTo>
                    <a:pt x="1227" y="428"/>
                    <a:pt x="1248" y="426"/>
                    <a:pt x="1255" y="416"/>
                  </a:cubicBezTo>
                  <a:cubicBezTo>
                    <a:pt x="1263" y="406"/>
                    <a:pt x="1270" y="419"/>
                    <a:pt x="1278" y="415"/>
                  </a:cubicBezTo>
                  <a:cubicBezTo>
                    <a:pt x="1284" y="411"/>
                    <a:pt x="1298" y="410"/>
                    <a:pt x="1302" y="407"/>
                  </a:cubicBezTo>
                  <a:cubicBezTo>
                    <a:pt x="1302" y="406"/>
                    <a:pt x="1302" y="405"/>
                    <a:pt x="1302" y="406"/>
                  </a:cubicBezTo>
                  <a:cubicBezTo>
                    <a:pt x="1302" y="407"/>
                    <a:pt x="1302" y="407"/>
                    <a:pt x="1302" y="407"/>
                  </a:cubicBezTo>
                  <a:close/>
                </a:path>
              </a:pathLst>
            </a:custGeom>
            <a:solidFill>
              <a:srgbClr val="DDDDDD">
                <a:alpha val="30000"/>
              </a:srgbClr>
            </a:solidFill>
            <a:ln w="3175" cap="rnd">
              <a:noFill/>
              <a:prstDash val="solid"/>
              <a:round/>
              <a:headEnd/>
              <a:tailEnd/>
            </a:ln>
          </p:spPr>
          <p:txBody>
            <a:bodyPr/>
            <a:lstStyle/>
            <a:p>
              <a:endParaRPr lang="en-US"/>
            </a:p>
          </p:txBody>
        </p:sp>
        <p:sp>
          <p:nvSpPr>
            <p:cNvPr id="87" name="Freeform 190"/>
            <p:cNvSpPr>
              <a:spLocks noEditPoints="1"/>
            </p:cNvSpPr>
            <p:nvPr/>
          </p:nvSpPr>
          <p:spPr bwMode="auto">
            <a:xfrm>
              <a:off x="1189038" y="2268538"/>
              <a:ext cx="1566863" cy="1049337"/>
            </a:xfrm>
            <a:custGeom>
              <a:avLst/>
              <a:gdLst>
                <a:gd name="T0" fmla="*/ 16 w 1772"/>
                <a:gd name="T1" fmla="*/ 7 h 1187"/>
                <a:gd name="T2" fmla="*/ 16 w 1772"/>
                <a:gd name="T3" fmla="*/ 7 h 1187"/>
                <a:gd name="T4" fmla="*/ 14 w 1772"/>
                <a:gd name="T5" fmla="*/ 6 h 1187"/>
                <a:gd name="T6" fmla="*/ 14 w 1772"/>
                <a:gd name="T7" fmla="*/ 6 h 1187"/>
                <a:gd name="T8" fmla="*/ 14 w 1772"/>
                <a:gd name="T9" fmla="*/ 5 h 1187"/>
                <a:gd name="T10" fmla="*/ 14 w 1772"/>
                <a:gd name="T11" fmla="*/ 6 h 1187"/>
                <a:gd name="T12" fmla="*/ 13 w 1772"/>
                <a:gd name="T13" fmla="*/ 6 h 1187"/>
                <a:gd name="T14" fmla="*/ 13 w 1772"/>
                <a:gd name="T15" fmla="*/ 6 h 1187"/>
                <a:gd name="T16" fmla="*/ 12 w 1772"/>
                <a:gd name="T17" fmla="*/ 5 h 1187"/>
                <a:gd name="T18" fmla="*/ 12 w 1772"/>
                <a:gd name="T19" fmla="*/ 4 h 1187"/>
                <a:gd name="T20" fmla="*/ 12 w 1772"/>
                <a:gd name="T21" fmla="*/ 6 h 1187"/>
                <a:gd name="T22" fmla="*/ 11 w 1772"/>
                <a:gd name="T23" fmla="*/ 8 h 1187"/>
                <a:gd name="T24" fmla="*/ 11 w 1772"/>
                <a:gd name="T25" fmla="*/ 8 h 1187"/>
                <a:gd name="T26" fmla="*/ 10 w 1772"/>
                <a:gd name="T27" fmla="*/ 8 h 1187"/>
                <a:gd name="T28" fmla="*/ 9 w 1772"/>
                <a:gd name="T29" fmla="*/ 7 h 1187"/>
                <a:gd name="T30" fmla="*/ 8 w 1772"/>
                <a:gd name="T31" fmla="*/ 5 h 1187"/>
                <a:gd name="T32" fmla="*/ 10 w 1772"/>
                <a:gd name="T33" fmla="*/ 4 h 1187"/>
                <a:gd name="T34" fmla="*/ 11 w 1772"/>
                <a:gd name="T35" fmla="*/ 3 h 1187"/>
                <a:gd name="T36" fmla="*/ 11 w 1772"/>
                <a:gd name="T37" fmla="*/ 2 h 1187"/>
                <a:gd name="T38" fmla="*/ 10 w 1772"/>
                <a:gd name="T39" fmla="*/ 3 h 1187"/>
                <a:gd name="T40" fmla="*/ 9 w 1772"/>
                <a:gd name="T41" fmla="*/ 2 h 1187"/>
                <a:gd name="T42" fmla="*/ 9 w 1772"/>
                <a:gd name="T43" fmla="*/ 2 h 1187"/>
                <a:gd name="T44" fmla="*/ 10 w 1772"/>
                <a:gd name="T45" fmla="*/ 1 h 1187"/>
                <a:gd name="T46" fmla="*/ 9 w 1772"/>
                <a:gd name="T47" fmla="*/ 1 h 1187"/>
                <a:gd name="T48" fmla="*/ 9 w 1772"/>
                <a:gd name="T49" fmla="*/ 2 h 1187"/>
                <a:gd name="T50" fmla="*/ 9 w 1772"/>
                <a:gd name="T51" fmla="*/ 3 h 1187"/>
                <a:gd name="T52" fmla="*/ 8 w 1772"/>
                <a:gd name="T53" fmla="*/ 3 h 1187"/>
                <a:gd name="T54" fmla="*/ 7 w 1772"/>
                <a:gd name="T55" fmla="*/ 2 h 1187"/>
                <a:gd name="T56" fmla="*/ 7 w 1772"/>
                <a:gd name="T57" fmla="*/ 2 h 1187"/>
                <a:gd name="T58" fmla="*/ 6 w 1772"/>
                <a:gd name="T59" fmla="*/ 2 h 1187"/>
                <a:gd name="T60" fmla="*/ 6 w 1772"/>
                <a:gd name="T61" fmla="*/ 1 h 1187"/>
                <a:gd name="T62" fmla="*/ 5 w 1772"/>
                <a:gd name="T63" fmla="*/ 1 h 1187"/>
                <a:gd name="T64" fmla="*/ 4 w 1772"/>
                <a:gd name="T65" fmla="*/ 1 h 1187"/>
                <a:gd name="T66" fmla="*/ 4 w 1772"/>
                <a:gd name="T67" fmla="*/ 1 h 1187"/>
                <a:gd name="T68" fmla="*/ 1 w 1772"/>
                <a:gd name="T69" fmla="*/ 2 h 1187"/>
                <a:gd name="T70" fmla="*/ 1 w 1772"/>
                <a:gd name="T71" fmla="*/ 4 h 1187"/>
                <a:gd name="T72" fmla="*/ 1 w 1772"/>
                <a:gd name="T73" fmla="*/ 5 h 1187"/>
                <a:gd name="T74" fmla="*/ 1 w 1772"/>
                <a:gd name="T75" fmla="*/ 6 h 1187"/>
                <a:gd name="T76" fmla="*/ 1 w 1772"/>
                <a:gd name="T77" fmla="*/ 6 h 1187"/>
                <a:gd name="T78" fmla="*/ 1 w 1772"/>
                <a:gd name="T79" fmla="*/ 7 h 1187"/>
                <a:gd name="T80" fmla="*/ 1 w 1772"/>
                <a:gd name="T81" fmla="*/ 7 h 1187"/>
                <a:gd name="T82" fmla="*/ 1 w 1772"/>
                <a:gd name="T83" fmla="*/ 7 h 1187"/>
                <a:gd name="T84" fmla="*/ 1 w 1772"/>
                <a:gd name="T85" fmla="*/ 8 h 1187"/>
                <a:gd name="T86" fmla="*/ 8 w 1772"/>
                <a:gd name="T87" fmla="*/ 9 h 1187"/>
                <a:gd name="T88" fmla="*/ 9 w 1772"/>
                <a:gd name="T89" fmla="*/ 9 h 1187"/>
                <a:gd name="T90" fmla="*/ 10 w 1772"/>
                <a:gd name="T91" fmla="*/ 10 h 1187"/>
                <a:gd name="T92" fmla="*/ 11 w 1772"/>
                <a:gd name="T93" fmla="*/ 11 h 1187"/>
                <a:gd name="T94" fmla="*/ 12 w 1772"/>
                <a:gd name="T95" fmla="*/ 11 h 1187"/>
                <a:gd name="T96" fmla="*/ 14 w 1772"/>
                <a:gd name="T97" fmla="*/ 10 h 1187"/>
                <a:gd name="T98" fmla="*/ 15 w 1772"/>
                <a:gd name="T99" fmla="*/ 10 h 1187"/>
                <a:gd name="T100" fmla="*/ 14 w 1772"/>
                <a:gd name="T101" fmla="*/ 11 h 1187"/>
                <a:gd name="T102" fmla="*/ 16 w 1772"/>
                <a:gd name="T103" fmla="*/ 10 h 1187"/>
                <a:gd name="T104" fmla="*/ 16 w 1772"/>
                <a:gd name="T105" fmla="*/ 9 h 1187"/>
                <a:gd name="T106" fmla="*/ 14 w 1772"/>
                <a:gd name="T107" fmla="*/ 9 h 1187"/>
                <a:gd name="T108" fmla="*/ 14 w 1772"/>
                <a:gd name="T109" fmla="*/ 9 h 1187"/>
                <a:gd name="T110" fmla="*/ 14 w 1772"/>
                <a:gd name="T111" fmla="*/ 9 h 1187"/>
                <a:gd name="T112" fmla="*/ 16 w 1772"/>
                <a:gd name="T113" fmla="*/ 8 h 1187"/>
                <a:gd name="T114" fmla="*/ 4 w 1772"/>
                <a:gd name="T115" fmla="*/ 2 h 1187"/>
                <a:gd name="T116" fmla="*/ 5 w 1772"/>
                <a:gd name="T117" fmla="*/ 2 h 1187"/>
                <a:gd name="T118" fmla="*/ 4 w 1772"/>
                <a:gd name="T119" fmla="*/ 4 h 1187"/>
                <a:gd name="T120" fmla="*/ 7 w 1772"/>
                <a:gd name="T121" fmla="*/ 8 h 1187"/>
                <a:gd name="T122" fmla="*/ 7 w 1772"/>
                <a:gd name="T123" fmla="*/ 8 h 118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772" h="1187">
                  <a:moveTo>
                    <a:pt x="1762" y="825"/>
                  </a:moveTo>
                  <a:cubicBezTo>
                    <a:pt x="1753" y="819"/>
                    <a:pt x="1749" y="817"/>
                    <a:pt x="1749" y="817"/>
                  </a:cubicBezTo>
                  <a:cubicBezTo>
                    <a:pt x="1751" y="802"/>
                    <a:pt x="1751" y="802"/>
                    <a:pt x="1751" y="802"/>
                  </a:cubicBezTo>
                  <a:cubicBezTo>
                    <a:pt x="1751" y="802"/>
                    <a:pt x="1751" y="784"/>
                    <a:pt x="1742" y="784"/>
                  </a:cubicBezTo>
                  <a:cubicBezTo>
                    <a:pt x="1733" y="784"/>
                    <a:pt x="1726" y="778"/>
                    <a:pt x="1726" y="778"/>
                  </a:cubicBezTo>
                  <a:cubicBezTo>
                    <a:pt x="1726" y="778"/>
                    <a:pt x="1719" y="787"/>
                    <a:pt x="1716" y="788"/>
                  </a:cubicBezTo>
                  <a:cubicBezTo>
                    <a:pt x="1713" y="790"/>
                    <a:pt x="1708" y="775"/>
                    <a:pt x="1708" y="775"/>
                  </a:cubicBezTo>
                  <a:cubicBezTo>
                    <a:pt x="1708" y="775"/>
                    <a:pt x="1684" y="772"/>
                    <a:pt x="1680" y="777"/>
                  </a:cubicBezTo>
                  <a:cubicBezTo>
                    <a:pt x="1676" y="781"/>
                    <a:pt x="1670" y="787"/>
                    <a:pt x="1670" y="787"/>
                  </a:cubicBezTo>
                  <a:cubicBezTo>
                    <a:pt x="1670" y="787"/>
                    <a:pt x="1651" y="805"/>
                    <a:pt x="1649" y="805"/>
                  </a:cubicBezTo>
                  <a:cubicBezTo>
                    <a:pt x="1647" y="805"/>
                    <a:pt x="1644" y="797"/>
                    <a:pt x="1644" y="797"/>
                  </a:cubicBezTo>
                  <a:cubicBezTo>
                    <a:pt x="1644" y="797"/>
                    <a:pt x="1667" y="775"/>
                    <a:pt x="1677" y="770"/>
                  </a:cubicBezTo>
                  <a:cubicBezTo>
                    <a:pt x="1688" y="764"/>
                    <a:pt x="1708" y="766"/>
                    <a:pt x="1699" y="757"/>
                  </a:cubicBezTo>
                  <a:cubicBezTo>
                    <a:pt x="1690" y="748"/>
                    <a:pt x="1662" y="749"/>
                    <a:pt x="1659" y="745"/>
                  </a:cubicBezTo>
                  <a:cubicBezTo>
                    <a:pt x="1655" y="741"/>
                    <a:pt x="1655" y="737"/>
                    <a:pt x="1650" y="740"/>
                  </a:cubicBezTo>
                  <a:cubicBezTo>
                    <a:pt x="1644" y="743"/>
                    <a:pt x="1640" y="756"/>
                    <a:pt x="1634" y="748"/>
                  </a:cubicBezTo>
                  <a:cubicBezTo>
                    <a:pt x="1629" y="739"/>
                    <a:pt x="1630" y="740"/>
                    <a:pt x="1625" y="733"/>
                  </a:cubicBezTo>
                  <a:cubicBezTo>
                    <a:pt x="1620" y="726"/>
                    <a:pt x="1616" y="721"/>
                    <a:pt x="1616" y="721"/>
                  </a:cubicBezTo>
                  <a:cubicBezTo>
                    <a:pt x="1616" y="721"/>
                    <a:pt x="1587" y="703"/>
                    <a:pt x="1581" y="693"/>
                  </a:cubicBezTo>
                  <a:cubicBezTo>
                    <a:pt x="1576" y="683"/>
                    <a:pt x="1592" y="688"/>
                    <a:pt x="1585" y="679"/>
                  </a:cubicBezTo>
                  <a:cubicBezTo>
                    <a:pt x="1579" y="670"/>
                    <a:pt x="1569" y="658"/>
                    <a:pt x="1562" y="655"/>
                  </a:cubicBezTo>
                  <a:cubicBezTo>
                    <a:pt x="1554" y="652"/>
                    <a:pt x="1557" y="648"/>
                    <a:pt x="1550" y="649"/>
                  </a:cubicBezTo>
                  <a:cubicBezTo>
                    <a:pt x="1543" y="651"/>
                    <a:pt x="1540" y="645"/>
                    <a:pt x="1542" y="641"/>
                  </a:cubicBezTo>
                  <a:cubicBezTo>
                    <a:pt x="1543" y="638"/>
                    <a:pt x="1549" y="624"/>
                    <a:pt x="1542" y="628"/>
                  </a:cubicBezTo>
                  <a:cubicBezTo>
                    <a:pt x="1536" y="631"/>
                    <a:pt x="1531" y="624"/>
                    <a:pt x="1531" y="624"/>
                  </a:cubicBezTo>
                  <a:cubicBezTo>
                    <a:pt x="1531" y="624"/>
                    <a:pt x="1539" y="608"/>
                    <a:pt x="1533" y="612"/>
                  </a:cubicBezTo>
                  <a:cubicBezTo>
                    <a:pt x="1528" y="616"/>
                    <a:pt x="1526" y="611"/>
                    <a:pt x="1526" y="611"/>
                  </a:cubicBezTo>
                  <a:cubicBezTo>
                    <a:pt x="1524" y="606"/>
                    <a:pt x="1524" y="606"/>
                    <a:pt x="1524" y="606"/>
                  </a:cubicBezTo>
                  <a:cubicBezTo>
                    <a:pt x="1524" y="602"/>
                    <a:pt x="1524" y="602"/>
                    <a:pt x="1524" y="602"/>
                  </a:cubicBezTo>
                  <a:cubicBezTo>
                    <a:pt x="1524" y="602"/>
                    <a:pt x="1521" y="596"/>
                    <a:pt x="1518" y="601"/>
                  </a:cubicBezTo>
                  <a:cubicBezTo>
                    <a:pt x="1515" y="606"/>
                    <a:pt x="1513" y="610"/>
                    <a:pt x="1513" y="610"/>
                  </a:cubicBezTo>
                  <a:cubicBezTo>
                    <a:pt x="1512" y="597"/>
                    <a:pt x="1512" y="597"/>
                    <a:pt x="1512" y="597"/>
                  </a:cubicBezTo>
                  <a:cubicBezTo>
                    <a:pt x="1512" y="597"/>
                    <a:pt x="1515" y="586"/>
                    <a:pt x="1512" y="586"/>
                  </a:cubicBezTo>
                  <a:cubicBezTo>
                    <a:pt x="1509" y="585"/>
                    <a:pt x="1503" y="586"/>
                    <a:pt x="1503" y="586"/>
                  </a:cubicBezTo>
                  <a:cubicBezTo>
                    <a:pt x="1497" y="576"/>
                    <a:pt x="1497" y="576"/>
                    <a:pt x="1497" y="576"/>
                  </a:cubicBezTo>
                  <a:cubicBezTo>
                    <a:pt x="1495" y="567"/>
                    <a:pt x="1495" y="567"/>
                    <a:pt x="1495" y="567"/>
                  </a:cubicBezTo>
                  <a:cubicBezTo>
                    <a:pt x="1488" y="564"/>
                    <a:pt x="1488" y="564"/>
                    <a:pt x="1488" y="564"/>
                  </a:cubicBezTo>
                  <a:cubicBezTo>
                    <a:pt x="1488" y="564"/>
                    <a:pt x="1484" y="573"/>
                    <a:pt x="1484" y="578"/>
                  </a:cubicBezTo>
                  <a:cubicBezTo>
                    <a:pt x="1485" y="584"/>
                    <a:pt x="1490" y="590"/>
                    <a:pt x="1483" y="595"/>
                  </a:cubicBezTo>
                  <a:cubicBezTo>
                    <a:pt x="1476" y="600"/>
                    <a:pt x="1472" y="593"/>
                    <a:pt x="1477" y="603"/>
                  </a:cubicBezTo>
                  <a:cubicBezTo>
                    <a:pt x="1482" y="613"/>
                    <a:pt x="1486" y="609"/>
                    <a:pt x="1484" y="616"/>
                  </a:cubicBezTo>
                  <a:cubicBezTo>
                    <a:pt x="1483" y="622"/>
                    <a:pt x="1480" y="622"/>
                    <a:pt x="1480" y="627"/>
                  </a:cubicBezTo>
                  <a:cubicBezTo>
                    <a:pt x="1480" y="631"/>
                    <a:pt x="1479" y="641"/>
                    <a:pt x="1479" y="641"/>
                  </a:cubicBezTo>
                  <a:cubicBezTo>
                    <a:pt x="1474" y="628"/>
                    <a:pt x="1474" y="628"/>
                    <a:pt x="1474" y="628"/>
                  </a:cubicBezTo>
                  <a:cubicBezTo>
                    <a:pt x="1474" y="628"/>
                    <a:pt x="1475" y="612"/>
                    <a:pt x="1468" y="623"/>
                  </a:cubicBezTo>
                  <a:cubicBezTo>
                    <a:pt x="1461" y="634"/>
                    <a:pt x="1464" y="637"/>
                    <a:pt x="1453" y="645"/>
                  </a:cubicBezTo>
                  <a:cubicBezTo>
                    <a:pt x="1441" y="652"/>
                    <a:pt x="1432" y="656"/>
                    <a:pt x="1432" y="656"/>
                  </a:cubicBezTo>
                  <a:cubicBezTo>
                    <a:pt x="1432" y="656"/>
                    <a:pt x="1435" y="650"/>
                    <a:pt x="1434" y="644"/>
                  </a:cubicBezTo>
                  <a:cubicBezTo>
                    <a:pt x="1432" y="638"/>
                    <a:pt x="1446" y="640"/>
                    <a:pt x="1431" y="634"/>
                  </a:cubicBezTo>
                  <a:cubicBezTo>
                    <a:pt x="1416" y="628"/>
                    <a:pt x="1419" y="621"/>
                    <a:pt x="1414" y="627"/>
                  </a:cubicBezTo>
                  <a:cubicBezTo>
                    <a:pt x="1409" y="632"/>
                    <a:pt x="1400" y="635"/>
                    <a:pt x="1400" y="635"/>
                  </a:cubicBezTo>
                  <a:cubicBezTo>
                    <a:pt x="1400" y="635"/>
                    <a:pt x="1391" y="639"/>
                    <a:pt x="1392" y="631"/>
                  </a:cubicBezTo>
                  <a:cubicBezTo>
                    <a:pt x="1392" y="624"/>
                    <a:pt x="1403" y="614"/>
                    <a:pt x="1401" y="611"/>
                  </a:cubicBezTo>
                  <a:cubicBezTo>
                    <a:pt x="1400" y="609"/>
                    <a:pt x="1405" y="599"/>
                    <a:pt x="1399" y="603"/>
                  </a:cubicBezTo>
                  <a:cubicBezTo>
                    <a:pt x="1394" y="607"/>
                    <a:pt x="1390" y="609"/>
                    <a:pt x="1391" y="603"/>
                  </a:cubicBezTo>
                  <a:cubicBezTo>
                    <a:pt x="1392" y="598"/>
                    <a:pt x="1397" y="589"/>
                    <a:pt x="1397" y="589"/>
                  </a:cubicBezTo>
                  <a:cubicBezTo>
                    <a:pt x="1392" y="579"/>
                    <a:pt x="1392" y="579"/>
                    <a:pt x="1392" y="579"/>
                  </a:cubicBezTo>
                  <a:cubicBezTo>
                    <a:pt x="1396" y="569"/>
                    <a:pt x="1396" y="569"/>
                    <a:pt x="1396" y="569"/>
                  </a:cubicBezTo>
                  <a:cubicBezTo>
                    <a:pt x="1396" y="569"/>
                    <a:pt x="1395" y="558"/>
                    <a:pt x="1387" y="559"/>
                  </a:cubicBezTo>
                  <a:cubicBezTo>
                    <a:pt x="1379" y="559"/>
                    <a:pt x="1373" y="557"/>
                    <a:pt x="1373" y="557"/>
                  </a:cubicBezTo>
                  <a:cubicBezTo>
                    <a:pt x="1360" y="548"/>
                    <a:pt x="1360" y="548"/>
                    <a:pt x="1360" y="548"/>
                  </a:cubicBezTo>
                  <a:cubicBezTo>
                    <a:pt x="1360" y="548"/>
                    <a:pt x="1340" y="544"/>
                    <a:pt x="1339" y="539"/>
                  </a:cubicBezTo>
                  <a:cubicBezTo>
                    <a:pt x="1338" y="533"/>
                    <a:pt x="1341" y="524"/>
                    <a:pt x="1336" y="528"/>
                  </a:cubicBezTo>
                  <a:cubicBezTo>
                    <a:pt x="1330" y="531"/>
                    <a:pt x="1322" y="520"/>
                    <a:pt x="1322" y="520"/>
                  </a:cubicBezTo>
                  <a:cubicBezTo>
                    <a:pt x="1315" y="519"/>
                    <a:pt x="1315" y="519"/>
                    <a:pt x="1315" y="519"/>
                  </a:cubicBezTo>
                  <a:cubicBezTo>
                    <a:pt x="1303" y="506"/>
                    <a:pt x="1303" y="506"/>
                    <a:pt x="1303" y="506"/>
                  </a:cubicBezTo>
                  <a:cubicBezTo>
                    <a:pt x="1303" y="506"/>
                    <a:pt x="1298" y="506"/>
                    <a:pt x="1295" y="509"/>
                  </a:cubicBezTo>
                  <a:cubicBezTo>
                    <a:pt x="1292" y="512"/>
                    <a:pt x="1294" y="514"/>
                    <a:pt x="1287" y="515"/>
                  </a:cubicBezTo>
                  <a:cubicBezTo>
                    <a:pt x="1279" y="517"/>
                    <a:pt x="1275" y="514"/>
                    <a:pt x="1275" y="514"/>
                  </a:cubicBezTo>
                  <a:cubicBezTo>
                    <a:pt x="1275" y="514"/>
                    <a:pt x="1263" y="511"/>
                    <a:pt x="1253" y="510"/>
                  </a:cubicBezTo>
                  <a:cubicBezTo>
                    <a:pt x="1242" y="510"/>
                    <a:pt x="1228" y="492"/>
                    <a:pt x="1222" y="503"/>
                  </a:cubicBezTo>
                  <a:cubicBezTo>
                    <a:pt x="1215" y="515"/>
                    <a:pt x="1211" y="524"/>
                    <a:pt x="1220" y="530"/>
                  </a:cubicBezTo>
                  <a:cubicBezTo>
                    <a:pt x="1229" y="537"/>
                    <a:pt x="1235" y="544"/>
                    <a:pt x="1231" y="549"/>
                  </a:cubicBezTo>
                  <a:cubicBezTo>
                    <a:pt x="1227" y="555"/>
                    <a:pt x="1225" y="569"/>
                    <a:pt x="1225" y="569"/>
                  </a:cubicBezTo>
                  <a:cubicBezTo>
                    <a:pt x="1225" y="569"/>
                    <a:pt x="1230" y="591"/>
                    <a:pt x="1229" y="593"/>
                  </a:cubicBezTo>
                  <a:cubicBezTo>
                    <a:pt x="1228" y="596"/>
                    <a:pt x="1231" y="601"/>
                    <a:pt x="1231" y="601"/>
                  </a:cubicBezTo>
                  <a:cubicBezTo>
                    <a:pt x="1231" y="601"/>
                    <a:pt x="1230" y="601"/>
                    <a:pt x="1219" y="614"/>
                  </a:cubicBezTo>
                  <a:cubicBezTo>
                    <a:pt x="1208" y="627"/>
                    <a:pt x="1215" y="632"/>
                    <a:pt x="1211" y="636"/>
                  </a:cubicBezTo>
                  <a:cubicBezTo>
                    <a:pt x="1208" y="640"/>
                    <a:pt x="1190" y="636"/>
                    <a:pt x="1206" y="642"/>
                  </a:cubicBezTo>
                  <a:cubicBezTo>
                    <a:pt x="1222" y="649"/>
                    <a:pt x="1303" y="750"/>
                    <a:pt x="1187" y="782"/>
                  </a:cubicBezTo>
                  <a:cubicBezTo>
                    <a:pt x="1187" y="782"/>
                    <a:pt x="1177" y="783"/>
                    <a:pt x="1182" y="789"/>
                  </a:cubicBezTo>
                  <a:cubicBezTo>
                    <a:pt x="1187" y="795"/>
                    <a:pt x="1190" y="807"/>
                    <a:pt x="1192" y="810"/>
                  </a:cubicBezTo>
                  <a:cubicBezTo>
                    <a:pt x="1194" y="813"/>
                    <a:pt x="1197" y="824"/>
                    <a:pt x="1197" y="824"/>
                  </a:cubicBezTo>
                  <a:cubicBezTo>
                    <a:pt x="1197" y="824"/>
                    <a:pt x="1202" y="857"/>
                    <a:pt x="1206" y="861"/>
                  </a:cubicBezTo>
                  <a:cubicBezTo>
                    <a:pt x="1209" y="865"/>
                    <a:pt x="1212" y="870"/>
                    <a:pt x="1204" y="875"/>
                  </a:cubicBezTo>
                  <a:cubicBezTo>
                    <a:pt x="1197" y="880"/>
                    <a:pt x="1194" y="876"/>
                    <a:pt x="1196" y="887"/>
                  </a:cubicBezTo>
                  <a:cubicBezTo>
                    <a:pt x="1198" y="898"/>
                    <a:pt x="1202" y="902"/>
                    <a:pt x="1202" y="902"/>
                  </a:cubicBezTo>
                  <a:cubicBezTo>
                    <a:pt x="1202" y="902"/>
                    <a:pt x="1186" y="910"/>
                    <a:pt x="1186" y="903"/>
                  </a:cubicBezTo>
                  <a:cubicBezTo>
                    <a:pt x="1186" y="896"/>
                    <a:pt x="1190" y="882"/>
                    <a:pt x="1183" y="892"/>
                  </a:cubicBezTo>
                  <a:cubicBezTo>
                    <a:pt x="1175" y="903"/>
                    <a:pt x="1177" y="914"/>
                    <a:pt x="1177" y="914"/>
                  </a:cubicBezTo>
                  <a:cubicBezTo>
                    <a:pt x="1177" y="914"/>
                    <a:pt x="1172" y="912"/>
                    <a:pt x="1168" y="910"/>
                  </a:cubicBezTo>
                  <a:cubicBezTo>
                    <a:pt x="1165" y="908"/>
                    <a:pt x="1161" y="905"/>
                    <a:pt x="1161" y="905"/>
                  </a:cubicBezTo>
                  <a:cubicBezTo>
                    <a:pt x="1161" y="905"/>
                    <a:pt x="1150" y="911"/>
                    <a:pt x="1149" y="905"/>
                  </a:cubicBezTo>
                  <a:cubicBezTo>
                    <a:pt x="1148" y="898"/>
                    <a:pt x="1145" y="882"/>
                    <a:pt x="1145" y="882"/>
                  </a:cubicBezTo>
                  <a:cubicBezTo>
                    <a:pt x="1145" y="882"/>
                    <a:pt x="1141" y="869"/>
                    <a:pt x="1133" y="871"/>
                  </a:cubicBezTo>
                  <a:cubicBezTo>
                    <a:pt x="1125" y="874"/>
                    <a:pt x="1126" y="873"/>
                    <a:pt x="1127" y="867"/>
                  </a:cubicBezTo>
                  <a:cubicBezTo>
                    <a:pt x="1129" y="861"/>
                    <a:pt x="1117" y="847"/>
                    <a:pt x="1117" y="847"/>
                  </a:cubicBezTo>
                  <a:cubicBezTo>
                    <a:pt x="1117" y="847"/>
                    <a:pt x="1105" y="838"/>
                    <a:pt x="1112" y="829"/>
                  </a:cubicBezTo>
                  <a:cubicBezTo>
                    <a:pt x="1118" y="821"/>
                    <a:pt x="1116" y="804"/>
                    <a:pt x="1116" y="804"/>
                  </a:cubicBezTo>
                  <a:cubicBezTo>
                    <a:pt x="1116" y="804"/>
                    <a:pt x="1102" y="794"/>
                    <a:pt x="1109" y="783"/>
                  </a:cubicBezTo>
                  <a:cubicBezTo>
                    <a:pt x="1117" y="772"/>
                    <a:pt x="1117" y="766"/>
                    <a:pt x="1117" y="766"/>
                  </a:cubicBezTo>
                  <a:cubicBezTo>
                    <a:pt x="1117" y="766"/>
                    <a:pt x="1095" y="761"/>
                    <a:pt x="1084" y="760"/>
                  </a:cubicBezTo>
                  <a:cubicBezTo>
                    <a:pt x="1073" y="759"/>
                    <a:pt x="1065" y="755"/>
                    <a:pt x="1058" y="759"/>
                  </a:cubicBezTo>
                  <a:cubicBezTo>
                    <a:pt x="1052" y="764"/>
                    <a:pt x="1048" y="762"/>
                    <a:pt x="1048" y="762"/>
                  </a:cubicBezTo>
                  <a:cubicBezTo>
                    <a:pt x="1048" y="762"/>
                    <a:pt x="1046" y="743"/>
                    <a:pt x="1039" y="741"/>
                  </a:cubicBezTo>
                  <a:cubicBezTo>
                    <a:pt x="1032" y="739"/>
                    <a:pt x="1053" y="750"/>
                    <a:pt x="1019" y="732"/>
                  </a:cubicBezTo>
                  <a:cubicBezTo>
                    <a:pt x="985" y="714"/>
                    <a:pt x="983" y="691"/>
                    <a:pt x="950" y="687"/>
                  </a:cubicBezTo>
                  <a:cubicBezTo>
                    <a:pt x="918" y="684"/>
                    <a:pt x="922" y="676"/>
                    <a:pt x="901" y="683"/>
                  </a:cubicBezTo>
                  <a:cubicBezTo>
                    <a:pt x="881" y="689"/>
                    <a:pt x="910" y="670"/>
                    <a:pt x="896" y="643"/>
                  </a:cubicBezTo>
                  <a:cubicBezTo>
                    <a:pt x="885" y="621"/>
                    <a:pt x="872" y="617"/>
                    <a:pt x="868" y="621"/>
                  </a:cubicBezTo>
                  <a:cubicBezTo>
                    <a:pt x="869" y="616"/>
                    <a:pt x="871" y="606"/>
                    <a:pt x="870" y="594"/>
                  </a:cubicBezTo>
                  <a:cubicBezTo>
                    <a:pt x="869" y="571"/>
                    <a:pt x="864" y="571"/>
                    <a:pt x="882" y="549"/>
                  </a:cubicBezTo>
                  <a:cubicBezTo>
                    <a:pt x="900" y="528"/>
                    <a:pt x="917" y="499"/>
                    <a:pt x="941" y="488"/>
                  </a:cubicBezTo>
                  <a:cubicBezTo>
                    <a:pt x="966" y="477"/>
                    <a:pt x="982" y="476"/>
                    <a:pt x="975" y="463"/>
                  </a:cubicBezTo>
                  <a:cubicBezTo>
                    <a:pt x="975" y="463"/>
                    <a:pt x="979" y="459"/>
                    <a:pt x="994" y="452"/>
                  </a:cubicBezTo>
                  <a:cubicBezTo>
                    <a:pt x="1009" y="445"/>
                    <a:pt x="1012" y="438"/>
                    <a:pt x="1015" y="437"/>
                  </a:cubicBezTo>
                  <a:cubicBezTo>
                    <a:pt x="1017" y="436"/>
                    <a:pt x="1031" y="437"/>
                    <a:pt x="1031" y="437"/>
                  </a:cubicBezTo>
                  <a:cubicBezTo>
                    <a:pt x="1031" y="437"/>
                    <a:pt x="1055" y="418"/>
                    <a:pt x="1059" y="412"/>
                  </a:cubicBezTo>
                  <a:cubicBezTo>
                    <a:pt x="1063" y="406"/>
                    <a:pt x="1067" y="407"/>
                    <a:pt x="1058" y="404"/>
                  </a:cubicBezTo>
                  <a:cubicBezTo>
                    <a:pt x="1054" y="403"/>
                    <a:pt x="1051" y="402"/>
                    <a:pt x="1048" y="402"/>
                  </a:cubicBezTo>
                  <a:cubicBezTo>
                    <a:pt x="1050" y="402"/>
                    <a:pt x="1052" y="401"/>
                    <a:pt x="1055" y="400"/>
                  </a:cubicBezTo>
                  <a:cubicBezTo>
                    <a:pt x="1062" y="396"/>
                    <a:pt x="1076" y="387"/>
                    <a:pt x="1078" y="380"/>
                  </a:cubicBezTo>
                  <a:cubicBezTo>
                    <a:pt x="1080" y="374"/>
                    <a:pt x="1074" y="369"/>
                    <a:pt x="1075" y="362"/>
                  </a:cubicBezTo>
                  <a:cubicBezTo>
                    <a:pt x="1076" y="355"/>
                    <a:pt x="1085" y="348"/>
                    <a:pt x="1096" y="355"/>
                  </a:cubicBezTo>
                  <a:cubicBezTo>
                    <a:pt x="1106" y="362"/>
                    <a:pt x="1121" y="358"/>
                    <a:pt x="1125" y="360"/>
                  </a:cubicBezTo>
                  <a:cubicBezTo>
                    <a:pt x="1130" y="363"/>
                    <a:pt x="1137" y="364"/>
                    <a:pt x="1143" y="359"/>
                  </a:cubicBezTo>
                  <a:cubicBezTo>
                    <a:pt x="1148" y="353"/>
                    <a:pt x="1157" y="352"/>
                    <a:pt x="1159" y="340"/>
                  </a:cubicBezTo>
                  <a:cubicBezTo>
                    <a:pt x="1162" y="327"/>
                    <a:pt x="1160" y="320"/>
                    <a:pt x="1160" y="320"/>
                  </a:cubicBezTo>
                  <a:cubicBezTo>
                    <a:pt x="1160" y="320"/>
                    <a:pt x="1157" y="323"/>
                    <a:pt x="1152" y="315"/>
                  </a:cubicBezTo>
                  <a:cubicBezTo>
                    <a:pt x="1147" y="306"/>
                    <a:pt x="1144" y="296"/>
                    <a:pt x="1152" y="297"/>
                  </a:cubicBezTo>
                  <a:cubicBezTo>
                    <a:pt x="1161" y="299"/>
                    <a:pt x="1167" y="293"/>
                    <a:pt x="1167" y="293"/>
                  </a:cubicBezTo>
                  <a:cubicBezTo>
                    <a:pt x="1163" y="275"/>
                    <a:pt x="1163" y="275"/>
                    <a:pt x="1163" y="275"/>
                  </a:cubicBezTo>
                  <a:cubicBezTo>
                    <a:pt x="1163" y="275"/>
                    <a:pt x="1155" y="267"/>
                    <a:pt x="1150" y="267"/>
                  </a:cubicBezTo>
                  <a:cubicBezTo>
                    <a:pt x="1145" y="267"/>
                    <a:pt x="1133" y="258"/>
                    <a:pt x="1127" y="255"/>
                  </a:cubicBezTo>
                  <a:cubicBezTo>
                    <a:pt x="1122" y="252"/>
                    <a:pt x="1113" y="255"/>
                    <a:pt x="1113" y="255"/>
                  </a:cubicBezTo>
                  <a:cubicBezTo>
                    <a:pt x="1109" y="266"/>
                    <a:pt x="1109" y="266"/>
                    <a:pt x="1109" y="266"/>
                  </a:cubicBezTo>
                  <a:cubicBezTo>
                    <a:pt x="1112" y="275"/>
                    <a:pt x="1112" y="275"/>
                    <a:pt x="1112" y="275"/>
                  </a:cubicBezTo>
                  <a:cubicBezTo>
                    <a:pt x="1112" y="275"/>
                    <a:pt x="1120" y="281"/>
                    <a:pt x="1115" y="284"/>
                  </a:cubicBezTo>
                  <a:cubicBezTo>
                    <a:pt x="1110" y="288"/>
                    <a:pt x="1108" y="290"/>
                    <a:pt x="1103" y="293"/>
                  </a:cubicBezTo>
                  <a:cubicBezTo>
                    <a:pt x="1097" y="295"/>
                    <a:pt x="1093" y="304"/>
                    <a:pt x="1093" y="304"/>
                  </a:cubicBezTo>
                  <a:cubicBezTo>
                    <a:pt x="1085" y="313"/>
                    <a:pt x="1085" y="313"/>
                    <a:pt x="1085" y="313"/>
                  </a:cubicBezTo>
                  <a:cubicBezTo>
                    <a:pt x="1085" y="313"/>
                    <a:pt x="1076" y="317"/>
                    <a:pt x="1076" y="324"/>
                  </a:cubicBezTo>
                  <a:cubicBezTo>
                    <a:pt x="1076" y="331"/>
                    <a:pt x="1074" y="337"/>
                    <a:pt x="1067" y="331"/>
                  </a:cubicBezTo>
                  <a:cubicBezTo>
                    <a:pt x="1061" y="324"/>
                    <a:pt x="1054" y="321"/>
                    <a:pt x="1055" y="312"/>
                  </a:cubicBezTo>
                  <a:cubicBezTo>
                    <a:pt x="1056" y="303"/>
                    <a:pt x="1062" y="297"/>
                    <a:pt x="1062" y="297"/>
                  </a:cubicBezTo>
                  <a:cubicBezTo>
                    <a:pt x="1060" y="271"/>
                    <a:pt x="1060" y="271"/>
                    <a:pt x="1060" y="271"/>
                  </a:cubicBezTo>
                  <a:cubicBezTo>
                    <a:pt x="1060" y="271"/>
                    <a:pt x="1054" y="250"/>
                    <a:pt x="1046" y="263"/>
                  </a:cubicBezTo>
                  <a:cubicBezTo>
                    <a:pt x="1038" y="275"/>
                    <a:pt x="1035" y="282"/>
                    <a:pt x="1032" y="290"/>
                  </a:cubicBezTo>
                  <a:cubicBezTo>
                    <a:pt x="1029" y="299"/>
                    <a:pt x="1021" y="296"/>
                    <a:pt x="1021" y="296"/>
                  </a:cubicBezTo>
                  <a:cubicBezTo>
                    <a:pt x="1023" y="267"/>
                    <a:pt x="1023" y="267"/>
                    <a:pt x="1023" y="267"/>
                  </a:cubicBezTo>
                  <a:cubicBezTo>
                    <a:pt x="1023" y="267"/>
                    <a:pt x="1028" y="253"/>
                    <a:pt x="1021" y="250"/>
                  </a:cubicBezTo>
                  <a:cubicBezTo>
                    <a:pt x="1014" y="248"/>
                    <a:pt x="1005" y="244"/>
                    <a:pt x="1005" y="244"/>
                  </a:cubicBezTo>
                  <a:cubicBezTo>
                    <a:pt x="1005" y="244"/>
                    <a:pt x="1006" y="237"/>
                    <a:pt x="1013" y="230"/>
                  </a:cubicBezTo>
                  <a:cubicBezTo>
                    <a:pt x="1019" y="222"/>
                    <a:pt x="1022" y="203"/>
                    <a:pt x="1017" y="198"/>
                  </a:cubicBezTo>
                  <a:cubicBezTo>
                    <a:pt x="1013" y="194"/>
                    <a:pt x="1008" y="178"/>
                    <a:pt x="1008" y="178"/>
                  </a:cubicBezTo>
                  <a:cubicBezTo>
                    <a:pt x="1008" y="178"/>
                    <a:pt x="1015" y="160"/>
                    <a:pt x="1008" y="162"/>
                  </a:cubicBezTo>
                  <a:cubicBezTo>
                    <a:pt x="1001" y="164"/>
                    <a:pt x="994" y="167"/>
                    <a:pt x="998" y="163"/>
                  </a:cubicBezTo>
                  <a:cubicBezTo>
                    <a:pt x="1002" y="159"/>
                    <a:pt x="1012" y="156"/>
                    <a:pt x="1013" y="153"/>
                  </a:cubicBezTo>
                  <a:cubicBezTo>
                    <a:pt x="1015" y="150"/>
                    <a:pt x="997" y="142"/>
                    <a:pt x="1016" y="142"/>
                  </a:cubicBezTo>
                  <a:cubicBezTo>
                    <a:pt x="1035" y="142"/>
                    <a:pt x="1042" y="138"/>
                    <a:pt x="1042" y="138"/>
                  </a:cubicBezTo>
                  <a:cubicBezTo>
                    <a:pt x="1042" y="138"/>
                    <a:pt x="1054" y="131"/>
                    <a:pt x="1056" y="124"/>
                  </a:cubicBezTo>
                  <a:cubicBezTo>
                    <a:pt x="1057" y="118"/>
                    <a:pt x="1064" y="111"/>
                    <a:pt x="1064" y="111"/>
                  </a:cubicBezTo>
                  <a:cubicBezTo>
                    <a:pt x="1064" y="111"/>
                    <a:pt x="1071" y="104"/>
                    <a:pt x="1062" y="102"/>
                  </a:cubicBezTo>
                  <a:cubicBezTo>
                    <a:pt x="1052" y="101"/>
                    <a:pt x="1053" y="92"/>
                    <a:pt x="1044" y="100"/>
                  </a:cubicBezTo>
                  <a:cubicBezTo>
                    <a:pt x="1035" y="109"/>
                    <a:pt x="1024" y="99"/>
                    <a:pt x="1024" y="99"/>
                  </a:cubicBezTo>
                  <a:cubicBezTo>
                    <a:pt x="998" y="118"/>
                    <a:pt x="998" y="118"/>
                    <a:pt x="998" y="118"/>
                  </a:cubicBezTo>
                  <a:cubicBezTo>
                    <a:pt x="998" y="118"/>
                    <a:pt x="998" y="127"/>
                    <a:pt x="997" y="135"/>
                  </a:cubicBezTo>
                  <a:cubicBezTo>
                    <a:pt x="995" y="143"/>
                    <a:pt x="997" y="154"/>
                    <a:pt x="997" y="154"/>
                  </a:cubicBezTo>
                  <a:cubicBezTo>
                    <a:pt x="997" y="154"/>
                    <a:pt x="1000" y="156"/>
                    <a:pt x="993" y="160"/>
                  </a:cubicBezTo>
                  <a:cubicBezTo>
                    <a:pt x="987" y="165"/>
                    <a:pt x="973" y="177"/>
                    <a:pt x="973" y="177"/>
                  </a:cubicBezTo>
                  <a:cubicBezTo>
                    <a:pt x="961" y="198"/>
                    <a:pt x="961" y="198"/>
                    <a:pt x="961" y="198"/>
                  </a:cubicBezTo>
                  <a:cubicBezTo>
                    <a:pt x="968" y="203"/>
                    <a:pt x="968" y="203"/>
                    <a:pt x="968" y="203"/>
                  </a:cubicBezTo>
                  <a:cubicBezTo>
                    <a:pt x="952" y="212"/>
                    <a:pt x="952" y="212"/>
                    <a:pt x="952" y="212"/>
                  </a:cubicBezTo>
                  <a:cubicBezTo>
                    <a:pt x="952" y="212"/>
                    <a:pt x="948" y="218"/>
                    <a:pt x="952" y="224"/>
                  </a:cubicBezTo>
                  <a:cubicBezTo>
                    <a:pt x="957" y="230"/>
                    <a:pt x="962" y="222"/>
                    <a:pt x="967" y="233"/>
                  </a:cubicBezTo>
                  <a:cubicBezTo>
                    <a:pt x="972" y="244"/>
                    <a:pt x="978" y="246"/>
                    <a:pt x="980" y="248"/>
                  </a:cubicBezTo>
                  <a:cubicBezTo>
                    <a:pt x="982" y="250"/>
                    <a:pt x="968" y="255"/>
                    <a:pt x="969" y="263"/>
                  </a:cubicBezTo>
                  <a:cubicBezTo>
                    <a:pt x="970" y="272"/>
                    <a:pt x="976" y="275"/>
                    <a:pt x="976" y="275"/>
                  </a:cubicBezTo>
                  <a:cubicBezTo>
                    <a:pt x="976" y="275"/>
                    <a:pt x="954" y="283"/>
                    <a:pt x="951" y="287"/>
                  </a:cubicBezTo>
                  <a:cubicBezTo>
                    <a:pt x="948" y="291"/>
                    <a:pt x="943" y="293"/>
                    <a:pt x="943" y="293"/>
                  </a:cubicBezTo>
                  <a:cubicBezTo>
                    <a:pt x="943" y="293"/>
                    <a:pt x="939" y="302"/>
                    <a:pt x="935" y="311"/>
                  </a:cubicBezTo>
                  <a:cubicBezTo>
                    <a:pt x="932" y="321"/>
                    <a:pt x="923" y="322"/>
                    <a:pt x="923" y="322"/>
                  </a:cubicBezTo>
                  <a:cubicBezTo>
                    <a:pt x="923" y="322"/>
                    <a:pt x="915" y="306"/>
                    <a:pt x="921" y="304"/>
                  </a:cubicBezTo>
                  <a:cubicBezTo>
                    <a:pt x="926" y="301"/>
                    <a:pt x="932" y="292"/>
                    <a:pt x="932" y="292"/>
                  </a:cubicBezTo>
                  <a:cubicBezTo>
                    <a:pt x="932" y="292"/>
                    <a:pt x="929" y="279"/>
                    <a:pt x="921" y="279"/>
                  </a:cubicBezTo>
                  <a:cubicBezTo>
                    <a:pt x="912" y="278"/>
                    <a:pt x="907" y="272"/>
                    <a:pt x="907" y="272"/>
                  </a:cubicBezTo>
                  <a:cubicBezTo>
                    <a:pt x="894" y="282"/>
                    <a:pt x="894" y="282"/>
                    <a:pt x="894" y="282"/>
                  </a:cubicBezTo>
                  <a:cubicBezTo>
                    <a:pt x="894" y="282"/>
                    <a:pt x="912" y="296"/>
                    <a:pt x="903" y="296"/>
                  </a:cubicBezTo>
                  <a:cubicBezTo>
                    <a:pt x="895" y="296"/>
                    <a:pt x="877" y="290"/>
                    <a:pt x="877" y="290"/>
                  </a:cubicBezTo>
                  <a:cubicBezTo>
                    <a:pt x="863" y="288"/>
                    <a:pt x="863" y="288"/>
                    <a:pt x="863" y="288"/>
                  </a:cubicBezTo>
                  <a:cubicBezTo>
                    <a:pt x="863" y="288"/>
                    <a:pt x="842" y="281"/>
                    <a:pt x="838" y="284"/>
                  </a:cubicBezTo>
                  <a:cubicBezTo>
                    <a:pt x="834" y="286"/>
                    <a:pt x="813" y="274"/>
                    <a:pt x="812" y="270"/>
                  </a:cubicBezTo>
                  <a:cubicBezTo>
                    <a:pt x="811" y="267"/>
                    <a:pt x="791" y="252"/>
                    <a:pt x="795" y="246"/>
                  </a:cubicBezTo>
                  <a:cubicBezTo>
                    <a:pt x="800" y="239"/>
                    <a:pt x="813" y="225"/>
                    <a:pt x="790" y="231"/>
                  </a:cubicBezTo>
                  <a:cubicBezTo>
                    <a:pt x="767" y="237"/>
                    <a:pt x="764" y="238"/>
                    <a:pt x="764" y="238"/>
                  </a:cubicBezTo>
                  <a:cubicBezTo>
                    <a:pt x="764" y="238"/>
                    <a:pt x="749" y="235"/>
                    <a:pt x="753" y="239"/>
                  </a:cubicBezTo>
                  <a:cubicBezTo>
                    <a:pt x="756" y="243"/>
                    <a:pt x="762" y="241"/>
                    <a:pt x="764" y="245"/>
                  </a:cubicBezTo>
                  <a:cubicBezTo>
                    <a:pt x="766" y="248"/>
                    <a:pt x="758" y="256"/>
                    <a:pt x="753" y="255"/>
                  </a:cubicBezTo>
                  <a:cubicBezTo>
                    <a:pt x="747" y="255"/>
                    <a:pt x="744" y="250"/>
                    <a:pt x="742" y="257"/>
                  </a:cubicBezTo>
                  <a:cubicBezTo>
                    <a:pt x="741" y="264"/>
                    <a:pt x="745" y="272"/>
                    <a:pt x="745" y="272"/>
                  </a:cubicBezTo>
                  <a:cubicBezTo>
                    <a:pt x="744" y="288"/>
                    <a:pt x="744" y="288"/>
                    <a:pt x="744" y="288"/>
                  </a:cubicBezTo>
                  <a:cubicBezTo>
                    <a:pt x="744" y="288"/>
                    <a:pt x="733" y="291"/>
                    <a:pt x="730" y="292"/>
                  </a:cubicBezTo>
                  <a:cubicBezTo>
                    <a:pt x="728" y="293"/>
                    <a:pt x="733" y="268"/>
                    <a:pt x="733" y="268"/>
                  </a:cubicBezTo>
                  <a:cubicBezTo>
                    <a:pt x="724" y="255"/>
                    <a:pt x="724" y="255"/>
                    <a:pt x="724" y="255"/>
                  </a:cubicBezTo>
                  <a:cubicBezTo>
                    <a:pt x="724" y="255"/>
                    <a:pt x="731" y="248"/>
                    <a:pt x="719" y="247"/>
                  </a:cubicBezTo>
                  <a:cubicBezTo>
                    <a:pt x="706" y="246"/>
                    <a:pt x="695" y="243"/>
                    <a:pt x="694" y="246"/>
                  </a:cubicBezTo>
                  <a:cubicBezTo>
                    <a:pt x="692" y="249"/>
                    <a:pt x="695" y="243"/>
                    <a:pt x="682" y="243"/>
                  </a:cubicBezTo>
                  <a:cubicBezTo>
                    <a:pt x="670" y="244"/>
                    <a:pt x="637" y="239"/>
                    <a:pt x="645" y="229"/>
                  </a:cubicBezTo>
                  <a:cubicBezTo>
                    <a:pt x="654" y="219"/>
                    <a:pt x="651" y="216"/>
                    <a:pt x="660" y="219"/>
                  </a:cubicBezTo>
                  <a:cubicBezTo>
                    <a:pt x="669" y="221"/>
                    <a:pt x="672" y="219"/>
                    <a:pt x="672" y="212"/>
                  </a:cubicBezTo>
                  <a:cubicBezTo>
                    <a:pt x="673" y="204"/>
                    <a:pt x="668" y="191"/>
                    <a:pt x="668" y="191"/>
                  </a:cubicBezTo>
                  <a:cubicBezTo>
                    <a:pt x="668" y="191"/>
                    <a:pt x="663" y="189"/>
                    <a:pt x="656" y="187"/>
                  </a:cubicBezTo>
                  <a:cubicBezTo>
                    <a:pt x="650" y="186"/>
                    <a:pt x="640" y="180"/>
                    <a:pt x="640" y="180"/>
                  </a:cubicBezTo>
                  <a:cubicBezTo>
                    <a:pt x="628" y="165"/>
                    <a:pt x="628" y="165"/>
                    <a:pt x="628" y="165"/>
                  </a:cubicBezTo>
                  <a:cubicBezTo>
                    <a:pt x="628" y="165"/>
                    <a:pt x="624" y="163"/>
                    <a:pt x="619" y="150"/>
                  </a:cubicBezTo>
                  <a:cubicBezTo>
                    <a:pt x="614" y="138"/>
                    <a:pt x="613" y="131"/>
                    <a:pt x="605" y="129"/>
                  </a:cubicBezTo>
                  <a:cubicBezTo>
                    <a:pt x="596" y="126"/>
                    <a:pt x="599" y="120"/>
                    <a:pt x="589" y="123"/>
                  </a:cubicBezTo>
                  <a:cubicBezTo>
                    <a:pt x="580" y="126"/>
                    <a:pt x="568" y="136"/>
                    <a:pt x="567" y="128"/>
                  </a:cubicBezTo>
                  <a:cubicBezTo>
                    <a:pt x="567" y="120"/>
                    <a:pt x="587" y="104"/>
                    <a:pt x="587" y="104"/>
                  </a:cubicBezTo>
                  <a:cubicBezTo>
                    <a:pt x="587" y="104"/>
                    <a:pt x="589" y="93"/>
                    <a:pt x="586" y="97"/>
                  </a:cubicBezTo>
                  <a:cubicBezTo>
                    <a:pt x="583" y="100"/>
                    <a:pt x="569" y="104"/>
                    <a:pt x="569" y="104"/>
                  </a:cubicBezTo>
                  <a:cubicBezTo>
                    <a:pt x="569" y="104"/>
                    <a:pt x="561" y="112"/>
                    <a:pt x="556" y="115"/>
                  </a:cubicBezTo>
                  <a:cubicBezTo>
                    <a:pt x="550" y="119"/>
                    <a:pt x="547" y="110"/>
                    <a:pt x="547" y="110"/>
                  </a:cubicBezTo>
                  <a:cubicBezTo>
                    <a:pt x="556" y="89"/>
                    <a:pt x="556" y="89"/>
                    <a:pt x="556" y="89"/>
                  </a:cubicBezTo>
                  <a:cubicBezTo>
                    <a:pt x="556" y="89"/>
                    <a:pt x="571" y="80"/>
                    <a:pt x="568" y="73"/>
                  </a:cubicBezTo>
                  <a:cubicBezTo>
                    <a:pt x="565" y="66"/>
                    <a:pt x="560" y="62"/>
                    <a:pt x="560" y="62"/>
                  </a:cubicBezTo>
                  <a:cubicBezTo>
                    <a:pt x="560" y="62"/>
                    <a:pt x="554" y="66"/>
                    <a:pt x="550" y="72"/>
                  </a:cubicBezTo>
                  <a:cubicBezTo>
                    <a:pt x="546" y="77"/>
                    <a:pt x="541" y="80"/>
                    <a:pt x="541" y="80"/>
                  </a:cubicBezTo>
                  <a:cubicBezTo>
                    <a:pt x="541" y="80"/>
                    <a:pt x="527" y="98"/>
                    <a:pt x="525" y="87"/>
                  </a:cubicBezTo>
                  <a:cubicBezTo>
                    <a:pt x="523" y="76"/>
                    <a:pt x="543" y="63"/>
                    <a:pt x="524" y="66"/>
                  </a:cubicBezTo>
                  <a:cubicBezTo>
                    <a:pt x="506" y="68"/>
                    <a:pt x="506" y="61"/>
                    <a:pt x="502" y="65"/>
                  </a:cubicBezTo>
                  <a:cubicBezTo>
                    <a:pt x="499" y="69"/>
                    <a:pt x="502" y="75"/>
                    <a:pt x="494" y="79"/>
                  </a:cubicBezTo>
                  <a:cubicBezTo>
                    <a:pt x="486" y="82"/>
                    <a:pt x="482" y="79"/>
                    <a:pt x="476" y="77"/>
                  </a:cubicBezTo>
                  <a:cubicBezTo>
                    <a:pt x="470" y="75"/>
                    <a:pt x="466" y="53"/>
                    <a:pt x="463" y="68"/>
                  </a:cubicBezTo>
                  <a:cubicBezTo>
                    <a:pt x="459" y="82"/>
                    <a:pt x="459" y="88"/>
                    <a:pt x="452" y="80"/>
                  </a:cubicBezTo>
                  <a:cubicBezTo>
                    <a:pt x="444" y="71"/>
                    <a:pt x="444" y="64"/>
                    <a:pt x="444" y="64"/>
                  </a:cubicBezTo>
                  <a:cubicBezTo>
                    <a:pt x="444" y="64"/>
                    <a:pt x="425" y="83"/>
                    <a:pt x="431" y="75"/>
                  </a:cubicBezTo>
                  <a:cubicBezTo>
                    <a:pt x="437" y="66"/>
                    <a:pt x="431" y="63"/>
                    <a:pt x="431" y="63"/>
                  </a:cubicBezTo>
                  <a:cubicBezTo>
                    <a:pt x="418" y="56"/>
                    <a:pt x="418" y="56"/>
                    <a:pt x="418" y="56"/>
                  </a:cubicBezTo>
                  <a:cubicBezTo>
                    <a:pt x="418" y="56"/>
                    <a:pt x="418" y="46"/>
                    <a:pt x="415" y="44"/>
                  </a:cubicBezTo>
                  <a:cubicBezTo>
                    <a:pt x="412" y="43"/>
                    <a:pt x="408" y="34"/>
                    <a:pt x="408" y="34"/>
                  </a:cubicBezTo>
                  <a:cubicBezTo>
                    <a:pt x="410" y="17"/>
                    <a:pt x="410" y="17"/>
                    <a:pt x="410" y="17"/>
                  </a:cubicBezTo>
                  <a:cubicBezTo>
                    <a:pt x="410" y="17"/>
                    <a:pt x="403" y="0"/>
                    <a:pt x="401" y="1"/>
                  </a:cubicBezTo>
                  <a:cubicBezTo>
                    <a:pt x="376" y="14"/>
                    <a:pt x="95" y="232"/>
                    <a:pt x="90" y="240"/>
                  </a:cubicBezTo>
                  <a:cubicBezTo>
                    <a:pt x="85" y="249"/>
                    <a:pt x="93" y="249"/>
                    <a:pt x="98" y="254"/>
                  </a:cubicBezTo>
                  <a:cubicBezTo>
                    <a:pt x="104" y="259"/>
                    <a:pt x="107" y="266"/>
                    <a:pt x="114" y="273"/>
                  </a:cubicBezTo>
                  <a:cubicBezTo>
                    <a:pt x="121" y="279"/>
                    <a:pt x="114" y="290"/>
                    <a:pt x="109" y="298"/>
                  </a:cubicBezTo>
                  <a:cubicBezTo>
                    <a:pt x="104" y="307"/>
                    <a:pt x="92" y="312"/>
                    <a:pt x="95" y="324"/>
                  </a:cubicBezTo>
                  <a:cubicBezTo>
                    <a:pt x="98" y="336"/>
                    <a:pt x="110" y="329"/>
                    <a:pt x="117" y="319"/>
                  </a:cubicBezTo>
                  <a:cubicBezTo>
                    <a:pt x="124" y="309"/>
                    <a:pt x="139" y="327"/>
                    <a:pt x="136" y="341"/>
                  </a:cubicBezTo>
                  <a:cubicBezTo>
                    <a:pt x="133" y="355"/>
                    <a:pt x="129" y="396"/>
                    <a:pt x="124" y="413"/>
                  </a:cubicBezTo>
                  <a:cubicBezTo>
                    <a:pt x="119" y="430"/>
                    <a:pt x="121" y="430"/>
                    <a:pt x="114" y="444"/>
                  </a:cubicBezTo>
                  <a:cubicBezTo>
                    <a:pt x="107" y="457"/>
                    <a:pt x="110" y="457"/>
                    <a:pt x="117" y="468"/>
                  </a:cubicBezTo>
                  <a:cubicBezTo>
                    <a:pt x="124" y="478"/>
                    <a:pt x="126" y="493"/>
                    <a:pt x="122" y="500"/>
                  </a:cubicBezTo>
                  <a:cubicBezTo>
                    <a:pt x="119" y="507"/>
                    <a:pt x="109" y="515"/>
                    <a:pt x="100" y="529"/>
                  </a:cubicBezTo>
                  <a:cubicBezTo>
                    <a:pt x="92" y="543"/>
                    <a:pt x="71" y="529"/>
                    <a:pt x="71" y="529"/>
                  </a:cubicBezTo>
                  <a:cubicBezTo>
                    <a:pt x="69" y="528"/>
                    <a:pt x="69" y="528"/>
                    <a:pt x="69" y="528"/>
                  </a:cubicBezTo>
                  <a:cubicBezTo>
                    <a:pt x="68" y="530"/>
                    <a:pt x="68" y="530"/>
                    <a:pt x="68" y="530"/>
                  </a:cubicBezTo>
                  <a:cubicBezTo>
                    <a:pt x="67" y="532"/>
                    <a:pt x="66" y="535"/>
                    <a:pt x="67" y="539"/>
                  </a:cubicBezTo>
                  <a:cubicBezTo>
                    <a:pt x="69" y="548"/>
                    <a:pt x="73" y="562"/>
                    <a:pt x="65" y="562"/>
                  </a:cubicBezTo>
                  <a:cubicBezTo>
                    <a:pt x="58" y="562"/>
                    <a:pt x="58" y="558"/>
                    <a:pt x="51" y="564"/>
                  </a:cubicBezTo>
                  <a:cubicBezTo>
                    <a:pt x="45" y="570"/>
                    <a:pt x="36" y="567"/>
                    <a:pt x="42" y="576"/>
                  </a:cubicBezTo>
                  <a:cubicBezTo>
                    <a:pt x="48" y="586"/>
                    <a:pt x="56" y="584"/>
                    <a:pt x="56" y="584"/>
                  </a:cubicBezTo>
                  <a:cubicBezTo>
                    <a:pt x="56" y="584"/>
                    <a:pt x="64" y="572"/>
                    <a:pt x="67" y="581"/>
                  </a:cubicBezTo>
                  <a:cubicBezTo>
                    <a:pt x="70" y="590"/>
                    <a:pt x="75" y="590"/>
                    <a:pt x="70" y="596"/>
                  </a:cubicBezTo>
                  <a:cubicBezTo>
                    <a:pt x="65" y="603"/>
                    <a:pt x="64" y="604"/>
                    <a:pt x="58" y="607"/>
                  </a:cubicBezTo>
                  <a:cubicBezTo>
                    <a:pt x="51" y="610"/>
                    <a:pt x="53" y="598"/>
                    <a:pt x="51" y="610"/>
                  </a:cubicBezTo>
                  <a:cubicBezTo>
                    <a:pt x="50" y="623"/>
                    <a:pt x="58" y="617"/>
                    <a:pt x="58" y="621"/>
                  </a:cubicBezTo>
                  <a:cubicBezTo>
                    <a:pt x="58" y="626"/>
                    <a:pt x="48" y="634"/>
                    <a:pt x="48" y="634"/>
                  </a:cubicBezTo>
                  <a:cubicBezTo>
                    <a:pt x="48" y="634"/>
                    <a:pt x="67" y="634"/>
                    <a:pt x="69" y="637"/>
                  </a:cubicBezTo>
                  <a:cubicBezTo>
                    <a:pt x="70" y="640"/>
                    <a:pt x="78" y="627"/>
                    <a:pt x="79" y="638"/>
                  </a:cubicBezTo>
                  <a:cubicBezTo>
                    <a:pt x="81" y="649"/>
                    <a:pt x="76" y="654"/>
                    <a:pt x="69" y="657"/>
                  </a:cubicBezTo>
                  <a:cubicBezTo>
                    <a:pt x="61" y="660"/>
                    <a:pt x="53" y="660"/>
                    <a:pt x="53" y="660"/>
                  </a:cubicBezTo>
                  <a:cubicBezTo>
                    <a:pt x="53" y="660"/>
                    <a:pt x="47" y="655"/>
                    <a:pt x="45" y="663"/>
                  </a:cubicBezTo>
                  <a:cubicBezTo>
                    <a:pt x="44" y="671"/>
                    <a:pt x="47" y="674"/>
                    <a:pt x="51" y="677"/>
                  </a:cubicBezTo>
                  <a:cubicBezTo>
                    <a:pt x="56" y="680"/>
                    <a:pt x="41" y="688"/>
                    <a:pt x="47" y="696"/>
                  </a:cubicBezTo>
                  <a:cubicBezTo>
                    <a:pt x="53" y="703"/>
                    <a:pt x="65" y="699"/>
                    <a:pt x="65" y="699"/>
                  </a:cubicBezTo>
                  <a:cubicBezTo>
                    <a:pt x="65" y="699"/>
                    <a:pt x="76" y="683"/>
                    <a:pt x="75" y="696"/>
                  </a:cubicBezTo>
                  <a:cubicBezTo>
                    <a:pt x="73" y="708"/>
                    <a:pt x="58" y="706"/>
                    <a:pt x="64" y="714"/>
                  </a:cubicBezTo>
                  <a:cubicBezTo>
                    <a:pt x="70" y="722"/>
                    <a:pt x="73" y="711"/>
                    <a:pt x="79" y="720"/>
                  </a:cubicBezTo>
                  <a:cubicBezTo>
                    <a:pt x="86" y="730"/>
                    <a:pt x="78" y="733"/>
                    <a:pt x="78" y="741"/>
                  </a:cubicBezTo>
                  <a:cubicBezTo>
                    <a:pt x="78" y="748"/>
                    <a:pt x="87" y="753"/>
                    <a:pt x="89" y="758"/>
                  </a:cubicBezTo>
                  <a:cubicBezTo>
                    <a:pt x="90" y="762"/>
                    <a:pt x="93" y="776"/>
                    <a:pt x="89" y="781"/>
                  </a:cubicBezTo>
                  <a:cubicBezTo>
                    <a:pt x="84" y="785"/>
                    <a:pt x="79" y="784"/>
                    <a:pt x="81" y="793"/>
                  </a:cubicBezTo>
                  <a:cubicBezTo>
                    <a:pt x="82" y="803"/>
                    <a:pt x="84" y="804"/>
                    <a:pt x="76" y="809"/>
                  </a:cubicBezTo>
                  <a:cubicBezTo>
                    <a:pt x="69" y="813"/>
                    <a:pt x="64" y="815"/>
                    <a:pt x="64" y="807"/>
                  </a:cubicBezTo>
                  <a:cubicBezTo>
                    <a:pt x="64" y="799"/>
                    <a:pt x="69" y="787"/>
                    <a:pt x="67" y="781"/>
                  </a:cubicBezTo>
                  <a:cubicBezTo>
                    <a:pt x="65" y="775"/>
                    <a:pt x="70" y="751"/>
                    <a:pt x="64" y="751"/>
                  </a:cubicBezTo>
                  <a:cubicBezTo>
                    <a:pt x="58" y="751"/>
                    <a:pt x="58" y="737"/>
                    <a:pt x="58" y="733"/>
                  </a:cubicBezTo>
                  <a:cubicBezTo>
                    <a:pt x="58" y="728"/>
                    <a:pt x="48" y="716"/>
                    <a:pt x="45" y="722"/>
                  </a:cubicBezTo>
                  <a:cubicBezTo>
                    <a:pt x="42" y="728"/>
                    <a:pt x="36" y="720"/>
                    <a:pt x="36" y="720"/>
                  </a:cubicBezTo>
                  <a:cubicBezTo>
                    <a:pt x="36" y="720"/>
                    <a:pt x="38" y="693"/>
                    <a:pt x="31" y="697"/>
                  </a:cubicBezTo>
                  <a:cubicBezTo>
                    <a:pt x="25" y="702"/>
                    <a:pt x="19" y="680"/>
                    <a:pt x="13" y="689"/>
                  </a:cubicBezTo>
                  <a:cubicBezTo>
                    <a:pt x="7" y="699"/>
                    <a:pt x="0" y="689"/>
                    <a:pt x="8" y="705"/>
                  </a:cubicBezTo>
                  <a:cubicBezTo>
                    <a:pt x="16" y="720"/>
                    <a:pt x="18" y="733"/>
                    <a:pt x="22" y="736"/>
                  </a:cubicBezTo>
                  <a:cubicBezTo>
                    <a:pt x="31" y="744"/>
                    <a:pt x="41" y="747"/>
                    <a:pt x="36" y="753"/>
                  </a:cubicBezTo>
                  <a:cubicBezTo>
                    <a:pt x="31" y="759"/>
                    <a:pt x="28" y="756"/>
                    <a:pt x="28" y="765"/>
                  </a:cubicBezTo>
                  <a:cubicBezTo>
                    <a:pt x="28" y="775"/>
                    <a:pt x="39" y="776"/>
                    <a:pt x="39" y="776"/>
                  </a:cubicBezTo>
                  <a:cubicBezTo>
                    <a:pt x="39" y="776"/>
                    <a:pt x="41" y="775"/>
                    <a:pt x="36" y="793"/>
                  </a:cubicBezTo>
                  <a:cubicBezTo>
                    <a:pt x="31" y="812"/>
                    <a:pt x="44" y="809"/>
                    <a:pt x="42" y="818"/>
                  </a:cubicBezTo>
                  <a:cubicBezTo>
                    <a:pt x="42" y="818"/>
                    <a:pt x="56" y="844"/>
                    <a:pt x="68" y="837"/>
                  </a:cubicBezTo>
                  <a:cubicBezTo>
                    <a:pt x="80" y="830"/>
                    <a:pt x="80" y="803"/>
                    <a:pt x="109" y="808"/>
                  </a:cubicBezTo>
                  <a:cubicBezTo>
                    <a:pt x="138" y="813"/>
                    <a:pt x="562" y="943"/>
                    <a:pt x="743" y="963"/>
                  </a:cubicBezTo>
                  <a:cubicBezTo>
                    <a:pt x="743" y="963"/>
                    <a:pt x="769" y="970"/>
                    <a:pt x="769" y="963"/>
                  </a:cubicBezTo>
                  <a:cubicBezTo>
                    <a:pt x="769" y="957"/>
                    <a:pt x="775" y="948"/>
                    <a:pt x="781" y="951"/>
                  </a:cubicBezTo>
                  <a:cubicBezTo>
                    <a:pt x="786" y="955"/>
                    <a:pt x="772" y="968"/>
                    <a:pt x="784" y="972"/>
                  </a:cubicBezTo>
                  <a:cubicBezTo>
                    <a:pt x="796" y="975"/>
                    <a:pt x="811" y="987"/>
                    <a:pt x="820" y="987"/>
                  </a:cubicBezTo>
                  <a:cubicBezTo>
                    <a:pt x="828" y="987"/>
                    <a:pt x="835" y="991"/>
                    <a:pt x="840" y="996"/>
                  </a:cubicBezTo>
                  <a:cubicBezTo>
                    <a:pt x="846" y="1001"/>
                    <a:pt x="852" y="999"/>
                    <a:pt x="858" y="999"/>
                  </a:cubicBezTo>
                  <a:cubicBezTo>
                    <a:pt x="863" y="999"/>
                    <a:pt x="873" y="994"/>
                    <a:pt x="876" y="1003"/>
                  </a:cubicBezTo>
                  <a:cubicBezTo>
                    <a:pt x="880" y="1011"/>
                    <a:pt x="881" y="1010"/>
                    <a:pt x="890" y="1010"/>
                  </a:cubicBezTo>
                  <a:cubicBezTo>
                    <a:pt x="899" y="1010"/>
                    <a:pt x="914" y="1011"/>
                    <a:pt x="914" y="1011"/>
                  </a:cubicBezTo>
                  <a:cubicBezTo>
                    <a:pt x="915" y="1014"/>
                    <a:pt x="915" y="1014"/>
                    <a:pt x="915" y="1014"/>
                  </a:cubicBezTo>
                  <a:cubicBezTo>
                    <a:pt x="919" y="1011"/>
                    <a:pt x="923" y="1008"/>
                    <a:pt x="926" y="1002"/>
                  </a:cubicBezTo>
                  <a:cubicBezTo>
                    <a:pt x="937" y="986"/>
                    <a:pt x="940" y="986"/>
                    <a:pt x="952" y="987"/>
                  </a:cubicBezTo>
                  <a:cubicBezTo>
                    <a:pt x="952" y="987"/>
                    <a:pt x="968" y="980"/>
                    <a:pt x="978" y="981"/>
                  </a:cubicBezTo>
                  <a:cubicBezTo>
                    <a:pt x="987" y="982"/>
                    <a:pt x="987" y="990"/>
                    <a:pt x="989" y="998"/>
                  </a:cubicBezTo>
                  <a:cubicBezTo>
                    <a:pt x="991" y="1007"/>
                    <a:pt x="1002" y="1018"/>
                    <a:pt x="1005" y="1012"/>
                  </a:cubicBezTo>
                  <a:cubicBezTo>
                    <a:pt x="1008" y="1006"/>
                    <a:pt x="1023" y="1022"/>
                    <a:pt x="1028" y="1022"/>
                  </a:cubicBezTo>
                  <a:cubicBezTo>
                    <a:pt x="1032" y="1022"/>
                    <a:pt x="1033" y="1030"/>
                    <a:pt x="1043" y="1060"/>
                  </a:cubicBezTo>
                  <a:cubicBezTo>
                    <a:pt x="1052" y="1090"/>
                    <a:pt x="1062" y="1075"/>
                    <a:pt x="1065" y="1080"/>
                  </a:cubicBezTo>
                  <a:cubicBezTo>
                    <a:pt x="1068" y="1086"/>
                    <a:pt x="1073" y="1083"/>
                    <a:pt x="1078" y="1086"/>
                  </a:cubicBezTo>
                  <a:cubicBezTo>
                    <a:pt x="1082" y="1088"/>
                    <a:pt x="1104" y="1091"/>
                    <a:pt x="1113" y="1091"/>
                  </a:cubicBezTo>
                  <a:cubicBezTo>
                    <a:pt x="1121" y="1091"/>
                    <a:pt x="1131" y="1098"/>
                    <a:pt x="1140" y="1102"/>
                  </a:cubicBezTo>
                  <a:cubicBezTo>
                    <a:pt x="1148" y="1105"/>
                    <a:pt x="1158" y="1122"/>
                    <a:pt x="1163" y="1127"/>
                  </a:cubicBezTo>
                  <a:cubicBezTo>
                    <a:pt x="1168" y="1132"/>
                    <a:pt x="1166" y="1145"/>
                    <a:pt x="1156" y="1147"/>
                  </a:cubicBezTo>
                  <a:cubicBezTo>
                    <a:pt x="1151" y="1148"/>
                    <a:pt x="1149" y="1149"/>
                    <a:pt x="1147" y="1149"/>
                  </a:cubicBezTo>
                  <a:cubicBezTo>
                    <a:pt x="1146" y="1150"/>
                    <a:pt x="1146" y="1150"/>
                    <a:pt x="1146" y="1150"/>
                  </a:cubicBezTo>
                  <a:cubicBezTo>
                    <a:pt x="1155" y="1164"/>
                    <a:pt x="1167" y="1172"/>
                    <a:pt x="1177" y="1187"/>
                  </a:cubicBezTo>
                  <a:cubicBezTo>
                    <a:pt x="1178" y="1186"/>
                    <a:pt x="1178" y="1186"/>
                    <a:pt x="1178" y="1186"/>
                  </a:cubicBezTo>
                  <a:cubicBezTo>
                    <a:pt x="1196" y="1175"/>
                    <a:pt x="1196" y="1175"/>
                    <a:pt x="1196" y="1175"/>
                  </a:cubicBezTo>
                  <a:cubicBezTo>
                    <a:pt x="1196" y="1175"/>
                    <a:pt x="1227" y="1177"/>
                    <a:pt x="1231" y="1177"/>
                  </a:cubicBezTo>
                  <a:cubicBezTo>
                    <a:pt x="1236" y="1177"/>
                    <a:pt x="1263" y="1168"/>
                    <a:pt x="1268" y="1162"/>
                  </a:cubicBezTo>
                  <a:cubicBezTo>
                    <a:pt x="1269" y="1161"/>
                    <a:pt x="1270" y="1161"/>
                    <a:pt x="1271" y="1162"/>
                  </a:cubicBezTo>
                  <a:cubicBezTo>
                    <a:pt x="1273" y="1162"/>
                    <a:pt x="1273" y="1162"/>
                    <a:pt x="1273" y="1162"/>
                  </a:cubicBezTo>
                  <a:cubicBezTo>
                    <a:pt x="1273" y="1162"/>
                    <a:pt x="1287" y="1153"/>
                    <a:pt x="1294" y="1146"/>
                  </a:cubicBezTo>
                  <a:cubicBezTo>
                    <a:pt x="1300" y="1139"/>
                    <a:pt x="1302" y="1134"/>
                    <a:pt x="1326" y="1138"/>
                  </a:cubicBezTo>
                  <a:cubicBezTo>
                    <a:pt x="1350" y="1141"/>
                    <a:pt x="1374" y="1139"/>
                    <a:pt x="1388" y="1134"/>
                  </a:cubicBezTo>
                  <a:cubicBezTo>
                    <a:pt x="1401" y="1129"/>
                    <a:pt x="1423" y="1129"/>
                    <a:pt x="1429" y="1105"/>
                  </a:cubicBezTo>
                  <a:cubicBezTo>
                    <a:pt x="1434" y="1081"/>
                    <a:pt x="1442" y="1066"/>
                    <a:pt x="1447" y="1054"/>
                  </a:cubicBezTo>
                  <a:cubicBezTo>
                    <a:pt x="1453" y="1042"/>
                    <a:pt x="1459" y="1032"/>
                    <a:pt x="1470" y="1042"/>
                  </a:cubicBezTo>
                  <a:cubicBezTo>
                    <a:pt x="1480" y="1052"/>
                    <a:pt x="1485" y="1039"/>
                    <a:pt x="1495" y="1047"/>
                  </a:cubicBezTo>
                  <a:cubicBezTo>
                    <a:pt x="1506" y="1056"/>
                    <a:pt x="1495" y="1071"/>
                    <a:pt x="1502" y="1086"/>
                  </a:cubicBezTo>
                  <a:cubicBezTo>
                    <a:pt x="1509" y="1102"/>
                    <a:pt x="1523" y="1122"/>
                    <a:pt x="1529" y="1131"/>
                  </a:cubicBezTo>
                  <a:cubicBezTo>
                    <a:pt x="1531" y="1133"/>
                    <a:pt x="1531" y="1133"/>
                    <a:pt x="1531" y="1133"/>
                  </a:cubicBezTo>
                  <a:cubicBezTo>
                    <a:pt x="1535" y="1128"/>
                    <a:pt x="1537" y="1125"/>
                    <a:pt x="1537" y="1125"/>
                  </a:cubicBezTo>
                  <a:cubicBezTo>
                    <a:pt x="1537" y="1125"/>
                    <a:pt x="1557" y="1116"/>
                    <a:pt x="1565" y="1112"/>
                  </a:cubicBezTo>
                  <a:cubicBezTo>
                    <a:pt x="1574" y="1109"/>
                    <a:pt x="1583" y="1099"/>
                    <a:pt x="1583" y="1099"/>
                  </a:cubicBezTo>
                  <a:cubicBezTo>
                    <a:pt x="1589" y="1093"/>
                    <a:pt x="1589" y="1093"/>
                    <a:pt x="1589" y="1093"/>
                  </a:cubicBezTo>
                  <a:cubicBezTo>
                    <a:pt x="1589" y="1093"/>
                    <a:pt x="1583" y="1099"/>
                    <a:pt x="1596" y="1102"/>
                  </a:cubicBezTo>
                  <a:cubicBezTo>
                    <a:pt x="1608" y="1106"/>
                    <a:pt x="1618" y="1096"/>
                    <a:pt x="1618" y="1102"/>
                  </a:cubicBezTo>
                  <a:cubicBezTo>
                    <a:pt x="1617" y="1109"/>
                    <a:pt x="1601" y="1116"/>
                    <a:pt x="1601" y="1116"/>
                  </a:cubicBezTo>
                  <a:cubicBezTo>
                    <a:pt x="1601" y="1116"/>
                    <a:pt x="1598" y="1116"/>
                    <a:pt x="1591" y="1117"/>
                  </a:cubicBezTo>
                  <a:cubicBezTo>
                    <a:pt x="1584" y="1118"/>
                    <a:pt x="1573" y="1132"/>
                    <a:pt x="1573" y="1132"/>
                  </a:cubicBezTo>
                  <a:cubicBezTo>
                    <a:pt x="1573" y="1132"/>
                    <a:pt x="1568" y="1135"/>
                    <a:pt x="1565" y="1140"/>
                  </a:cubicBezTo>
                  <a:cubicBezTo>
                    <a:pt x="1561" y="1146"/>
                    <a:pt x="1558" y="1152"/>
                    <a:pt x="1559" y="1158"/>
                  </a:cubicBezTo>
                  <a:cubicBezTo>
                    <a:pt x="1560" y="1165"/>
                    <a:pt x="1559" y="1169"/>
                    <a:pt x="1567" y="1172"/>
                  </a:cubicBezTo>
                  <a:cubicBezTo>
                    <a:pt x="1574" y="1174"/>
                    <a:pt x="1584" y="1169"/>
                    <a:pt x="1584" y="1169"/>
                  </a:cubicBezTo>
                  <a:cubicBezTo>
                    <a:pt x="1584" y="1169"/>
                    <a:pt x="1601" y="1156"/>
                    <a:pt x="1603" y="1152"/>
                  </a:cubicBezTo>
                  <a:cubicBezTo>
                    <a:pt x="1604" y="1149"/>
                    <a:pt x="1609" y="1138"/>
                    <a:pt x="1609" y="1138"/>
                  </a:cubicBezTo>
                  <a:cubicBezTo>
                    <a:pt x="1625" y="1129"/>
                    <a:pt x="1625" y="1129"/>
                    <a:pt x="1625" y="1129"/>
                  </a:cubicBezTo>
                  <a:cubicBezTo>
                    <a:pt x="1625" y="1129"/>
                    <a:pt x="1634" y="1129"/>
                    <a:pt x="1643" y="1127"/>
                  </a:cubicBezTo>
                  <a:cubicBezTo>
                    <a:pt x="1653" y="1125"/>
                    <a:pt x="1666" y="1118"/>
                    <a:pt x="1666" y="1118"/>
                  </a:cubicBezTo>
                  <a:cubicBezTo>
                    <a:pt x="1666" y="1118"/>
                    <a:pt x="1677" y="1113"/>
                    <a:pt x="1681" y="1109"/>
                  </a:cubicBezTo>
                  <a:cubicBezTo>
                    <a:pt x="1684" y="1104"/>
                    <a:pt x="1685" y="1102"/>
                    <a:pt x="1685" y="1102"/>
                  </a:cubicBezTo>
                  <a:cubicBezTo>
                    <a:pt x="1685" y="1102"/>
                    <a:pt x="1684" y="1093"/>
                    <a:pt x="1681" y="1093"/>
                  </a:cubicBezTo>
                  <a:cubicBezTo>
                    <a:pt x="1677" y="1092"/>
                    <a:pt x="1673" y="1095"/>
                    <a:pt x="1681" y="1088"/>
                  </a:cubicBezTo>
                  <a:cubicBezTo>
                    <a:pt x="1690" y="1081"/>
                    <a:pt x="1683" y="1085"/>
                    <a:pt x="1691" y="1079"/>
                  </a:cubicBezTo>
                  <a:cubicBezTo>
                    <a:pt x="1699" y="1073"/>
                    <a:pt x="1702" y="1063"/>
                    <a:pt x="1702" y="1063"/>
                  </a:cubicBezTo>
                  <a:cubicBezTo>
                    <a:pt x="1698" y="1045"/>
                    <a:pt x="1698" y="1045"/>
                    <a:pt x="1698" y="1045"/>
                  </a:cubicBezTo>
                  <a:cubicBezTo>
                    <a:pt x="1698" y="1045"/>
                    <a:pt x="1690" y="1035"/>
                    <a:pt x="1686" y="1044"/>
                  </a:cubicBezTo>
                  <a:cubicBezTo>
                    <a:pt x="1682" y="1053"/>
                    <a:pt x="1680" y="1065"/>
                    <a:pt x="1677" y="1075"/>
                  </a:cubicBezTo>
                  <a:cubicBezTo>
                    <a:pt x="1673" y="1086"/>
                    <a:pt x="1664" y="1087"/>
                    <a:pt x="1664" y="1087"/>
                  </a:cubicBezTo>
                  <a:cubicBezTo>
                    <a:pt x="1664" y="1087"/>
                    <a:pt x="1657" y="1084"/>
                    <a:pt x="1649" y="1086"/>
                  </a:cubicBezTo>
                  <a:cubicBezTo>
                    <a:pt x="1641" y="1087"/>
                    <a:pt x="1611" y="1093"/>
                    <a:pt x="1607" y="1082"/>
                  </a:cubicBezTo>
                  <a:cubicBezTo>
                    <a:pt x="1604" y="1072"/>
                    <a:pt x="1594" y="1062"/>
                    <a:pt x="1587" y="1064"/>
                  </a:cubicBezTo>
                  <a:cubicBezTo>
                    <a:pt x="1579" y="1066"/>
                    <a:pt x="1574" y="1056"/>
                    <a:pt x="1575" y="1046"/>
                  </a:cubicBezTo>
                  <a:cubicBezTo>
                    <a:pt x="1576" y="1037"/>
                    <a:pt x="1569" y="1021"/>
                    <a:pt x="1569" y="1021"/>
                  </a:cubicBezTo>
                  <a:cubicBezTo>
                    <a:pt x="1569" y="1021"/>
                    <a:pt x="1590" y="1017"/>
                    <a:pt x="1567" y="1017"/>
                  </a:cubicBezTo>
                  <a:cubicBezTo>
                    <a:pt x="1543" y="1018"/>
                    <a:pt x="1535" y="1016"/>
                    <a:pt x="1535" y="1016"/>
                  </a:cubicBezTo>
                  <a:cubicBezTo>
                    <a:pt x="1560" y="997"/>
                    <a:pt x="1560" y="997"/>
                    <a:pt x="1560" y="997"/>
                  </a:cubicBezTo>
                  <a:cubicBezTo>
                    <a:pt x="1560" y="997"/>
                    <a:pt x="1575" y="1001"/>
                    <a:pt x="1578" y="996"/>
                  </a:cubicBezTo>
                  <a:cubicBezTo>
                    <a:pt x="1580" y="990"/>
                    <a:pt x="1579" y="983"/>
                    <a:pt x="1579" y="983"/>
                  </a:cubicBezTo>
                  <a:cubicBezTo>
                    <a:pt x="1579" y="983"/>
                    <a:pt x="1580" y="968"/>
                    <a:pt x="1549" y="972"/>
                  </a:cubicBezTo>
                  <a:cubicBezTo>
                    <a:pt x="1519" y="975"/>
                    <a:pt x="1486" y="989"/>
                    <a:pt x="1479" y="995"/>
                  </a:cubicBezTo>
                  <a:cubicBezTo>
                    <a:pt x="1472" y="1000"/>
                    <a:pt x="1433" y="1053"/>
                    <a:pt x="1414" y="1061"/>
                  </a:cubicBezTo>
                  <a:cubicBezTo>
                    <a:pt x="1414" y="1061"/>
                    <a:pt x="1444" y="1026"/>
                    <a:pt x="1438" y="1018"/>
                  </a:cubicBezTo>
                  <a:cubicBezTo>
                    <a:pt x="1432" y="1010"/>
                    <a:pt x="1452" y="983"/>
                    <a:pt x="1472" y="976"/>
                  </a:cubicBezTo>
                  <a:cubicBezTo>
                    <a:pt x="1491" y="968"/>
                    <a:pt x="1497" y="971"/>
                    <a:pt x="1504" y="953"/>
                  </a:cubicBezTo>
                  <a:cubicBezTo>
                    <a:pt x="1512" y="935"/>
                    <a:pt x="1522" y="927"/>
                    <a:pt x="1531" y="927"/>
                  </a:cubicBezTo>
                  <a:cubicBezTo>
                    <a:pt x="1539" y="927"/>
                    <a:pt x="1538" y="927"/>
                    <a:pt x="1558" y="926"/>
                  </a:cubicBezTo>
                  <a:cubicBezTo>
                    <a:pt x="1577" y="925"/>
                    <a:pt x="1592" y="920"/>
                    <a:pt x="1592" y="920"/>
                  </a:cubicBezTo>
                  <a:cubicBezTo>
                    <a:pt x="1592" y="920"/>
                    <a:pt x="1627" y="921"/>
                    <a:pt x="1638" y="923"/>
                  </a:cubicBezTo>
                  <a:cubicBezTo>
                    <a:pt x="1648" y="925"/>
                    <a:pt x="1665" y="917"/>
                    <a:pt x="1673" y="914"/>
                  </a:cubicBezTo>
                  <a:cubicBezTo>
                    <a:pt x="1681" y="912"/>
                    <a:pt x="1694" y="904"/>
                    <a:pt x="1699" y="899"/>
                  </a:cubicBezTo>
                  <a:cubicBezTo>
                    <a:pt x="1704" y="894"/>
                    <a:pt x="1710" y="878"/>
                    <a:pt x="1710" y="878"/>
                  </a:cubicBezTo>
                  <a:cubicBezTo>
                    <a:pt x="1710" y="878"/>
                    <a:pt x="1722" y="862"/>
                    <a:pt x="1731" y="860"/>
                  </a:cubicBezTo>
                  <a:cubicBezTo>
                    <a:pt x="1739" y="859"/>
                    <a:pt x="1745" y="858"/>
                    <a:pt x="1751" y="852"/>
                  </a:cubicBezTo>
                  <a:cubicBezTo>
                    <a:pt x="1756" y="847"/>
                    <a:pt x="1772" y="831"/>
                    <a:pt x="1762" y="825"/>
                  </a:cubicBezTo>
                  <a:close/>
                  <a:moveTo>
                    <a:pt x="1038" y="389"/>
                  </a:moveTo>
                  <a:cubicBezTo>
                    <a:pt x="1042" y="397"/>
                    <a:pt x="1044" y="400"/>
                    <a:pt x="1047" y="401"/>
                  </a:cubicBezTo>
                  <a:cubicBezTo>
                    <a:pt x="1043" y="401"/>
                    <a:pt x="1041" y="400"/>
                    <a:pt x="1041" y="400"/>
                  </a:cubicBezTo>
                  <a:cubicBezTo>
                    <a:pt x="1041" y="400"/>
                    <a:pt x="1029" y="389"/>
                    <a:pt x="1011" y="384"/>
                  </a:cubicBezTo>
                  <a:cubicBezTo>
                    <a:pt x="1011" y="384"/>
                    <a:pt x="1032" y="374"/>
                    <a:pt x="1038" y="389"/>
                  </a:cubicBezTo>
                  <a:close/>
                  <a:moveTo>
                    <a:pt x="512" y="251"/>
                  </a:moveTo>
                  <a:cubicBezTo>
                    <a:pt x="521" y="243"/>
                    <a:pt x="481" y="235"/>
                    <a:pt x="476" y="227"/>
                  </a:cubicBezTo>
                  <a:cubicBezTo>
                    <a:pt x="471" y="219"/>
                    <a:pt x="497" y="220"/>
                    <a:pt x="508" y="219"/>
                  </a:cubicBezTo>
                  <a:cubicBezTo>
                    <a:pt x="555" y="222"/>
                    <a:pt x="555" y="222"/>
                    <a:pt x="555" y="222"/>
                  </a:cubicBezTo>
                  <a:cubicBezTo>
                    <a:pt x="555" y="222"/>
                    <a:pt x="538" y="240"/>
                    <a:pt x="542" y="242"/>
                  </a:cubicBezTo>
                  <a:cubicBezTo>
                    <a:pt x="545" y="242"/>
                    <a:pt x="554" y="247"/>
                    <a:pt x="562" y="249"/>
                  </a:cubicBezTo>
                  <a:cubicBezTo>
                    <a:pt x="567" y="247"/>
                    <a:pt x="571" y="246"/>
                    <a:pt x="572" y="248"/>
                  </a:cubicBezTo>
                  <a:cubicBezTo>
                    <a:pt x="573" y="252"/>
                    <a:pt x="568" y="251"/>
                    <a:pt x="562" y="249"/>
                  </a:cubicBezTo>
                  <a:cubicBezTo>
                    <a:pt x="549" y="255"/>
                    <a:pt x="526" y="270"/>
                    <a:pt x="513" y="269"/>
                  </a:cubicBezTo>
                  <a:cubicBezTo>
                    <a:pt x="495" y="268"/>
                    <a:pt x="471" y="274"/>
                    <a:pt x="468" y="268"/>
                  </a:cubicBezTo>
                  <a:cubicBezTo>
                    <a:pt x="465" y="261"/>
                    <a:pt x="502" y="259"/>
                    <a:pt x="512" y="251"/>
                  </a:cubicBezTo>
                  <a:close/>
                  <a:moveTo>
                    <a:pt x="602" y="414"/>
                  </a:moveTo>
                  <a:cubicBezTo>
                    <a:pt x="591" y="412"/>
                    <a:pt x="577" y="441"/>
                    <a:pt x="572" y="441"/>
                  </a:cubicBezTo>
                  <a:cubicBezTo>
                    <a:pt x="567" y="441"/>
                    <a:pt x="538" y="453"/>
                    <a:pt x="523" y="449"/>
                  </a:cubicBezTo>
                  <a:cubicBezTo>
                    <a:pt x="508" y="446"/>
                    <a:pt x="476" y="436"/>
                    <a:pt x="466" y="427"/>
                  </a:cubicBezTo>
                  <a:cubicBezTo>
                    <a:pt x="456" y="417"/>
                    <a:pt x="481" y="430"/>
                    <a:pt x="489" y="430"/>
                  </a:cubicBezTo>
                  <a:cubicBezTo>
                    <a:pt x="497" y="430"/>
                    <a:pt x="507" y="410"/>
                    <a:pt x="508" y="381"/>
                  </a:cubicBezTo>
                  <a:cubicBezTo>
                    <a:pt x="510" y="352"/>
                    <a:pt x="521" y="391"/>
                    <a:pt x="534" y="402"/>
                  </a:cubicBezTo>
                  <a:cubicBezTo>
                    <a:pt x="534" y="402"/>
                    <a:pt x="614" y="396"/>
                    <a:pt x="620" y="401"/>
                  </a:cubicBezTo>
                  <a:cubicBezTo>
                    <a:pt x="627" y="405"/>
                    <a:pt x="614" y="415"/>
                    <a:pt x="602" y="414"/>
                  </a:cubicBezTo>
                  <a:close/>
                  <a:moveTo>
                    <a:pt x="752" y="898"/>
                  </a:moveTo>
                  <a:cubicBezTo>
                    <a:pt x="752" y="898"/>
                    <a:pt x="752" y="898"/>
                    <a:pt x="752" y="886"/>
                  </a:cubicBezTo>
                  <a:cubicBezTo>
                    <a:pt x="752" y="875"/>
                    <a:pt x="738" y="864"/>
                    <a:pt x="731" y="853"/>
                  </a:cubicBezTo>
                  <a:cubicBezTo>
                    <a:pt x="725" y="841"/>
                    <a:pt x="729" y="830"/>
                    <a:pt x="713" y="819"/>
                  </a:cubicBezTo>
                  <a:cubicBezTo>
                    <a:pt x="698" y="808"/>
                    <a:pt x="718" y="787"/>
                    <a:pt x="731" y="778"/>
                  </a:cubicBezTo>
                  <a:cubicBezTo>
                    <a:pt x="731" y="771"/>
                    <a:pt x="731" y="771"/>
                    <a:pt x="731" y="771"/>
                  </a:cubicBezTo>
                  <a:cubicBezTo>
                    <a:pt x="743" y="794"/>
                    <a:pt x="743" y="794"/>
                    <a:pt x="743" y="794"/>
                  </a:cubicBezTo>
                  <a:cubicBezTo>
                    <a:pt x="743" y="794"/>
                    <a:pt x="740" y="814"/>
                    <a:pt x="745" y="823"/>
                  </a:cubicBezTo>
                  <a:cubicBezTo>
                    <a:pt x="750" y="832"/>
                    <a:pt x="759" y="859"/>
                    <a:pt x="759" y="859"/>
                  </a:cubicBezTo>
                  <a:lnTo>
                    <a:pt x="752" y="898"/>
                  </a:lnTo>
                  <a:close/>
                </a:path>
              </a:pathLst>
            </a:custGeom>
            <a:solidFill>
              <a:srgbClr val="DDDDDD">
                <a:alpha val="30000"/>
              </a:srgbClr>
            </a:solidFill>
            <a:ln w="3175" cap="rnd">
              <a:noFill/>
              <a:prstDash val="solid"/>
              <a:round/>
              <a:headEnd/>
              <a:tailEnd/>
            </a:ln>
          </p:spPr>
          <p:txBody>
            <a:bodyPr/>
            <a:lstStyle/>
            <a:p>
              <a:endParaRPr lang="en-US"/>
            </a:p>
          </p:txBody>
        </p:sp>
        <p:sp>
          <p:nvSpPr>
            <p:cNvPr id="88" name="Freeform 191"/>
            <p:cNvSpPr>
              <a:spLocks/>
            </p:cNvSpPr>
            <p:nvPr/>
          </p:nvSpPr>
          <p:spPr bwMode="auto">
            <a:xfrm>
              <a:off x="3405188" y="2486025"/>
              <a:ext cx="190500" cy="153987"/>
            </a:xfrm>
            <a:custGeom>
              <a:avLst/>
              <a:gdLst>
                <a:gd name="T0" fmla="*/ 1 w 217"/>
                <a:gd name="T1" fmla="*/ 1 h 174"/>
                <a:gd name="T2" fmla="*/ 1 w 217"/>
                <a:gd name="T3" fmla="*/ 1 h 174"/>
                <a:gd name="T4" fmla="*/ 1 w 217"/>
                <a:gd name="T5" fmla="*/ 1 h 174"/>
                <a:gd name="T6" fmla="*/ 1 w 217"/>
                <a:gd name="T7" fmla="*/ 1 h 174"/>
                <a:gd name="T8" fmla="*/ 1 w 217"/>
                <a:gd name="T9" fmla="*/ 1 h 174"/>
                <a:gd name="T10" fmla="*/ 1 w 217"/>
                <a:gd name="T11" fmla="*/ 1 h 174"/>
                <a:gd name="T12" fmla="*/ 1 w 217"/>
                <a:gd name="T13" fmla="*/ 1 h 174"/>
                <a:gd name="T14" fmla="*/ 1 w 217"/>
                <a:gd name="T15" fmla="*/ 1 h 174"/>
                <a:gd name="T16" fmla="*/ 1 w 217"/>
                <a:gd name="T17" fmla="*/ 1 h 174"/>
                <a:gd name="T18" fmla="*/ 1 w 217"/>
                <a:gd name="T19" fmla="*/ 1 h 174"/>
                <a:gd name="T20" fmla="*/ 1 w 217"/>
                <a:gd name="T21" fmla="*/ 1 h 174"/>
                <a:gd name="T22" fmla="*/ 1 w 217"/>
                <a:gd name="T23" fmla="*/ 1 h 174"/>
                <a:gd name="T24" fmla="*/ 1 w 217"/>
                <a:gd name="T25" fmla="*/ 1 h 174"/>
                <a:gd name="T26" fmla="*/ 1 w 217"/>
                <a:gd name="T27" fmla="*/ 1 h 174"/>
                <a:gd name="T28" fmla="*/ 1 w 217"/>
                <a:gd name="T29" fmla="*/ 1 h 174"/>
                <a:gd name="T30" fmla="*/ 1 w 217"/>
                <a:gd name="T31" fmla="*/ 1 h 174"/>
                <a:gd name="T32" fmla="*/ 1 w 217"/>
                <a:gd name="T33" fmla="*/ 1 h 174"/>
                <a:gd name="T34" fmla="*/ 1 w 217"/>
                <a:gd name="T35" fmla="*/ 1 h 174"/>
                <a:gd name="T36" fmla="*/ 1 w 217"/>
                <a:gd name="T37" fmla="*/ 1 h 174"/>
                <a:gd name="T38" fmla="*/ 1 w 217"/>
                <a:gd name="T39" fmla="*/ 2 h 174"/>
                <a:gd name="T40" fmla="*/ 1 w 217"/>
                <a:gd name="T41" fmla="*/ 1 h 174"/>
                <a:gd name="T42" fmla="*/ 2 w 217"/>
                <a:gd name="T43" fmla="*/ 1 h 174"/>
                <a:gd name="T44" fmla="*/ 2 w 217"/>
                <a:gd name="T45" fmla="*/ 1 h 174"/>
                <a:gd name="T46" fmla="*/ 2 w 217"/>
                <a:gd name="T47" fmla="*/ 1 h 174"/>
                <a:gd name="T48" fmla="*/ 2 w 217"/>
                <a:gd name="T49" fmla="*/ 1 h 174"/>
                <a:gd name="T50" fmla="*/ 2 w 217"/>
                <a:gd name="T51" fmla="*/ 1 h 174"/>
                <a:gd name="T52" fmla="*/ 1 w 217"/>
                <a:gd name="T53" fmla="*/ 1 h 17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7" h="174">
                  <a:moveTo>
                    <a:pt x="148" y="8"/>
                  </a:moveTo>
                  <a:cubicBezTo>
                    <a:pt x="140" y="10"/>
                    <a:pt x="124" y="0"/>
                    <a:pt x="118" y="10"/>
                  </a:cubicBezTo>
                  <a:cubicBezTo>
                    <a:pt x="111" y="20"/>
                    <a:pt x="111" y="26"/>
                    <a:pt x="114" y="32"/>
                  </a:cubicBezTo>
                  <a:cubicBezTo>
                    <a:pt x="116" y="38"/>
                    <a:pt x="107" y="50"/>
                    <a:pt x="97" y="46"/>
                  </a:cubicBezTo>
                  <a:cubicBezTo>
                    <a:pt x="87" y="42"/>
                    <a:pt x="79" y="40"/>
                    <a:pt x="83" y="46"/>
                  </a:cubicBezTo>
                  <a:cubicBezTo>
                    <a:pt x="87" y="52"/>
                    <a:pt x="99" y="64"/>
                    <a:pt x="93" y="71"/>
                  </a:cubicBezTo>
                  <a:cubicBezTo>
                    <a:pt x="87" y="77"/>
                    <a:pt x="73" y="60"/>
                    <a:pt x="73" y="66"/>
                  </a:cubicBezTo>
                  <a:cubicBezTo>
                    <a:pt x="73" y="85"/>
                    <a:pt x="91" y="85"/>
                    <a:pt x="87" y="93"/>
                  </a:cubicBezTo>
                  <a:cubicBezTo>
                    <a:pt x="83" y="101"/>
                    <a:pt x="77" y="97"/>
                    <a:pt x="69" y="95"/>
                  </a:cubicBezTo>
                  <a:cubicBezTo>
                    <a:pt x="61" y="93"/>
                    <a:pt x="59" y="83"/>
                    <a:pt x="53" y="77"/>
                  </a:cubicBezTo>
                  <a:cubicBezTo>
                    <a:pt x="47" y="71"/>
                    <a:pt x="28" y="60"/>
                    <a:pt x="28" y="75"/>
                  </a:cubicBezTo>
                  <a:cubicBezTo>
                    <a:pt x="28" y="89"/>
                    <a:pt x="0" y="101"/>
                    <a:pt x="14" y="103"/>
                  </a:cubicBezTo>
                  <a:cubicBezTo>
                    <a:pt x="28" y="105"/>
                    <a:pt x="59" y="93"/>
                    <a:pt x="49" y="105"/>
                  </a:cubicBezTo>
                  <a:cubicBezTo>
                    <a:pt x="38" y="117"/>
                    <a:pt x="26" y="127"/>
                    <a:pt x="36" y="125"/>
                  </a:cubicBezTo>
                  <a:cubicBezTo>
                    <a:pt x="47" y="123"/>
                    <a:pt x="53" y="109"/>
                    <a:pt x="61" y="111"/>
                  </a:cubicBezTo>
                  <a:cubicBezTo>
                    <a:pt x="69" y="113"/>
                    <a:pt x="69" y="117"/>
                    <a:pt x="69" y="125"/>
                  </a:cubicBezTo>
                  <a:cubicBezTo>
                    <a:pt x="69" y="133"/>
                    <a:pt x="87" y="142"/>
                    <a:pt x="83" y="148"/>
                  </a:cubicBezTo>
                  <a:cubicBezTo>
                    <a:pt x="79" y="154"/>
                    <a:pt x="97" y="138"/>
                    <a:pt x="105" y="140"/>
                  </a:cubicBezTo>
                  <a:cubicBezTo>
                    <a:pt x="114" y="142"/>
                    <a:pt x="128" y="131"/>
                    <a:pt x="124" y="150"/>
                  </a:cubicBezTo>
                  <a:cubicBezTo>
                    <a:pt x="120" y="168"/>
                    <a:pt x="124" y="174"/>
                    <a:pt x="130" y="172"/>
                  </a:cubicBezTo>
                  <a:cubicBezTo>
                    <a:pt x="136" y="170"/>
                    <a:pt x="140" y="119"/>
                    <a:pt x="158" y="140"/>
                  </a:cubicBezTo>
                  <a:cubicBezTo>
                    <a:pt x="176" y="160"/>
                    <a:pt x="176" y="156"/>
                    <a:pt x="187" y="148"/>
                  </a:cubicBezTo>
                  <a:cubicBezTo>
                    <a:pt x="197" y="140"/>
                    <a:pt x="199" y="121"/>
                    <a:pt x="205" y="117"/>
                  </a:cubicBezTo>
                  <a:cubicBezTo>
                    <a:pt x="211" y="113"/>
                    <a:pt x="211" y="83"/>
                    <a:pt x="211" y="83"/>
                  </a:cubicBezTo>
                  <a:cubicBezTo>
                    <a:pt x="211" y="83"/>
                    <a:pt x="217" y="60"/>
                    <a:pt x="207" y="54"/>
                  </a:cubicBezTo>
                  <a:cubicBezTo>
                    <a:pt x="197" y="48"/>
                    <a:pt x="199" y="12"/>
                    <a:pt x="180" y="14"/>
                  </a:cubicBezTo>
                  <a:cubicBezTo>
                    <a:pt x="162" y="16"/>
                    <a:pt x="148" y="8"/>
                    <a:pt x="148" y="8"/>
                  </a:cubicBezTo>
                  <a:close/>
                </a:path>
              </a:pathLst>
            </a:custGeom>
            <a:solidFill>
              <a:srgbClr val="DDDDDD">
                <a:alpha val="30000"/>
              </a:srgbClr>
            </a:solidFill>
            <a:ln w="3175" cap="rnd">
              <a:noFill/>
              <a:prstDash val="solid"/>
              <a:round/>
              <a:headEnd/>
              <a:tailEnd/>
            </a:ln>
          </p:spPr>
          <p:txBody>
            <a:bodyPr/>
            <a:lstStyle/>
            <a:p>
              <a:endParaRPr lang="en-US"/>
            </a:p>
          </p:txBody>
        </p:sp>
        <p:sp>
          <p:nvSpPr>
            <p:cNvPr id="89" name="Freeform 192"/>
            <p:cNvSpPr>
              <a:spLocks/>
            </p:cNvSpPr>
            <p:nvPr/>
          </p:nvSpPr>
          <p:spPr bwMode="auto">
            <a:xfrm>
              <a:off x="3813175" y="2800350"/>
              <a:ext cx="180975" cy="354012"/>
            </a:xfrm>
            <a:custGeom>
              <a:avLst/>
              <a:gdLst>
                <a:gd name="T0" fmla="*/ 1 w 205"/>
                <a:gd name="T1" fmla="*/ 1 h 400"/>
                <a:gd name="T2" fmla="*/ 1 w 205"/>
                <a:gd name="T3" fmla="*/ 1 h 400"/>
                <a:gd name="T4" fmla="*/ 1 w 205"/>
                <a:gd name="T5" fmla="*/ 1 h 400"/>
                <a:gd name="T6" fmla="*/ 1 w 205"/>
                <a:gd name="T7" fmla="*/ 1 h 400"/>
                <a:gd name="T8" fmla="*/ 1 w 205"/>
                <a:gd name="T9" fmla="*/ 1 h 400"/>
                <a:gd name="T10" fmla="*/ 1 w 205"/>
                <a:gd name="T11" fmla="*/ 1 h 400"/>
                <a:gd name="T12" fmla="*/ 1 w 205"/>
                <a:gd name="T13" fmla="*/ 1 h 400"/>
                <a:gd name="T14" fmla="*/ 1 w 205"/>
                <a:gd name="T15" fmla="*/ 1 h 400"/>
                <a:gd name="T16" fmla="*/ 1 w 205"/>
                <a:gd name="T17" fmla="*/ 1 h 400"/>
                <a:gd name="T18" fmla="*/ 1 w 205"/>
                <a:gd name="T19" fmla="*/ 1 h 400"/>
                <a:gd name="T20" fmla="*/ 1 w 205"/>
                <a:gd name="T21" fmla="*/ 1 h 400"/>
                <a:gd name="T22" fmla="*/ 1 w 205"/>
                <a:gd name="T23" fmla="*/ 1 h 400"/>
                <a:gd name="T24" fmla="*/ 1 w 205"/>
                <a:gd name="T25" fmla="*/ 1 h 400"/>
                <a:gd name="T26" fmla="*/ 1 w 205"/>
                <a:gd name="T27" fmla="*/ 1 h 400"/>
                <a:gd name="T28" fmla="*/ 1 w 205"/>
                <a:gd name="T29" fmla="*/ 2 h 400"/>
                <a:gd name="T30" fmla="*/ 1 w 205"/>
                <a:gd name="T31" fmla="*/ 2 h 400"/>
                <a:gd name="T32" fmla="*/ 1 w 205"/>
                <a:gd name="T33" fmla="*/ 2 h 400"/>
                <a:gd name="T34" fmla="*/ 1 w 205"/>
                <a:gd name="T35" fmla="*/ 2 h 400"/>
                <a:gd name="T36" fmla="*/ 1 w 205"/>
                <a:gd name="T37" fmla="*/ 2 h 400"/>
                <a:gd name="T38" fmla="*/ 1 w 205"/>
                <a:gd name="T39" fmla="*/ 2 h 400"/>
                <a:gd name="T40" fmla="*/ 1 w 205"/>
                <a:gd name="T41" fmla="*/ 2 h 400"/>
                <a:gd name="T42" fmla="*/ 1 w 205"/>
                <a:gd name="T43" fmla="*/ 2 h 400"/>
                <a:gd name="T44" fmla="*/ 1 w 205"/>
                <a:gd name="T45" fmla="*/ 2 h 400"/>
                <a:gd name="T46" fmla="*/ 1 w 205"/>
                <a:gd name="T47" fmla="*/ 2 h 400"/>
                <a:gd name="T48" fmla="*/ 1 w 205"/>
                <a:gd name="T49" fmla="*/ 2 h 400"/>
                <a:gd name="T50" fmla="*/ 1 w 205"/>
                <a:gd name="T51" fmla="*/ 2 h 400"/>
                <a:gd name="T52" fmla="*/ 1 w 205"/>
                <a:gd name="T53" fmla="*/ 3 h 400"/>
                <a:gd name="T54" fmla="*/ 1 w 205"/>
                <a:gd name="T55" fmla="*/ 3 h 400"/>
                <a:gd name="T56" fmla="*/ 1 w 205"/>
                <a:gd name="T57" fmla="*/ 3 h 400"/>
                <a:gd name="T58" fmla="*/ 1 w 205"/>
                <a:gd name="T59" fmla="*/ 3 h 400"/>
                <a:gd name="T60" fmla="*/ 1 w 205"/>
                <a:gd name="T61" fmla="*/ 3 h 400"/>
                <a:gd name="T62" fmla="*/ 1 w 205"/>
                <a:gd name="T63" fmla="*/ 3 h 400"/>
                <a:gd name="T64" fmla="*/ 1 w 205"/>
                <a:gd name="T65" fmla="*/ 3 h 400"/>
                <a:gd name="T66" fmla="*/ 1 w 205"/>
                <a:gd name="T67" fmla="*/ 3 h 400"/>
                <a:gd name="T68" fmla="*/ 1 w 205"/>
                <a:gd name="T69" fmla="*/ 3 h 400"/>
                <a:gd name="T70" fmla="*/ 1 w 205"/>
                <a:gd name="T71" fmla="*/ 4 h 400"/>
                <a:gd name="T72" fmla="*/ 1 w 205"/>
                <a:gd name="T73" fmla="*/ 4 h 400"/>
                <a:gd name="T74" fmla="*/ 1 w 205"/>
                <a:gd name="T75" fmla="*/ 4 h 400"/>
                <a:gd name="T76" fmla="*/ 1 w 205"/>
                <a:gd name="T77" fmla="*/ 3 h 400"/>
                <a:gd name="T78" fmla="*/ 1 w 205"/>
                <a:gd name="T79" fmla="*/ 3 h 400"/>
                <a:gd name="T80" fmla="*/ 1 w 205"/>
                <a:gd name="T81" fmla="*/ 3 h 400"/>
                <a:gd name="T82" fmla="*/ 1 w 205"/>
                <a:gd name="T83" fmla="*/ 3 h 400"/>
                <a:gd name="T84" fmla="*/ 2 w 205"/>
                <a:gd name="T85" fmla="*/ 3 h 400"/>
                <a:gd name="T86" fmla="*/ 2 w 205"/>
                <a:gd name="T87" fmla="*/ 3 h 400"/>
                <a:gd name="T88" fmla="*/ 2 w 205"/>
                <a:gd name="T89" fmla="*/ 3 h 400"/>
                <a:gd name="T90" fmla="*/ 2 w 205"/>
                <a:gd name="T91" fmla="*/ 3 h 400"/>
                <a:gd name="T92" fmla="*/ 2 w 205"/>
                <a:gd name="T93" fmla="*/ 3 h 400"/>
                <a:gd name="T94" fmla="*/ 1 w 205"/>
                <a:gd name="T95" fmla="*/ 2 h 400"/>
                <a:gd name="T96" fmla="*/ 1 w 205"/>
                <a:gd name="T97" fmla="*/ 2 h 400"/>
                <a:gd name="T98" fmla="*/ 1 w 205"/>
                <a:gd name="T99" fmla="*/ 2 h 400"/>
                <a:gd name="T100" fmla="*/ 1 w 205"/>
                <a:gd name="T101" fmla="*/ 2 h 400"/>
                <a:gd name="T102" fmla="*/ 1 w 205"/>
                <a:gd name="T103" fmla="*/ 2 h 400"/>
                <a:gd name="T104" fmla="*/ 1 w 205"/>
                <a:gd name="T105" fmla="*/ 1 h 400"/>
                <a:gd name="T106" fmla="*/ 1 w 205"/>
                <a:gd name="T107" fmla="*/ 1 h 400"/>
                <a:gd name="T108" fmla="*/ 1 w 205"/>
                <a:gd name="T109" fmla="*/ 1 h 400"/>
                <a:gd name="T110" fmla="*/ 1 w 205"/>
                <a:gd name="T111" fmla="*/ 1 h 400"/>
                <a:gd name="T112" fmla="*/ 1 w 205"/>
                <a:gd name="T113" fmla="*/ 1 h 400"/>
                <a:gd name="T114" fmla="*/ 1 w 205"/>
                <a:gd name="T115" fmla="*/ 1 h 400"/>
                <a:gd name="T116" fmla="*/ 1 w 205"/>
                <a:gd name="T117" fmla="*/ 1 h 400"/>
                <a:gd name="T118" fmla="*/ 1 w 205"/>
                <a:gd name="T119" fmla="*/ 1 h 400"/>
                <a:gd name="T120" fmla="*/ 1 w 205"/>
                <a:gd name="T121" fmla="*/ 1 h 40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05" h="400">
                  <a:moveTo>
                    <a:pt x="31" y="6"/>
                  </a:moveTo>
                  <a:cubicBezTo>
                    <a:pt x="31" y="6"/>
                    <a:pt x="25" y="6"/>
                    <a:pt x="25" y="8"/>
                  </a:cubicBezTo>
                  <a:cubicBezTo>
                    <a:pt x="25" y="11"/>
                    <a:pt x="21" y="17"/>
                    <a:pt x="23" y="18"/>
                  </a:cubicBezTo>
                  <a:cubicBezTo>
                    <a:pt x="25" y="20"/>
                    <a:pt x="29" y="25"/>
                    <a:pt x="27" y="25"/>
                  </a:cubicBezTo>
                  <a:cubicBezTo>
                    <a:pt x="25" y="25"/>
                    <a:pt x="23" y="25"/>
                    <a:pt x="21" y="25"/>
                  </a:cubicBezTo>
                  <a:cubicBezTo>
                    <a:pt x="19" y="25"/>
                    <a:pt x="17" y="26"/>
                    <a:pt x="17" y="29"/>
                  </a:cubicBezTo>
                  <a:cubicBezTo>
                    <a:pt x="17" y="32"/>
                    <a:pt x="19" y="33"/>
                    <a:pt x="16" y="34"/>
                  </a:cubicBezTo>
                  <a:cubicBezTo>
                    <a:pt x="14" y="35"/>
                    <a:pt x="12" y="32"/>
                    <a:pt x="14" y="35"/>
                  </a:cubicBezTo>
                  <a:cubicBezTo>
                    <a:pt x="16" y="37"/>
                    <a:pt x="17" y="35"/>
                    <a:pt x="19" y="38"/>
                  </a:cubicBezTo>
                  <a:cubicBezTo>
                    <a:pt x="20" y="41"/>
                    <a:pt x="19" y="41"/>
                    <a:pt x="17" y="41"/>
                  </a:cubicBezTo>
                  <a:cubicBezTo>
                    <a:pt x="16" y="42"/>
                    <a:pt x="15" y="42"/>
                    <a:pt x="12" y="41"/>
                  </a:cubicBezTo>
                  <a:cubicBezTo>
                    <a:pt x="9" y="41"/>
                    <a:pt x="5" y="40"/>
                    <a:pt x="5" y="42"/>
                  </a:cubicBezTo>
                  <a:cubicBezTo>
                    <a:pt x="5" y="45"/>
                    <a:pt x="5" y="47"/>
                    <a:pt x="6" y="50"/>
                  </a:cubicBezTo>
                  <a:cubicBezTo>
                    <a:pt x="7" y="52"/>
                    <a:pt x="2" y="53"/>
                    <a:pt x="5" y="54"/>
                  </a:cubicBezTo>
                  <a:cubicBezTo>
                    <a:pt x="7" y="55"/>
                    <a:pt x="9" y="58"/>
                    <a:pt x="9" y="58"/>
                  </a:cubicBezTo>
                  <a:cubicBezTo>
                    <a:pt x="9" y="58"/>
                    <a:pt x="15" y="61"/>
                    <a:pt x="10" y="61"/>
                  </a:cubicBezTo>
                  <a:cubicBezTo>
                    <a:pt x="5" y="60"/>
                    <a:pt x="2" y="55"/>
                    <a:pt x="4" y="60"/>
                  </a:cubicBezTo>
                  <a:cubicBezTo>
                    <a:pt x="5" y="65"/>
                    <a:pt x="5" y="68"/>
                    <a:pt x="7" y="68"/>
                  </a:cubicBezTo>
                  <a:cubicBezTo>
                    <a:pt x="8" y="68"/>
                    <a:pt x="9" y="71"/>
                    <a:pt x="11" y="70"/>
                  </a:cubicBezTo>
                  <a:cubicBezTo>
                    <a:pt x="12" y="69"/>
                    <a:pt x="12" y="65"/>
                    <a:pt x="14" y="67"/>
                  </a:cubicBezTo>
                  <a:cubicBezTo>
                    <a:pt x="16" y="69"/>
                    <a:pt x="19" y="73"/>
                    <a:pt x="15" y="74"/>
                  </a:cubicBezTo>
                  <a:cubicBezTo>
                    <a:pt x="12" y="75"/>
                    <a:pt x="10" y="73"/>
                    <a:pt x="11" y="75"/>
                  </a:cubicBezTo>
                  <a:cubicBezTo>
                    <a:pt x="12" y="77"/>
                    <a:pt x="14" y="81"/>
                    <a:pt x="10" y="81"/>
                  </a:cubicBezTo>
                  <a:cubicBezTo>
                    <a:pt x="7" y="81"/>
                    <a:pt x="5" y="80"/>
                    <a:pt x="6" y="84"/>
                  </a:cubicBezTo>
                  <a:cubicBezTo>
                    <a:pt x="7" y="87"/>
                    <a:pt x="8" y="89"/>
                    <a:pt x="6" y="89"/>
                  </a:cubicBezTo>
                  <a:cubicBezTo>
                    <a:pt x="4" y="90"/>
                    <a:pt x="3" y="89"/>
                    <a:pt x="4" y="91"/>
                  </a:cubicBezTo>
                  <a:cubicBezTo>
                    <a:pt x="6" y="93"/>
                    <a:pt x="4" y="95"/>
                    <a:pt x="3" y="96"/>
                  </a:cubicBezTo>
                  <a:cubicBezTo>
                    <a:pt x="2" y="96"/>
                    <a:pt x="0" y="101"/>
                    <a:pt x="2" y="101"/>
                  </a:cubicBezTo>
                  <a:cubicBezTo>
                    <a:pt x="5" y="101"/>
                    <a:pt x="7" y="102"/>
                    <a:pt x="7" y="102"/>
                  </a:cubicBezTo>
                  <a:cubicBezTo>
                    <a:pt x="7" y="102"/>
                    <a:pt x="5" y="103"/>
                    <a:pt x="4" y="105"/>
                  </a:cubicBezTo>
                  <a:cubicBezTo>
                    <a:pt x="4" y="106"/>
                    <a:pt x="2" y="107"/>
                    <a:pt x="5" y="108"/>
                  </a:cubicBezTo>
                  <a:cubicBezTo>
                    <a:pt x="8" y="109"/>
                    <a:pt x="9" y="108"/>
                    <a:pt x="9" y="108"/>
                  </a:cubicBezTo>
                  <a:cubicBezTo>
                    <a:pt x="9" y="108"/>
                    <a:pt x="11" y="107"/>
                    <a:pt x="12" y="107"/>
                  </a:cubicBezTo>
                  <a:cubicBezTo>
                    <a:pt x="13" y="107"/>
                    <a:pt x="16" y="105"/>
                    <a:pt x="17" y="103"/>
                  </a:cubicBezTo>
                  <a:cubicBezTo>
                    <a:pt x="19" y="101"/>
                    <a:pt x="27" y="88"/>
                    <a:pt x="29" y="88"/>
                  </a:cubicBezTo>
                  <a:cubicBezTo>
                    <a:pt x="31" y="88"/>
                    <a:pt x="21" y="102"/>
                    <a:pt x="21" y="105"/>
                  </a:cubicBezTo>
                  <a:cubicBezTo>
                    <a:pt x="21" y="107"/>
                    <a:pt x="17" y="110"/>
                    <a:pt x="17" y="111"/>
                  </a:cubicBezTo>
                  <a:cubicBezTo>
                    <a:pt x="16" y="113"/>
                    <a:pt x="12" y="116"/>
                    <a:pt x="11" y="117"/>
                  </a:cubicBezTo>
                  <a:cubicBezTo>
                    <a:pt x="10" y="118"/>
                    <a:pt x="9" y="122"/>
                    <a:pt x="12" y="123"/>
                  </a:cubicBezTo>
                  <a:cubicBezTo>
                    <a:pt x="14" y="124"/>
                    <a:pt x="17" y="124"/>
                    <a:pt x="15" y="126"/>
                  </a:cubicBezTo>
                  <a:cubicBezTo>
                    <a:pt x="13" y="129"/>
                    <a:pt x="12" y="127"/>
                    <a:pt x="11" y="131"/>
                  </a:cubicBezTo>
                  <a:cubicBezTo>
                    <a:pt x="11" y="134"/>
                    <a:pt x="13" y="136"/>
                    <a:pt x="11" y="136"/>
                  </a:cubicBezTo>
                  <a:cubicBezTo>
                    <a:pt x="10" y="137"/>
                    <a:pt x="6" y="142"/>
                    <a:pt x="9" y="142"/>
                  </a:cubicBezTo>
                  <a:cubicBezTo>
                    <a:pt x="11" y="143"/>
                    <a:pt x="15" y="141"/>
                    <a:pt x="12" y="146"/>
                  </a:cubicBezTo>
                  <a:cubicBezTo>
                    <a:pt x="9" y="150"/>
                    <a:pt x="0" y="162"/>
                    <a:pt x="7" y="166"/>
                  </a:cubicBezTo>
                  <a:cubicBezTo>
                    <a:pt x="13" y="169"/>
                    <a:pt x="12" y="161"/>
                    <a:pt x="13" y="158"/>
                  </a:cubicBezTo>
                  <a:cubicBezTo>
                    <a:pt x="15" y="155"/>
                    <a:pt x="16" y="150"/>
                    <a:pt x="17" y="148"/>
                  </a:cubicBezTo>
                  <a:cubicBezTo>
                    <a:pt x="18" y="147"/>
                    <a:pt x="19" y="146"/>
                    <a:pt x="19" y="143"/>
                  </a:cubicBezTo>
                  <a:cubicBezTo>
                    <a:pt x="20" y="141"/>
                    <a:pt x="20" y="138"/>
                    <a:pt x="19" y="137"/>
                  </a:cubicBezTo>
                  <a:cubicBezTo>
                    <a:pt x="18" y="136"/>
                    <a:pt x="16" y="135"/>
                    <a:pt x="17" y="133"/>
                  </a:cubicBezTo>
                  <a:cubicBezTo>
                    <a:pt x="18" y="131"/>
                    <a:pt x="18" y="130"/>
                    <a:pt x="20" y="129"/>
                  </a:cubicBezTo>
                  <a:cubicBezTo>
                    <a:pt x="21" y="127"/>
                    <a:pt x="20" y="133"/>
                    <a:pt x="23" y="135"/>
                  </a:cubicBezTo>
                  <a:cubicBezTo>
                    <a:pt x="26" y="136"/>
                    <a:pt x="29" y="134"/>
                    <a:pt x="29" y="134"/>
                  </a:cubicBezTo>
                  <a:cubicBezTo>
                    <a:pt x="29" y="134"/>
                    <a:pt x="29" y="131"/>
                    <a:pt x="30" y="130"/>
                  </a:cubicBezTo>
                  <a:cubicBezTo>
                    <a:pt x="31" y="129"/>
                    <a:pt x="31" y="133"/>
                    <a:pt x="34" y="134"/>
                  </a:cubicBezTo>
                  <a:cubicBezTo>
                    <a:pt x="36" y="136"/>
                    <a:pt x="40" y="132"/>
                    <a:pt x="35" y="138"/>
                  </a:cubicBezTo>
                  <a:cubicBezTo>
                    <a:pt x="31" y="144"/>
                    <a:pt x="29" y="146"/>
                    <a:pt x="31" y="148"/>
                  </a:cubicBezTo>
                  <a:cubicBezTo>
                    <a:pt x="33" y="151"/>
                    <a:pt x="34" y="150"/>
                    <a:pt x="34" y="154"/>
                  </a:cubicBezTo>
                  <a:cubicBezTo>
                    <a:pt x="34" y="158"/>
                    <a:pt x="35" y="156"/>
                    <a:pt x="32" y="160"/>
                  </a:cubicBezTo>
                  <a:cubicBezTo>
                    <a:pt x="29" y="164"/>
                    <a:pt x="26" y="168"/>
                    <a:pt x="28" y="170"/>
                  </a:cubicBezTo>
                  <a:cubicBezTo>
                    <a:pt x="29" y="173"/>
                    <a:pt x="30" y="170"/>
                    <a:pt x="28" y="175"/>
                  </a:cubicBezTo>
                  <a:cubicBezTo>
                    <a:pt x="26" y="179"/>
                    <a:pt x="26" y="179"/>
                    <a:pt x="25" y="181"/>
                  </a:cubicBezTo>
                  <a:cubicBezTo>
                    <a:pt x="24" y="183"/>
                    <a:pt x="19" y="182"/>
                    <a:pt x="22" y="184"/>
                  </a:cubicBezTo>
                  <a:cubicBezTo>
                    <a:pt x="24" y="185"/>
                    <a:pt x="21" y="184"/>
                    <a:pt x="24" y="186"/>
                  </a:cubicBezTo>
                  <a:cubicBezTo>
                    <a:pt x="27" y="188"/>
                    <a:pt x="29" y="183"/>
                    <a:pt x="30" y="186"/>
                  </a:cubicBezTo>
                  <a:cubicBezTo>
                    <a:pt x="31" y="189"/>
                    <a:pt x="26" y="197"/>
                    <a:pt x="30" y="195"/>
                  </a:cubicBezTo>
                  <a:cubicBezTo>
                    <a:pt x="34" y="193"/>
                    <a:pt x="29" y="186"/>
                    <a:pt x="33" y="187"/>
                  </a:cubicBezTo>
                  <a:cubicBezTo>
                    <a:pt x="37" y="188"/>
                    <a:pt x="36" y="195"/>
                    <a:pt x="40" y="194"/>
                  </a:cubicBezTo>
                  <a:cubicBezTo>
                    <a:pt x="43" y="194"/>
                    <a:pt x="40" y="186"/>
                    <a:pt x="45" y="190"/>
                  </a:cubicBezTo>
                  <a:cubicBezTo>
                    <a:pt x="50" y="194"/>
                    <a:pt x="47" y="191"/>
                    <a:pt x="49" y="188"/>
                  </a:cubicBezTo>
                  <a:cubicBezTo>
                    <a:pt x="51" y="186"/>
                    <a:pt x="53" y="187"/>
                    <a:pt x="55" y="188"/>
                  </a:cubicBezTo>
                  <a:cubicBezTo>
                    <a:pt x="57" y="188"/>
                    <a:pt x="61" y="183"/>
                    <a:pt x="63" y="183"/>
                  </a:cubicBezTo>
                  <a:cubicBezTo>
                    <a:pt x="66" y="183"/>
                    <a:pt x="64" y="179"/>
                    <a:pt x="66" y="178"/>
                  </a:cubicBezTo>
                  <a:cubicBezTo>
                    <a:pt x="68" y="176"/>
                    <a:pt x="67" y="185"/>
                    <a:pt x="71" y="184"/>
                  </a:cubicBezTo>
                  <a:cubicBezTo>
                    <a:pt x="76" y="183"/>
                    <a:pt x="84" y="182"/>
                    <a:pt x="79" y="185"/>
                  </a:cubicBezTo>
                  <a:cubicBezTo>
                    <a:pt x="73" y="188"/>
                    <a:pt x="66" y="184"/>
                    <a:pt x="68" y="189"/>
                  </a:cubicBezTo>
                  <a:cubicBezTo>
                    <a:pt x="70" y="194"/>
                    <a:pt x="65" y="196"/>
                    <a:pt x="65" y="200"/>
                  </a:cubicBezTo>
                  <a:cubicBezTo>
                    <a:pt x="64" y="204"/>
                    <a:pt x="63" y="204"/>
                    <a:pt x="66" y="206"/>
                  </a:cubicBezTo>
                  <a:cubicBezTo>
                    <a:pt x="68" y="209"/>
                    <a:pt x="69" y="209"/>
                    <a:pt x="71" y="211"/>
                  </a:cubicBezTo>
                  <a:cubicBezTo>
                    <a:pt x="71" y="211"/>
                    <a:pt x="71" y="213"/>
                    <a:pt x="71" y="215"/>
                  </a:cubicBezTo>
                  <a:cubicBezTo>
                    <a:pt x="72" y="218"/>
                    <a:pt x="73" y="218"/>
                    <a:pt x="75" y="219"/>
                  </a:cubicBezTo>
                  <a:cubicBezTo>
                    <a:pt x="77" y="219"/>
                    <a:pt x="79" y="219"/>
                    <a:pt x="79" y="219"/>
                  </a:cubicBezTo>
                  <a:cubicBezTo>
                    <a:pt x="79" y="219"/>
                    <a:pt x="81" y="215"/>
                    <a:pt x="82" y="217"/>
                  </a:cubicBezTo>
                  <a:cubicBezTo>
                    <a:pt x="84" y="219"/>
                    <a:pt x="80" y="223"/>
                    <a:pt x="82" y="225"/>
                  </a:cubicBezTo>
                  <a:cubicBezTo>
                    <a:pt x="84" y="227"/>
                    <a:pt x="83" y="224"/>
                    <a:pt x="81" y="230"/>
                  </a:cubicBezTo>
                  <a:cubicBezTo>
                    <a:pt x="79" y="236"/>
                    <a:pt x="81" y="236"/>
                    <a:pt x="80" y="238"/>
                  </a:cubicBezTo>
                  <a:cubicBezTo>
                    <a:pt x="79" y="240"/>
                    <a:pt x="76" y="238"/>
                    <a:pt x="78" y="241"/>
                  </a:cubicBezTo>
                  <a:cubicBezTo>
                    <a:pt x="79" y="245"/>
                    <a:pt x="81" y="245"/>
                    <a:pt x="80" y="247"/>
                  </a:cubicBezTo>
                  <a:cubicBezTo>
                    <a:pt x="79" y="249"/>
                    <a:pt x="76" y="249"/>
                    <a:pt x="78" y="251"/>
                  </a:cubicBezTo>
                  <a:cubicBezTo>
                    <a:pt x="81" y="253"/>
                    <a:pt x="87" y="253"/>
                    <a:pt x="84" y="255"/>
                  </a:cubicBezTo>
                  <a:cubicBezTo>
                    <a:pt x="81" y="257"/>
                    <a:pt x="77" y="255"/>
                    <a:pt x="76" y="254"/>
                  </a:cubicBezTo>
                  <a:cubicBezTo>
                    <a:pt x="75" y="253"/>
                    <a:pt x="73" y="248"/>
                    <a:pt x="74" y="252"/>
                  </a:cubicBezTo>
                  <a:cubicBezTo>
                    <a:pt x="75" y="256"/>
                    <a:pt x="78" y="258"/>
                    <a:pt x="75" y="258"/>
                  </a:cubicBezTo>
                  <a:cubicBezTo>
                    <a:pt x="72" y="259"/>
                    <a:pt x="68" y="253"/>
                    <a:pt x="68" y="255"/>
                  </a:cubicBezTo>
                  <a:cubicBezTo>
                    <a:pt x="67" y="258"/>
                    <a:pt x="65" y="260"/>
                    <a:pt x="63" y="258"/>
                  </a:cubicBezTo>
                  <a:cubicBezTo>
                    <a:pt x="61" y="257"/>
                    <a:pt x="60" y="252"/>
                    <a:pt x="59" y="255"/>
                  </a:cubicBezTo>
                  <a:cubicBezTo>
                    <a:pt x="57" y="257"/>
                    <a:pt x="56" y="255"/>
                    <a:pt x="54" y="255"/>
                  </a:cubicBezTo>
                  <a:cubicBezTo>
                    <a:pt x="53" y="256"/>
                    <a:pt x="52" y="260"/>
                    <a:pt x="51" y="258"/>
                  </a:cubicBezTo>
                  <a:cubicBezTo>
                    <a:pt x="50" y="256"/>
                    <a:pt x="47" y="258"/>
                    <a:pt x="47" y="261"/>
                  </a:cubicBezTo>
                  <a:cubicBezTo>
                    <a:pt x="47" y="263"/>
                    <a:pt x="48" y="267"/>
                    <a:pt x="46" y="269"/>
                  </a:cubicBezTo>
                  <a:cubicBezTo>
                    <a:pt x="43" y="271"/>
                    <a:pt x="42" y="269"/>
                    <a:pt x="39" y="272"/>
                  </a:cubicBezTo>
                  <a:cubicBezTo>
                    <a:pt x="37" y="274"/>
                    <a:pt x="34" y="272"/>
                    <a:pt x="35" y="276"/>
                  </a:cubicBezTo>
                  <a:cubicBezTo>
                    <a:pt x="36" y="279"/>
                    <a:pt x="36" y="277"/>
                    <a:pt x="34" y="279"/>
                  </a:cubicBezTo>
                  <a:cubicBezTo>
                    <a:pt x="32" y="282"/>
                    <a:pt x="32" y="283"/>
                    <a:pt x="35" y="282"/>
                  </a:cubicBezTo>
                  <a:cubicBezTo>
                    <a:pt x="38" y="282"/>
                    <a:pt x="38" y="281"/>
                    <a:pt x="41" y="279"/>
                  </a:cubicBezTo>
                  <a:cubicBezTo>
                    <a:pt x="43" y="276"/>
                    <a:pt x="49" y="274"/>
                    <a:pt x="49" y="275"/>
                  </a:cubicBezTo>
                  <a:cubicBezTo>
                    <a:pt x="50" y="276"/>
                    <a:pt x="49" y="273"/>
                    <a:pt x="51" y="278"/>
                  </a:cubicBezTo>
                  <a:cubicBezTo>
                    <a:pt x="52" y="282"/>
                    <a:pt x="51" y="287"/>
                    <a:pt x="52" y="291"/>
                  </a:cubicBezTo>
                  <a:cubicBezTo>
                    <a:pt x="53" y="295"/>
                    <a:pt x="53" y="301"/>
                    <a:pt x="49" y="303"/>
                  </a:cubicBezTo>
                  <a:cubicBezTo>
                    <a:pt x="45" y="305"/>
                    <a:pt x="42" y="304"/>
                    <a:pt x="41" y="307"/>
                  </a:cubicBezTo>
                  <a:cubicBezTo>
                    <a:pt x="40" y="310"/>
                    <a:pt x="43" y="305"/>
                    <a:pt x="37" y="310"/>
                  </a:cubicBezTo>
                  <a:cubicBezTo>
                    <a:pt x="32" y="315"/>
                    <a:pt x="32" y="315"/>
                    <a:pt x="29" y="316"/>
                  </a:cubicBezTo>
                  <a:cubicBezTo>
                    <a:pt x="25" y="317"/>
                    <a:pt x="20" y="310"/>
                    <a:pt x="23" y="317"/>
                  </a:cubicBezTo>
                  <a:cubicBezTo>
                    <a:pt x="25" y="323"/>
                    <a:pt x="25" y="322"/>
                    <a:pt x="24" y="325"/>
                  </a:cubicBezTo>
                  <a:cubicBezTo>
                    <a:pt x="23" y="328"/>
                    <a:pt x="24" y="327"/>
                    <a:pt x="27" y="329"/>
                  </a:cubicBezTo>
                  <a:cubicBezTo>
                    <a:pt x="31" y="331"/>
                    <a:pt x="30" y="330"/>
                    <a:pt x="33" y="330"/>
                  </a:cubicBezTo>
                  <a:cubicBezTo>
                    <a:pt x="35" y="331"/>
                    <a:pt x="35" y="324"/>
                    <a:pt x="38" y="324"/>
                  </a:cubicBezTo>
                  <a:cubicBezTo>
                    <a:pt x="41" y="324"/>
                    <a:pt x="41" y="320"/>
                    <a:pt x="43" y="322"/>
                  </a:cubicBezTo>
                  <a:cubicBezTo>
                    <a:pt x="46" y="323"/>
                    <a:pt x="44" y="324"/>
                    <a:pt x="47" y="324"/>
                  </a:cubicBezTo>
                  <a:cubicBezTo>
                    <a:pt x="49" y="324"/>
                    <a:pt x="50" y="321"/>
                    <a:pt x="49" y="324"/>
                  </a:cubicBezTo>
                  <a:cubicBezTo>
                    <a:pt x="49" y="328"/>
                    <a:pt x="41" y="329"/>
                    <a:pt x="44" y="331"/>
                  </a:cubicBezTo>
                  <a:cubicBezTo>
                    <a:pt x="47" y="332"/>
                    <a:pt x="48" y="330"/>
                    <a:pt x="51" y="330"/>
                  </a:cubicBezTo>
                  <a:cubicBezTo>
                    <a:pt x="53" y="331"/>
                    <a:pt x="51" y="329"/>
                    <a:pt x="54" y="329"/>
                  </a:cubicBezTo>
                  <a:cubicBezTo>
                    <a:pt x="58" y="330"/>
                    <a:pt x="58" y="327"/>
                    <a:pt x="59" y="330"/>
                  </a:cubicBezTo>
                  <a:cubicBezTo>
                    <a:pt x="60" y="333"/>
                    <a:pt x="65" y="338"/>
                    <a:pt x="69" y="338"/>
                  </a:cubicBezTo>
                  <a:cubicBezTo>
                    <a:pt x="72" y="338"/>
                    <a:pt x="70" y="334"/>
                    <a:pt x="74" y="335"/>
                  </a:cubicBezTo>
                  <a:cubicBezTo>
                    <a:pt x="78" y="336"/>
                    <a:pt x="77" y="333"/>
                    <a:pt x="79" y="333"/>
                  </a:cubicBezTo>
                  <a:cubicBezTo>
                    <a:pt x="82" y="332"/>
                    <a:pt x="80" y="328"/>
                    <a:pt x="84" y="329"/>
                  </a:cubicBezTo>
                  <a:cubicBezTo>
                    <a:pt x="87" y="330"/>
                    <a:pt x="84" y="330"/>
                    <a:pt x="89" y="327"/>
                  </a:cubicBezTo>
                  <a:cubicBezTo>
                    <a:pt x="93" y="323"/>
                    <a:pt x="92" y="321"/>
                    <a:pt x="94" y="322"/>
                  </a:cubicBezTo>
                  <a:cubicBezTo>
                    <a:pt x="96" y="323"/>
                    <a:pt x="97" y="321"/>
                    <a:pt x="97" y="321"/>
                  </a:cubicBezTo>
                  <a:cubicBezTo>
                    <a:pt x="97" y="321"/>
                    <a:pt x="91" y="333"/>
                    <a:pt x="87" y="335"/>
                  </a:cubicBezTo>
                  <a:cubicBezTo>
                    <a:pt x="83" y="337"/>
                    <a:pt x="82" y="336"/>
                    <a:pt x="79" y="341"/>
                  </a:cubicBezTo>
                  <a:cubicBezTo>
                    <a:pt x="77" y="347"/>
                    <a:pt x="74" y="350"/>
                    <a:pt x="69" y="349"/>
                  </a:cubicBezTo>
                  <a:cubicBezTo>
                    <a:pt x="65" y="347"/>
                    <a:pt x="64" y="345"/>
                    <a:pt x="61" y="346"/>
                  </a:cubicBezTo>
                  <a:cubicBezTo>
                    <a:pt x="57" y="347"/>
                    <a:pt x="57" y="345"/>
                    <a:pt x="54" y="348"/>
                  </a:cubicBezTo>
                  <a:cubicBezTo>
                    <a:pt x="51" y="350"/>
                    <a:pt x="46" y="349"/>
                    <a:pt x="48" y="351"/>
                  </a:cubicBezTo>
                  <a:cubicBezTo>
                    <a:pt x="51" y="354"/>
                    <a:pt x="56" y="358"/>
                    <a:pt x="49" y="357"/>
                  </a:cubicBezTo>
                  <a:cubicBezTo>
                    <a:pt x="43" y="355"/>
                    <a:pt x="42" y="351"/>
                    <a:pt x="41" y="356"/>
                  </a:cubicBezTo>
                  <a:cubicBezTo>
                    <a:pt x="41" y="361"/>
                    <a:pt x="44" y="359"/>
                    <a:pt x="42" y="364"/>
                  </a:cubicBezTo>
                  <a:cubicBezTo>
                    <a:pt x="40" y="368"/>
                    <a:pt x="42" y="365"/>
                    <a:pt x="38" y="368"/>
                  </a:cubicBezTo>
                  <a:cubicBezTo>
                    <a:pt x="33" y="370"/>
                    <a:pt x="33" y="365"/>
                    <a:pt x="31" y="370"/>
                  </a:cubicBezTo>
                  <a:cubicBezTo>
                    <a:pt x="29" y="376"/>
                    <a:pt x="30" y="374"/>
                    <a:pt x="28" y="378"/>
                  </a:cubicBezTo>
                  <a:cubicBezTo>
                    <a:pt x="26" y="382"/>
                    <a:pt x="16" y="389"/>
                    <a:pt x="13" y="390"/>
                  </a:cubicBezTo>
                  <a:cubicBezTo>
                    <a:pt x="10" y="390"/>
                    <a:pt x="8" y="390"/>
                    <a:pt x="10" y="395"/>
                  </a:cubicBezTo>
                  <a:cubicBezTo>
                    <a:pt x="12" y="399"/>
                    <a:pt x="14" y="399"/>
                    <a:pt x="15" y="399"/>
                  </a:cubicBezTo>
                  <a:cubicBezTo>
                    <a:pt x="16" y="399"/>
                    <a:pt x="17" y="392"/>
                    <a:pt x="19" y="395"/>
                  </a:cubicBezTo>
                  <a:cubicBezTo>
                    <a:pt x="21" y="398"/>
                    <a:pt x="29" y="400"/>
                    <a:pt x="29" y="395"/>
                  </a:cubicBezTo>
                  <a:cubicBezTo>
                    <a:pt x="28" y="390"/>
                    <a:pt x="29" y="388"/>
                    <a:pt x="33" y="387"/>
                  </a:cubicBezTo>
                  <a:cubicBezTo>
                    <a:pt x="36" y="385"/>
                    <a:pt x="38" y="383"/>
                    <a:pt x="40" y="382"/>
                  </a:cubicBezTo>
                  <a:cubicBezTo>
                    <a:pt x="42" y="381"/>
                    <a:pt x="38" y="377"/>
                    <a:pt x="43" y="379"/>
                  </a:cubicBezTo>
                  <a:cubicBezTo>
                    <a:pt x="47" y="381"/>
                    <a:pt x="58" y="386"/>
                    <a:pt x="62" y="386"/>
                  </a:cubicBezTo>
                  <a:cubicBezTo>
                    <a:pt x="66" y="386"/>
                    <a:pt x="67" y="384"/>
                    <a:pt x="66" y="380"/>
                  </a:cubicBezTo>
                  <a:cubicBezTo>
                    <a:pt x="66" y="376"/>
                    <a:pt x="65" y="374"/>
                    <a:pt x="67" y="372"/>
                  </a:cubicBezTo>
                  <a:cubicBezTo>
                    <a:pt x="70" y="370"/>
                    <a:pt x="68" y="366"/>
                    <a:pt x="72" y="369"/>
                  </a:cubicBezTo>
                  <a:cubicBezTo>
                    <a:pt x="76" y="371"/>
                    <a:pt x="76" y="371"/>
                    <a:pt x="80" y="369"/>
                  </a:cubicBezTo>
                  <a:cubicBezTo>
                    <a:pt x="83" y="366"/>
                    <a:pt x="84" y="362"/>
                    <a:pt x="88" y="366"/>
                  </a:cubicBezTo>
                  <a:cubicBezTo>
                    <a:pt x="91" y="370"/>
                    <a:pt x="92" y="367"/>
                    <a:pt x="93" y="371"/>
                  </a:cubicBezTo>
                  <a:cubicBezTo>
                    <a:pt x="94" y="375"/>
                    <a:pt x="98" y="374"/>
                    <a:pt x="102" y="374"/>
                  </a:cubicBezTo>
                  <a:cubicBezTo>
                    <a:pt x="106" y="373"/>
                    <a:pt x="107" y="370"/>
                    <a:pt x="107" y="368"/>
                  </a:cubicBezTo>
                  <a:cubicBezTo>
                    <a:pt x="107" y="366"/>
                    <a:pt x="109" y="366"/>
                    <a:pt x="112" y="367"/>
                  </a:cubicBezTo>
                  <a:cubicBezTo>
                    <a:pt x="114" y="368"/>
                    <a:pt x="115" y="372"/>
                    <a:pt x="118" y="371"/>
                  </a:cubicBezTo>
                  <a:cubicBezTo>
                    <a:pt x="120" y="369"/>
                    <a:pt x="118" y="354"/>
                    <a:pt x="122" y="358"/>
                  </a:cubicBezTo>
                  <a:cubicBezTo>
                    <a:pt x="125" y="362"/>
                    <a:pt x="126" y="363"/>
                    <a:pt x="130" y="362"/>
                  </a:cubicBezTo>
                  <a:cubicBezTo>
                    <a:pt x="133" y="362"/>
                    <a:pt x="136" y="355"/>
                    <a:pt x="137" y="361"/>
                  </a:cubicBezTo>
                  <a:cubicBezTo>
                    <a:pt x="138" y="367"/>
                    <a:pt x="140" y="366"/>
                    <a:pt x="142" y="366"/>
                  </a:cubicBezTo>
                  <a:cubicBezTo>
                    <a:pt x="144" y="365"/>
                    <a:pt x="144" y="361"/>
                    <a:pt x="147" y="362"/>
                  </a:cubicBezTo>
                  <a:cubicBezTo>
                    <a:pt x="150" y="363"/>
                    <a:pt x="150" y="362"/>
                    <a:pt x="154" y="364"/>
                  </a:cubicBezTo>
                  <a:cubicBezTo>
                    <a:pt x="157" y="365"/>
                    <a:pt x="165" y="364"/>
                    <a:pt x="169" y="362"/>
                  </a:cubicBezTo>
                  <a:cubicBezTo>
                    <a:pt x="172" y="361"/>
                    <a:pt x="175" y="358"/>
                    <a:pt x="177" y="358"/>
                  </a:cubicBezTo>
                  <a:cubicBezTo>
                    <a:pt x="179" y="357"/>
                    <a:pt x="180" y="355"/>
                    <a:pt x="182" y="356"/>
                  </a:cubicBezTo>
                  <a:cubicBezTo>
                    <a:pt x="184" y="357"/>
                    <a:pt x="184" y="355"/>
                    <a:pt x="187" y="353"/>
                  </a:cubicBezTo>
                  <a:cubicBezTo>
                    <a:pt x="191" y="351"/>
                    <a:pt x="194" y="342"/>
                    <a:pt x="194" y="340"/>
                  </a:cubicBezTo>
                  <a:cubicBezTo>
                    <a:pt x="194" y="338"/>
                    <a:pt x="192" y="340"/>
                    <a:pt x="186" y="340"/>
                  </a:cubicBezTo>
                  <a:cubicBezTo>
                    <a:pt x="181" y="341"/>
                    <a:pt x="181" y="341"/>
                    <a:pt x="176" y="341"/>
                  </a:cubicBezTo>
                  <a:cubicBezTo>
                    <a:pt x="172" y="340"/>
                    <a:pt x="168" y="341"/>
                    <a:pt x="171" y="338"/>
                  </a:cubicBezTo>
                  <a:cubicBezTo>
                    <a:pt x="175" y="336"/>
                    <a:pt x="176" y="335"/>
                    <a:pt x="177" y="333"/>
                  </a:cubicBezTo>
                  <a:cubicBezTo>
                    <a:pt x="178" y="331"/>
                    <a:pt x="182" y="329"/>
                    <a:pt x="182" y="327"/>
                  </a:cubicBezTo>
                  <a:cubicBezTo>
                    <a:pt x="182" y="324"/>
                    <a:pt x="182" y="324"/>
                    <a:pt x="181" y="323"/>
                  </a:cubicBezTo>
                  <a:cubicBezTo>
                    <a:pt x="180" y="322"/>
                    <a:pt x="180" y="322"/>
                    <a:pt x="179" y="322"/>
                  </a:cubicBezTo>
                  <a:cubicBezTo>
                    <a:pt x="178" y="321"/>
                    <a:pt x="181" y="321"/>
                    <a:pt x="184" y="322"/>
                  </a:cubicBezTo>
                  <a:cubicBezTo>
                    <a:pt x="186" y="323"/>
                    <a:pt x="186" y="322"/>
                    <a:pt x="188" y="322"/>
                  </a:cubicBezTo>
                  <a:cubicBezTo>
                    <a:pt x="191" y="323"/>
                    <a:pt x="192" y="323"/>
                    <a:pt x="193" y="320"/>
                  </a:cubicBezTo>
                  <a:cubicBezTo>
                    <a:pt x="194" y="318"/>
                    <a:pt x="193" y="320"/>
                    <a:pt x="191" y="317"/>
                  </a:cubicBezTo>
                  <a:cubicBezTo>
                    <a:pt x="190" y="313"/>
                    <a:pt x="190" y="310"/>
                    <a:pt x="193" y="310"/>
                  </a:cubicBezTo>
                  <a:cubicBezTo>
                    <a:pt x="197" y="310"/>
                    <a:pt x="197" y="313"/>
                    <a:pt x="199" y="308"/>
                  </a:cubicBezTo>
                  <a:cubicBezTo>
                    <a:pt x="202" y="303"/>
                    <a:pt x="203" y="306"/>
                    <a:pt x="203" y="300"/>
                  </a:cubicBezTo>
                  <a:cubicBezTo>
                    <a:pt x="203" y="295"/>
                    <a:pt x="205" y="296"/>
                    <a:pt x="202" y="291"/>
                  </a:cubicBezTo>
                  <a:cubicBezTo>
                    <a:pt x="200" y="286"/>
                    <a:pt x="189" y="269"/>
                    <a:pt x="181" y="271"/>
                  </a:cubicBezTo>
                  <a:cubicBezTo>
                    <a:pt x="172" y="272"/>
                    <a:pt x="164" y="269"/>
                    <a:pt x="165" y="273"/>
                  </a:cubicBezTo>
                  <a:cubicBezTo>
                    <a:pt x="166" y="276"/>
                    <a:pt x="168" y="283"/>
                    <a:pt x="164" y="281"/>
                  </a:cubicBezTo>
                  <a:cubicBezTo>
                    <a:pt x="160" y="279"/>
                    <a:pt x="155" y="279"/>
                    <a:pt x="157" y="274"/>
                  </a:cubicBezTo>
                  <a:cubicBezTo>
                    <a:pt x="158" y="269"/>
                    <a:pt x="160" y="265"/>
                    <a:pt x="162" y="264"/>
                  </a:cubicBezTo>
                  <a:cubicBezTo>
                    <a:pt x="164" y="262"/>
                    <a:pt x="164" y="260"/>
                    <a:pt x="164" y="258"/>
                  </a:cubicBezTo>
                  <a:cubicBezTo>
                    <a:pt x="164" y="257"/>
                    <a:pt x="163" y="249"/>
                    <a:pt x="158" y="246"/>
                  </a:cubicBezTo>
                  <a:cubicBezTo>
                    <a:pt x="154" y="244"/>
                    <a:pt x="160" y="244"/>
                    <a:pt x="150" y="242"/>
                  </a:cubicBezTo>
                  <a:cubicBezTo>
                    <a:pt x="141" y="240"/>
                    <a:pt x="136" y="238"/>
                    <a:pt x="135" y="237"/>
                  </a:cubicBezTo>
                  <a:cubicBezTo>
                    <a:pt x="134" y="236"/>
                    <a:pt x="154" y="239"/>
                    <a:pt x="157" y="240"/>
                  </a:cubicBezTo>
                  <a:cubicBezTo>
                    <a:pt x="159" y="241"/>
                    <a:pt x="163" y="240"/>
                    <a:pt x="161" y="237"/>
                  </a:cubicBezTo>
                  <a:cubicBezTo>
                    <a:pt x="159" y="234"/>
                    <a:pt x="157" y="232"/>
                    <a:pt x="154" y="231"/>
                  </a:cubicBezTo>
                  <a:cubicBezTo>
                    <a:pt x="151" y="229"/>
                    <a:pt x="149" y="228"/>
                    <a:pt x="149" y="226"/>
                  </a:cubicBezTo>
                  <a:cubicBezTo>
                    <a:pt x="150" y="223"/>
                    <a:pt x="149" y="221"/>
                    <a:pt x="150" y="220"/>
                  </a:cubicBezTo>
                  <a:cubicBezTo>
                    <a:pt x="151" y="218"/>
                    <a:pt x="152" y="218"/>
                    <a:pt x="149" y="216"/>
                  </a:cubicBezTo>
                  <a:cubicBezTo>
                    <a:pt x="146" y="214"/>
                    <a:pt x="143" y="213"/>
                    <a:pt x="142" y="212"/>
                  </a:cubicBezTo>
                  <a:cubicBezTo>
                    <a:pt x="141" y="211"/>
                    <a:pt x="133" y="195"/>
                    <a:pt x="127" y="198"/>
                  </a:cubicBezTo>
                  <a:cubicBezTo>
                    <a:pt x="121" y="201"/>
                    <a:pt x="127" y="195"/>
                    <a:pt x="123" y="188"/>
                  </a:cubicBezTo>
                  <a:cubicBezTo>
                    <a:pt x="118" y="181"/>
                    <a:pt x="118" y="177"/>
                    <a:pt x="118" y="173"/>
                  </a:cubicBezTo>
                  <a:cubicBezTo>
                    <a:pt x="118" y="169"/>
                    <a:pt x="114" y="170"/>
                    <a:pt x="115" y="163"/>
                  </a:cubicBezTo>
                  <a:cubicBezTo>
                    <a:pt x="117" y="156"/>
                    <a:pt x="119" y="157"/>
                    <a:pt x="114" y="153"/>
                  </a:cubicBezTo>
                  <a:cubicBezTo>
                    <a:pt x="108" y="148"/>
                    <a:pt x="108" y="146"/>
                    <a:pt x="106" y="145"/>
                  </a:cubicBezTo>
                  <a:cubicBezTo>
                    <a:pt x="104" y="144"/>
                    <a:pt x="100" y="139"/>
                    <a:pt x="95" y="136"/>
                  </a:cubicBezTo>
                  <a:cubicBezTo>
                    <a:pt x="89" y="133"/>
                    <a:pt x="88" y="132"/>
                    <a:pt x="85" y="131"/>
                  </a:cubicBezTo>
                  <a:cubicBezTo>
                    <a:pt x="82" y="131"/>
                    <a:pt x="84" y="130"/>
                    <a:pt x="78" y="132"/>
                  </a:cubicBezTo>
                  <a:cubicBezTo>
                    <a:pt x="72" y="134"/>
                    <a:pt x="66" y="132"/>
                    <a:pt x="60" y="131"/>
                  </a:cubicBezTo>
                  <a:cubicBezTo>
                    <a:pt x="55" y="130"/>
                    <a:pt x="74" y="130"/>
                    <a:pt x="77" y="127"/>
                  </a:cubicBezTo>
                  <a:cubicBezTo>
                    <a:pt x="80" y="123"/>
                    <a:pt x="79" y="121"/>
                    <a:pt x="84" y="122"/>
                  </a:cubicBezTo>
                  <a:cubicBezTo>
                    <a:pt x="89" y="123"/>
                    <a:pt x="92" y="121"/>
                    <a:pt x="90" y="118"/>
                  </a:cubicBezTo>
                  <a:cubicBezTo>
                    <a:pt x="87" y="116"/>
                    <a:pt x="87" y="114"/>
                    <a:pt x="83" y="115"/>
                  </a:cubicBezTo>
                  <a:cubicBezTo>
                    <a:pt x="79" y="115"/>
                    <a:pt x="79" y="114"/>
                    <a:pt x="77" y="113"/>
                  </a:cubicBezTo>
                  <a:cubicBezTo>
                    <a:pt x="75" y="112"/>
                    <a:pt x="87" y="108"/>
                    <a:pt x="89" y="105"/>
                  </a:cubicBezTo>
                  <a:cubicBezTo>
                    <a:pt x="91" y="103"/>
                    <a:pt x="91" y="99"/>
                    <a:pt x="93" y="96"/>
                  </a:cubicBezTo>
                  <a:cubicBezTo>
                    <a:pt x="96" y="92"/>
                    <a:pt x="101" y="85"/>
                    <a:pt x="100" y="82"/>
                  </a:cubicBezTo>
                  <a:cubicBezTo>
                    <a:pt x="100" y="78"/>
                    <a:pt x="99" y="75"/>
                    <a:pt x="102" y="73"/>
                  </a:cubicBezTo>
                  <a:cubicBezTo>
                    <a:pt x="105" y="71"/>
                    <a:pt x="107" y="70"/>
                    <a:pt x="107" y="67"/>
                  </a:cubicBezTo>
                  <a:cubicBezTo>
                    <a:pt x="107" y="64"/>
                    <a:pt x="108" y="58"/>
                    <a:pt x="106" y="55"/>
                  </a:cubicBezTo>
                  <a:cubicBezTo>
                    <a:pt x="105" y="52"/>
                    <a:pt x="105" y="50"/>
                    <a:pt x="99" y="51"/>
                  </a:cubicBezTo>
                  <a:cubicBezTo>
                    <a:pt x="93" y="52"/>
                    <a:pt x="97" y="51"/>
                    <a:pt x="89" y="51"/>
                  </a:cubicBezTo>
                  <a:cubicBezTo>
                    <a:pt x="81" y="50"/>
                    <a:pt x="84" y="49"/>
                    <a:pt x="80" y="50"/>
                  </a:cubicBezTo>
                  <a:cubicBezTo>
                    <a:pt x="75" y="51"/>
                    <a:pt x="76" y="53"/>
                    <a:pt x="71" y="53"/>
                  </a:cubicBezTo>
                  <a:cubicBezTo>
                    <a:pt x="66" y="53"/>
                    <a:pt x="68" y="51"/>
                    <a:pt x="63" y="53"/>
                  </a:cubicBezTo>
                  <a:cubicBezTo>
                    <a:pt x="58" y="55"/>
                    <a:pt x="59" y="48"/>
                    <a:pt x="54" y="55"/>
                  </a:cubicBezTo>
                  <a:cubicBezTo>
                    <a:pt x="48" y="63"/>
                    <a:pt x="39" y="65"/>
                    <a:pt x="41" y="61"/>
                  </a:cubicBezTo>
                  <a:cubicBezTo>
                    <a:pt x="43" y="57"/>
                    <a:pt x="50" y="54"/>
                    <a:pt x="48" y="53"/>
                  </a:cubicBezTo>
                  <a:cubicBezTo>
                    <a:pt x="45" y="52"/>
                    <a:pt x="44" y="46"/>
                    <a:pt x="48" y="49"/>
                  </a:cubicBezTo>
                  <a:cubicBezTo>
                    <a:pt x="52" y="51"/>
                    <a:pt x="55" y="47"/>
                    <a:pt x="55" y="45"/>
                  </a:cubicBezTo>
                  <a:cubicBezTo>
                    <a:pt x="55" y="42"/>
                    <a:pt x="55" y="43"/>
                    <a:pt x="53" y="40"/>
                  </a:cubicBezTo>
                  <a:cubicBezTo>
                    <a:pt x="51" y="38"/>
                    <a:pt x="49" y="38"/>
                    <a:pt x="54" y="36"/>
                  </a:cubicBezTo>
                  <a:cubicBezTo>
                    <a:pt x="58" y="34"/>
                    <a:pt x="59" y="30"/>
                    <a:pt x="62" y="27"/>
                  </a:cubicBezTo>
                  <a:cubicBezTo>
                    <a:pt x="65" y="25"/>
                    <a:pt x="80" y="14"/>
                    <a:pt x="76" y="11"/>
                  </a:cubicBezTo>
                  <a:cubicBezTo>
                    <a:pt x="73" y="8"/>
                    <a:pt x="78" y="0"/>
                    <a:pt x="71" y="3"/>
                  </a:cubicBezTo>
                  <a:cubicBezTo>
                    <a:pt x="64" y="7"/>
                    <a:pt x="62" y="1"/>
                    <a:pt x="59" y="6"/>
                  </a:cubicBezTo>
                  <a:cubicBezTo>
                    <a:pt x="56" y="10"/>
                    <a:pt x="55" y="3"/>
                    <a:pt x="50" y="6"/>
                  </a:cubicBezTo>
                  <a:cubicBezTo>
                    <a:pt x="46" y="10"/>
                    <a:pt x="42" y="9"/>
                    <a:pt x="39" y="8"/>
                  </a:cubicBezTo>
                  <a:cubicBezTo>
                    <a:pt x="35" y="7"/>
                    <a:pt x="33" y="6"/>
                    <a:pt x="33" y="5"/>
                  </a:cubicBezTo>
                  <a:cubicBezTo>
                    <a:pt x="33" y="4"/>
                    <a:pt x="31" y="6"/>
                    <a:pt x="31" y="6"/>
                  </a:cubicBezTo>
                  <a:close/>
                </a:path>
              </a:pathLst>
            </a:custGeom>
            <a:solidFill>
              <a:srgbClr val="DDDDDD">
                <a:alpha val="30000"/>
              </a:srgbClr>
            </a:solidFill>
            <a:ln w="3175" cap="rnd">
              <a:noFill/>
              <a:prstDash val="solid"/>
              <a:round/>
              <a:headEnd/>
              <a:tailEnd/>
            </a:ln>
          </p:spPr>
          <p:txBody>
            <a:bodyPr/>
            <a:lstStyle/>
            <a:p>
              <a:endParaRPr lang="en-US"/>
            </a:p>
          </p:txBody>
        </p:sp>
        <p:sp>
          <p:nvSpPr>
            <p:cNvPr id="90" name="Freeform 193"/>
            <p:cNvSpPr>
              <a:spLocks/>
            </p:cNvSpPr>
            <p:nvPr/>
          </p:nvSpPr>
          <p:spPr bwMode="auto">
            <a:xfrm>
              <a:off x="3709988" y="2940050"/>
              <a:ext cx="117475" cy="157162"/>
            </a:xfrm>
            <a:custGeom>
              <a:avLst/>
              <a:gdLst>
                <a:gd name="T0" fmla="*/ 1 w 133"/>
                <a:gd name="T1" fmla="*/ 1 h 177"/>
                <a:gd name="T2" fmla="*/ 1 w 133"/>
                <a:gd name="T3" fmla="*/ 1 h 177"/>
                <a:gd name="T4" fmla="*/ 1 w 133"/>
                <a:gd name="T5" fmla="*/ 1 h 177"/>
                <a:gd name="T6" fmla="*/ 1 w 133"/>
                <a:gd name="T7" fmla="*/ 1 h 177"/>
                <a:gd name="T8" fmla="*/ 1 w 133"/>
                <a:gd name="T9" fmla="*/ 1 h 177"/>
                <a:gd name="T10" fmla="*/ 1 w 133"/>
                <a:gd name="T11" fmla="*/ 1 h 177"/>
                <a:gd name="T12" fmla="*/ 1 w 133"/>
                <a:gd name="T13" fmla="*/ 1 h 177"/>
                <a:gd name="T14" fmla="*/ 1 w 133"/>
                <a:gd name="T15" fmla="*/ 1 h 177"/>
                <a:gd name="T16" fmla="*/ 1 w 133"/>
                <a:gd name="T17" fmla="*/ 1 h 177"/>
                <a:gd name="T18" fmla="*/ 1 w 133"/>
                <a:gd name="T19" fmla="*/ 1 h 177"/>
                <a:gd name="T20" fmla="*/ 1 w 133"/>
                <a:gd name="T21" fmla="*/ 1 h 177"/>
                <a:gd name="T22" fmla="*/ 1 w 133"/>
                <a:gd name="T23" fmla="*/ 1 h 177"/>
                <a:gd name="T24" fmla="*/ 1 w 133"/>
                <a:gd name="T25" fmla="*/ 1 h 177"/>
                <a:gd name="T26" fmla="*/ 1 w 133"/>
                <a:gd name="T27" fmla="*/ 1 h 177"/>
                <a:gd name="T28" fmla="*/ 1 w 133"/>
                <a:gd name="T29" fmla="*/ 1 h 177"/>
                <a:gd name="T30" fmla="*/ 1 w 133"/>
                <a:gd name="T31" fmla="*/ 1 h 177"/>
                <a:gd name="T32" fmla="*/ 1 w 133"/>
                <a:gd name="T33" fmla="*/ 1 h 177"/>
                <a:gd name="T34" fmla="*/ 1 w 133"/>
                <a:gd name="T35" fmla="*/ 1 h 177"/>
                <a:gd name="T36" fmla="*/ 1 w 133"/>
                <a:gd name="T37" fmla="*/ 1 h 177"/>
                <a:gd name="T38" fmla="*/ 1 w 133"/>
                <a:gd name="T39" fmla="*/ 1 h 177"/>
                <a:gd name="T40" fmla="*/ 1 w 133"/>
                <a:gd name="T41" fmla="*/ 1 h 177"/>
                <a:gd name="T42" fmla="*/ 1 w 133"/>
                <a:gd name="T43" fmla="*/ 1 h 177"/>
                <a:gd name="T44" fmla="*/ 1 w 133"/>
                <a:gd name="T45" fmla="*/ 1 h 177"/>
                <a:gd name="T46" fmla="*/ 1 w 133"/>
                <a:gd name="T47" fmla="*/ 1 h 177"/>
                <a:gd name="T48" fmla="*/ 1 w 133"/>
                <a:gd name="T49" fmla="*/ 1 h 177"/>
                <a:gd name="T50" fmla="*/ 1 w 133"/>
                <a:gd name="T51" fmla="*/ 1 h 177"/>
                <a:gd name="T52" fmla="*/ 1 w 133"/>
                <a:gd name="T53" fmla="*/ 1 h 177"/>
                <a:gd name="T54" fmla="*/ 1 w 133"/>
                <a:gd name="T55" fmla="*/ 1 h 177"/>
                <a:gd name="T56" fmla="*/ 1 w 133"/>
                <a:gd name="T57" fmla="*/ 2 h 177"/>
                <a:gd name="T58" fmla="*/ 1 w 133"/>
                <a:gd name="T59" fmla="*/ 2 h 177"/>
                <a:gd name="T60" fmla="*/ 1 w 133"/>
                <a:gd name="T61" fmla="*/ 2 h 177"/>
                <a:gd name="T62" fmla="*/ 1 w 133"/>
                <a:gd name="T63" fmla="*/ 2 h 177"/>
                <a:gd name="T64" fmla="*/ 1 w 133"/>
                <a:gd name="T65" fmla="*/ 2 h 177"/>
                <a:gd name="T66" fmla="*/ 1 w 133"/>
                <a:gd name="T67" fmla="*/ 2 h 177"/>
                <a:gd name="T68" fmla="*/ 1 w 133"/>
                <a:gd name="T69" fmla="*/ 2 h 177"/>
                <a:gd name="T70" fmla="*/ 1 w 133"/>
                <a:gd name="T71" fmla="*/ 2 h 177"/>
                <a:gd name="T72" fmla="*/ 1 w 133"/>
                <a:gd name="T73" fmla="*/ 2 h 177"/>
                <a:gd name="T74" fmla="*/ 1 w 133"/>
                <a:gd name="T75" fmla="*/ 1 h 177"/>
                <a:gd name="T76" fmla="*/ 1 w 133"/>
                <a:gd name="T77" fmla="*/ 1 h 177"/>
                <a:gd name="T78" fmla="*/ 1 w 133"/>
                <a:gd name="T79" fmla="*/ 1 h 177"/>
                <a:gd name="T80" fmla="*/ 1 w 133"/>
                <a:gd name="T81" fmla="*/ 1 h 177"/>
                <a:gd name="T82" fmla="*/ 1 w 133"/>
                <a:gd name="T83" fmla="*/ 1 h 177"/>
                <a:gd name="T84" fmla="*/ 1 w 133"/>
                <a:gd name="T85" fmla="*/ 1 h 177"/>
                <a:gd name="T86" fmla="*/ 1 w 133"/>
                <a:gd name="T87" fmla="*/ 1 h 177"/>
                <a:gd name="T88" fmla="*/ 1 w 133"/>
                <a:gd name="T89" fmla="*/ 1 h 177"/>
                <a:gd name="T90" fmla="*/ 1 w 133"/>
                <a:gd name="T91" fmla="*/ 1 h 177"/>
                <a:gd name="T92" fmla="*/ 1 w 133"/>
                <a:gd name="T93" fmla="*/ 1 h 177"/>
                <a:gd name="T94" fmla="*/ 1 w 133"/>
                <a:gd name="T95" fmla="*/ 1 h 177"/>
                <a:gd name="T96" fmla="*/ 1 w 133"/>
                <a:gd name="T97" fmla="*/ 1 h 177"/>
                <a:gd name="T98" fmla="*/ 1 w 133"/>
                <a:gd name="T99" fmla="*/ 1 h 177"/>
                <a:gd name="T100" fmla="*/ 1 w 133"/>
                <a:gd name="T101" fmla="*/ 1 h 177"/>
                <a:gd name="T102" fmla="*/ 1 w 133"/>
                <a:gd name="T103" fmla="*/ 1 h 177"/>
                <a:gd name="T104" fmla="*/ 1 w 133"/>
                <a:gd name="T105" fmla="*/ 1 h 177"/>
                <a:gd name="T106" fmla="*/ 1 w 133"/>
                <a:gd name="T107" fmla="*/ 1 h 177"/>
                <a:gd name="T108" fmla="*/ 1 w 133"/>
                <a:gd name="T109" fmla="*/ 1 h 1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33" h="177">
                  <a:moveTo>
                    <a:pt x="64" y="14"/>
                  </a:moveTo>
                  <a:cubicBezTo>
                    <a:pt x="61" y="20"/>
                    <a:pt x="54" y="15"/>
                    <a:pt x="56" y="21"/>
                  </a:cubicBezTo>
                  <a:cubicBezTo>
                    <a:pt x="57" y="27"/>
                    <a:pt x="62" y="27"/>
                    <a:pt x="54" y="30"/>
                  </a:cubicBezTo>
                  <a:cubicBezTo>
                    <a:pt x="46" y="32"/>
                    <a:pt x="41" y="35"/>
                    <a:pt x="47" y="38"/>
                  </a:cubicBezTo>
                  <a:cubicBezTo>
                    <a:pt x="52" y="40"/>
                    <a:pt x="55" y="39"/>
                    <a:pt x="59" y="39"/>
                  </a:cubicBezTo>
                  <a:cubicBezTo>
                    <a:pt x="62" y="40"/>
                    <a:pt x="64" y="41"/>
                    <a:pt x="60" y="44"/>
                  </a:cubicBezTo>
                  <a:cubicBezTo>
                    <a:pt x="57" y="48"/>
                    <a:pt x="52" y="43"/>
                    <a:pt x="52" y="47"/>
                  </a:cubicBezTo>
                  <a:cubicBezTo>
                    <a:pt x="53" y="52"/>
                    <a:pt x="56" y="50"/>
                    <a:pt x="54" y="54"/>
                  </a:cubicBezTo>
                  <a:cubicBezTo>
                    <a:pt x="51" y="59"/>
                    <a:pt x="49" y="60"/>
                    <a:pt x="48" y="58"/>
                  </a:cubicBezTo>
                  <a:cubicBezTo>
                    <a:pt x="47" y="56"/>
                    <a:pt x="43" y="51"/>
                    <a:pt x="41" y="54"/>
                  </a:cubicBezTo>
                  <a:cubicBezTo>
                    <a:pt x="39" y="56"/>
                    <a:pt x="41" y="58"/>
                    <a:pt x="40" y="60"/>
                  </a:cubicBezTo>
                  <a:cubicBezTo>
                    <a:pt x="38" y="62"/>
                    <a:pt x="35" y="61"/>
                    <a:pt x="34" y="58"/>
                  </a:cubicBezTo>
                  <a:cubicBezTo>
                    <a:pt x="32" y="55"/>
                    <a:pt x="32" y="51"/>
                    <a:pt x="29" y="52"/>
                  </a:cubicBezTo>
                  <a:cubicBezTo>
                    <a:pt x="26" y="54"/>
                    <a:pt x="29" y="52"/>
                    <a:pt x="23" y="54"/>
                  </a:cubicBezTo>
                  <a:cubicBezTo>
                    <a:pt x="18" y="56"/>
                    <a:pt x="19" y="59"/>
                    <a:pt x="21" y="60"/>
                  </a:cubicBezTo>
                  <a:cubicBezTo>
                    <a:pt x="23" y="62"/>
                    <a:pt x="22" y="63"/>
                    <a:pt x="19" y="64"/>
                  </a:cubicBezTo>
                  <a:cubicBezTo>
                    <a:pt x="16" y="65"/>
                    <a:pt x="16" y="67"/>
                    <a:pt x="19" y="68"/>
                  </a:cubicBezTo>
                  <a:cubicBezTo>
                    <a:pt x="22" y="70"/>
                    <a:pt x="17" y="72"/>
                    <a:pt x="14" y="71"/>
                  </a:cubicBezTo>
                  <a:cubicBezTo>
                    <a:pt x="12" y="71"/>
                    <a:pt x="6" y="66"/>
                    <a:pt x="10" y="70"/>
                  </a:cubicBezTo>
                  <a:cubicBezTo>
                    <a:pt x="14" y="75"/>
                    <a:pt x="13" y="73"/>
                    <a:pt x="16" y="76"/>
                  </a:cubicBezTo>
                  <a:cubicBezTo>
                    <a:pt x="20" y="78"/>
                    <a:pt x="18" y="81"/>
                    <a:pt x="21" y="78"/>
                  </a:cubicBezTo>
                  <a:cubicBezTo>
                    <a:pt x="23" y="75"/>
                    <a:pt x="21" y="73"/>
                    <a:pt x="23" y="75"/>
                  </a:cubicBezTo>
                  <a:cubicBezTo>
                    <a:pt x="26" y="77"/>
                    <a:pt x="27" y="79"/>
                    <a:pt x="23" y="80"/>
                  </a:cubicBezTo>
                  <a:cubicBezTo>
                    <a:pt x="20" y="81"/>
                    <a:pt x="17" y="80"/>
                    <a:pt x="15" y="83"/>
                  </a:cubicBezTo>
                  <a:cubicBezTo>
                    <a:pt x="14" y="86"/>
                    <a:pt x="17" y="85"/>
                    <a:pt x="14" y="88"/>
                  </a:cubicBezTo>
                  <a:cubicBezTo>
                    <a:pt x="11" y="91"/>
                    <a:pt x="7" y="86"/>
                    <a:pt x="11" y="91"/>
                  </a:cubicBezTo>
                  <a:cubicBezTo>
                    <a:pt x="14" y="96"/>
                    <a:pt x="14" y="92"/>
                    <a:pt x="19" y="95"/>
                  </a:cubicBezTo>
                  <a:cubicBezTo>
                    <a:pt x="23" y="99"/>
                    <a:pt x="23" y="98"/>
                    <a:pt x="26" y="98"/>
                  </a:cubicBezTo>
                  <a:cubicBezTo>
                    <a:pt x="29" y="98"/>
                    <a:pt x="27" y="97"/>
                    <a:pt x="29" y="100"/>
                  </a:cubicBezTo>
                  <a:cubicBezTo>
                    <a:pt x="30" y="103"/>
                    <a:pt x="27" y="101"/>
                    <a:pt x="33" y="101"/>
                  </a:cubicBezTo>
                  <a:cubicBezTo>
                    <a:pt x="39" y="102"/>
                    <a:pt x="40" y="102"/>
                    <a:pt x="41" y="101"/>
                  </a:cubicBezTo>
                  <a:cubicBezTo>
                    <a:pt x="42" y="100"/>
                    <a:pt x="39" y="99"/>
                    <a:pt x="38" y="95"/>
                  </a:cubicBezTo>
                  <a:cubicBezTo>
                    <a:pt x="38" y="91"/>
                    <a:pt x="37" y="88"/>
                    <a:pt x="41" y="90"/>
                  </a:cubicBezTo>
                  <a:cubicBezTo>
                    <a:pt x="44" y="92"/>
                    <a:pt x="45" y="94"/>
                    <a:pt x="44" y="96"/>
                  </a:cubicBezTo>
                  <a:cubicBezTo>
                    <a:pt x="43" y="98"/>
                    <a:pt x="42" y="96"/>
                    <a:pt x="43" y="100"/>
                  </a:cubicBezTo>
                  <a:cubicBezTo>
                    <a:pt x="44" y="104"/>
                    <a:pt x="49" y="103"/>
                    <a:pt x="44" y="105"/>
                  </a:cubicBezTo>
                  <a:cubicBezTo>
                    <a:pt x="40" y="106"/>
                    <a:pt x="38" y="106"/>
                    <a:pt x="36" y="107"/>
                  </a:cubicBezTo>
                  <a:cubicBezTo>
                    <a:pt x="33" y="108"/>
                    <a:pt x="33" y="104"/>
                    <a:pt x="32" y="109"/>
                  </a:cubicBezTo>
                  <a:cubicBezTo>
                    <a:pt x="32" y="114"/>
                    <a:pt x="32" y="114"/>
                    <a:pt x="30" y="116"/>
                  </a:cubicBezTo>
                  <a:cubicBezTo>
                    <a:pt x="29" y="118"/>
                    <a:pt x="31" y="122"/>
                    <a:pt x="28" y="123"/>
                  </a:cubicBezTo>
                  <a:cubicBezTo>
                    <a:pt x="25" y="125"/>
                    <a:pt x="27" y="124"/>
                    <a:pt x="23" y="128"/>
                  </a:cubicBezTo>
                  <a:cubicBezTo>
                    <a:pt x="20" y="132"/>
                    <a:pt x="16" y="130"/>
                    <a:pt x="18" y="133"/>
                  </a:cubicBezTo>
                  <a:cubicBezTo>
                    <a:pt x="19" y="135"/>
                    <a:pt x="21" y="133"/>
                    <a:pt x="27" y="133"/>
                  </a:cubicBezTo>
                  <a:cubicBezTo>
                    <a:pt x="28" y="133"/>
                    <a:pt x="29" y="133"/>
                    <a:pt x="30" y="133"/>
                  </a:cubicBezTo>
                  <a:cubicBezTo>
                    <a:pt x="33" y="132"/>
                    <a:pt x="33" y="130"/>
                    <a:pt x="36" y="130"/>
                  </a:cubicBezTo>
                  <a:cubicBezTo>
                    <a:pt x="39" y="130"/>
                    <a:pt x="38" y="126"/>
                    <a:pt x="41" y="124"/>
                  </a:cubicBezTo>
                  <a:cubicBezTo>
                    <a:pt x="43" y="123"/>
                    <a:pt x="46" y="117"/>
                    <a:pt x="45" y="122"/>
                  </a:cubicBezTo>
                  <a:cubicBezTo>
                    <a:pt x="44" y="128"/>
                    <a:pt x="45" y="129"/>
                    <a:pt x="48" y="130"/>
                  </a:cubicBezTo>
                  <a:cubicBezTo>
                    <a:pt x="51" y="131"/>
                    <a:pt x="45" y="133"/>
                    <a:pt x="41" y="133"/>
                  </a:cubicBezTo>
                  <a:cubicBezTo>
                    <a:pt x="37" y="133"/>
                    <a:pt x="25" y="136"/>
                    <a:pt x="23" y="137"/>
                  </a:cubicBezTo>
                  <a:cubicBezTo>
                    <a:pt x="22" y="138"/>
                    <a:pt x="19" y="133"/>
                    <a:pt x="21" y="140"/>
                  </a:cubicBezTo>
                  <a:cubicBezTo>
                    <a:pt x="22" y="146"/>
                    <a:pt x="23" y="147"/>
                    <a:pt x="21" y="149"/>
                  </a:cubicBezTo>
                  <a:cubicBezTo>
                    <a:pt x="18" y="150"/>
                    <a:pt x="18" y="150"/>
                    <a:pt x="15" y="148"/>
                  </a:cubicBezTo>
                  <a:cubicBezTo>
                    <a:pt x="13" y="145"/>
                    <a:pt x="12" y="138"/>
                    <a:pt x="10" y="143"/>
                  </a:cubicBezTo>
                  <a:cubicBezTo>
                    <a:pt x="7" y="147"/>
                    <a:pt x="0" y="152"/>
                    <a:pt x="5" y="152"/>
                  </a:cubicBezTo>
                  <a:cubicBezTo>
                    <a:pt x="11" y="152"/>
                    <a:pt x="12" y="150"/>
                    <a:pt x="15" y="152"/>
                  </a:cubicBezTo>
                  <a:cubicBezTo>
                    <a:pt x="19" y="153"/>
                    <a:pt x="6" y="161"/>
                    <a:pt x="7" y="162"/>
                  </a:cubicBezTo>
                  <a:cubicBezTo>
                    <a:pt x="8" y="163"/>
                    <a:pt x="9" y="160"/>
                    <a:pt x="12" y="162"/>
                  </a:cubicBezTo>
                  <a:cubicBezTo>
                    <a:pt x="15" y="164"/>
                    <a:pt x="14" y="165"/>
                    <a:pt x="16" y="165"/>
                  </a:cubicBezTo>
                  <a:cubicBezTo>
                    <a:pt x="18" y="166"/>
                    <a:pt x="18" y="164"/>
                    <a:pt x="20" y="163"/>
                  </a:cubicBezTo>
                  <a:cubicBezTo>
                    <a:pt x="23" y="161"/>
                    <a:pt x="24" y="156"/>
                    <a:pt x="24" y="160"/>
                  </a:cubicBezTo>
                  <a:cubicBezTo>
                    <a:pt x="25" y="164"/>
                    <a:pt x="21" y="167"/>
                    <a:pt x="18" y="168"/>
                  </a:cubicBezTo>
                  <a:cubicBezTo>
                    <a:pt x="15" y="170"/>
                    <a:pt x="12" y="171"/>
                    <a:pt x="13" y="173"/>
                  </a:cubicBezTo>
                  <a:cubicBezTo>
                    <a:pt x="14" y="174"/>
                    <a:pt x="13" y="176"/>
                    <a:pt x="17" y="173"/>
                  </a:cubicBezTo>
                  <a:cubicBezTo>
                    <a:pt x="21" y="171"/>
                    <a:pt x="20" y="169"/>
                    <a:pt x="23" y="168"/>
                  </a:cubicBezTo>
                  <a:cubicBezTo>
                    <a:pt x="25" y="167"/>
                    <a:pt x="28" y="167"/>
                    <a:pt x="27" y="169"/>
                  </a:cubicBezTo>
                  <a:cubicBezTo>
                    <a:pt x="26" y="170"/>
                    <a:pt x="23" y="173"/>
                    <a:pt x="23" y="175"/>
                  </a:cubicBezTo>
                  <a:cubicBezTo>
                    <a:pt x="22" y="176"/>
                    <a:pt x="14" y="176"/>
                    <a:pt x="21" y="176"/>
                  </a:cubicBezTo>
                  <a:cubicBezTo>
                    <a:pt x="28" y="176"/>
                    <a:pt x="25" y="168"/>
                    <a:pt x="31" y="172"/>
                  </a:cubicBezTo>
                  <a:cubicBezTo>
                    <a:pt x="36" y="177"/>
                    <a:pt x="34" y="176"/>
                    <a:pt x="40" y="176"/>
                  </a:cubicBezTo>
                  <a:cubicBezTo>
                    <a:pt x="46" y="177"/>
                    <a:pt x="49" y="177"/>
                    <a:pt x="52" y="172"/>
                  </a:cubicBezTo>
                  <a:cubicBezTo>
                    <a:pt x="55" y="167"/>
                    <a:pt x="55" y="160"/>
                    <a:pt x="58" y="162"/>
                  </a:cubicBezTo>
                  <a:cubicBezTo>
                    <a:pt x="62" y="164"/>
                    <a:pt x="57" y="156"/>
                    <a:pt x="64" y="158"/>
                  </a:cubicBezTo>
                  <a:cubicBezTo>
                    <a:pt x="71" y="159"/>
                    <a:pt x="70" y="161"/>
                    <a:pt x="74" y="159"/>
                  </a:cubicBezTo>
                  <a:cubicBezTo>
                    <a:pt x="79" y="157"/>
                    <a:pt x="77" y="151"/>
                    <a:pt x="81" y="152"/>
                  </a:cubicBezTo>
                  <a:cubicBezTo>
                    <a:pt x="86" y="152"/>
                    <a:pt x="88" y="152"/>
                    <a:pt x="89" y="153"/>
                  </a:cubicBezTo>
                  <a:cubicBezTo>
                    <a:pt x="90" y="153"/>
                    <a:pt x="87" y="149"/>
                    <a:pt x="92" y="148"/>
                  </a:cubicBezTo>
                  <a:cubicBezTo>
                    <a:pt x="96" y="148"/>
                    <a:pt x="94" y="142"/>
                    <a:pt x="97" y="146"/>
                  </a:cubicBezTo>
                  <a:cubicBezTo>
                    <a:pt x="100" y="149"/>
                    <a:pt x="97" y="150"/>
                    <a:pt x="101" y="149"/>
                  </a:cubicBezTo>
                  <a:cubicBezTo>
                    <a:pt x="106" y="148"/>
                    <a:pt x="105" y="148"/>
                    <a:pt x="108" y="147"/>
                  </a:cubicBezTo>
                  <a:cubicBezTo>
                    <a:pt x="110" y="147"/>
                    <a:pt x="114" y="146"/>
                    <a:pt x="111" y="142"/>
                  </a:cubicBezTo>
                  <a:cubicBezTo>
                    <a:pt x="108" y="139"/>
                    <a:pt x="107" y="137"/>
                    <a:pt x="110" y="136"/>
                  </a:cubicBezTo>
                  <a:cubicBezTo>
                    <a:pt x="113" y="135"/>
                    <a:pt x="110" y="140"/>
                    <a:pt x="114" y="130"/>
                  </a:cubicBezTo>
                  <a:cubicBezTo>
                    <a:pt x="119" y="121"/>
                    <a:pt x="119" y="118"/>
                    <a:pt x="117" y="115"/>
                  </a:cubicBezTo>
                  <a:cubicBezTo>
                    <a:pt x="115" y="112"/>
                    <a:pt x="115" y="107"/>
                    <a:pt x="115" y="105"/>
                  </a:cubicBezTo>
                  <a:cubicBezTo>
                    <a:pt x="115" y="103"/>
                    <a:pt x="115" y="97"/>
                    <a:pt x="113" y="95"/>
                  </a:cubicBezTo>
                  <a:cubicBezTo>
                    <a:pt x="111" y="92"/>
                    <a:pt x="110" y="85"/>
                    <a:pt x="109" y="81"/>
                  </a:cubicBezTo>
                  <a:cubicBezTo>
                    <a:pt x="109" y="77"/>
                    <a:pt x="105" y="73"/>
                    <a:pt x="109" y="70"/>
                  </a:cubicBezTo>
                  <a:cubicBezTo>
                    <a:pt x="112" y="68"/>
                    <a:pt x="109" y="62"/>
                    <a:pt x="116" y="65"/>
                  </a:cubicBezTo>
                  <a:cubicBezTo>
                    <a:pt x="122" y="69"/>
                    <a:pt x="117" y="75"/>
                    <a:pt x="124" y="66"/>
                  </a:cubicBezTo>
                  <a:cubicBezTo>
                    <a:pt x="130" y="56"/>
                    <a:pt x="133" y="56"/>
                    <a:pt x="133" y="53"/>
                  </a:cubicBezTo>
                  <a:cubicBezTo>
                    <a:pt x="133" y="51"/>
                    <a:pt x="132" y="46"/>
                    <a:pt x="131" y="44"/>
                  </a:cubicBezTo>
                  <a:cubicBezTo>
                    <a:pt x="129" y="42"/>
                    <a:pt x="131" y="39"/>
                    <a:pt x="128" y="38"/>
                  </a:cubicBezTo>
                  <a:cubicBezTo>
                    <a:pt x="126" y="37"/>
                    <a:pt x="124" y="36"/>
                    <a:pt x="123" y="39"/>
                  </a:cubicBezTo>
                  <a:cubicBezTo>
                    <a:pt x="121" y="42"/>
                    <a:pt x="121" y="44"/>
                    <a:pt x="120" y="42"/>
                  </a:cubicBezTo>
                  <a:cubicBezTo>
                    <a:pt x="118" y="40"/>
                    <a:pt x="121" y="35"/>
                    <a:pt x="122" y="34"/>
                  </a:cubicBezTo>
                  <a:cubicBezTo>
                    <a:pt x="123" y="32"/>
                    <a:pt x="128" y="31"/>
                    <a:pt x="124" y="27"/>
                  </a:cubicBezTo>
                  <a:cubicBezTo>
                    <a:pt x="119" y="24"/>
                    <a:pt x="120" y="21"/>
                    <a:pt x="117" y="20"/>
                  </a:cubicBezTo>
                  <a:cubicBezTo>
                    <a:pt x="114" y="18"/>
                    <a:pt x="114" y="13"/>
                    <a:pt x="110" y="14"/>
                  </a:cubicBezTo>
                  <a:cubicBezTo>
                    <a:pt x="107" y="15"/>
                    <a:pt x="106" y="4"/>
                    <a:pt x="103" y="8"/>
                  </a:cubicBezTo>
                  <a:cubicBezTo>
                    <a:pt x="100" y="12"/>
                    <a:pt x="97" y="9"/>
                    <a:pt x="95" y="12"/>
                  </a:cubicBezTo>
                  <a:cubicBezTo>
                    <a:pt x="93" y="15"/>
                    <a:pt x="94" y="14"/>
                    <a:pt x="91" y="16"/>
                  </a:cubicBezTo>
                  <a:cubicBezTo>
                    <a:pt x="87" y="18"/>
                    <a:pt x="85" y="19"/>
                    <a:pt x="87" y="16"/>
                  </a:cubicBezTo>
                  <a:cubicBezTo>
                    <a:pt x="89" y="13"/>
                    <a:pt x="94" y="9"/>
                    <a:pt x="90" y="8"/>
                  </a:cubicBezTo>
                  <a:cubicBezTo>
                    <a:pt x="85" y="6"/>
                    <a:pt x="86" y="0"/>
                    <a:pt x="85" y="3"/>
                  </a:cubicBezTo>
                  <a:cubicBezTo>
                    <a:pt x="83" y="6"/>
                    <a:pt x="76" y="5"/>
                    <a:pt x="79" y="10"/>
                  </a:cubicBezTo>
                  <a:cubicBezTo>
                    <a:pt x="81" y="15"/>
                    <a:pt x="84" y="15"/>
                    <a:pt x="80" y="18"/>
                  </a:cubicBezTo>
                  <a:cubicBezTo>
                    <a:pt x="77" y="22"/>
                    <a:pt x="73" y="24"/>
                    <a:pt x="73" y="19"/>
                  </a:cubicBezTo>
                  <a:cubicBezTo>
                    <a:pt x="73" y="14"/>
                    <a:pt x="74" y="9"/>
                    <a:pt x="71" y="10"/>
                  </a:cubicBezTo>
                  <a:cubicBezTo>
                    <a:pt x="68" y="11"/>
                    <a:pt x="66" y="12"/>
                    <a:pt x="64" y="14"/>
                  </a:cubicBezTo>
                  <a:close/>
                </a:path>
              </a:pathLst>
            </a:custGeom>
            <a:solidFill>
              <a:srgbClr val="DDDDDD">
                <a:alpha val="30000"/>
              </a:srgbClr>
            </a:solidFill>
            <a:ln w="3175" cap="rnd">
              <a:noFill/>
              <a:prstDash val="solid"/>
              <a:round/>
              <a:headEnd/>
              <a:tailEnd/>
            </a:ln>
          </p:spPr>
          <p:txBody>
            <a:bodyPr/>
            <a:lstStyle/>
            <a:p>
              <a:endParaRPr lang="en-US"/>
            </a:p>
          </p:txBody>
        </p:sp>
        <p:sp>
          <p:nvSpPr>
            <p:cNvPr id="91" name="Freeform 194"/>
            <p:cNvSpPr>
              <a:spLocks/>
            </p:cNvSpPr>
            <p:nvPr/>
          </p:nvSpPr>
          <p:spPr bwMode="auto">
            <a:xfrm>
              <a:off x="3783013" y="2805113"/>
              <a:ext cx="30163" cy="36512"/>
            </a:xfrm>
            <a:custGeom>
              <a:avLst/>
              <a:gdLst>
                <a:gd name="T0" fmla="*/ 1 w 33"/>
                <a:gd name="T1" fmla="*/ 1 h 42"/>
                <a:gd name="T2" fmla="*/ 1 w 33"/>
                <a:gd name="T3" fmla="*/ 1 h 42"/>
                <a:gd name="T4" fmla="*/ 1 w 33"/>
                <a:gd name="T5" fmla="*/ 1 h 42"/>
                <a:gd name="T6" fmla="*/ 1 w 33"/>
                <a:gd name="T7" fmla="*/ 1 h 42"/>
                <a:gd name="T8" fmla="*/ 1 w 33"/>
                <a:gd name="T9" fmla="*/ 1 h 42"/>
                <a:gd name="T10" fmla="*/ 1 w 33"/>
                <a:gd name="T11" fmla="*/ 1 h 42"/>
                <a:gd name="T12" fmla="*/ 1 w 33"/>
                <a:gd name="T13" fmla="*/ 1 h 42"/>
                <a:gd name="T14" fmla="*/ 1 w 33"/>
                <a:gd name="T15" fmla="*/ 1 h 42"/>
                <a:gd name="T16" fmla="*/ 1 w 33"/>
                <a:gd name="T17" fmla="*/ 1 h 42"/>
                <a:gd name="T18" fmla="*/ 1 w 33"/>
                <a:gd name="T19" fmla="*/ 1 h 42"/>
                <a:gd name="T20" fmla="*/ 1 w 33"/>
                <a:gd name="T21" fmla="*/ 1 h 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3" h="42">
                  <a:moveTo>
                    <a:pt x="30" y="10"/>
                  </a:moveTo>
                  <a:cubicBezTo>
                    <a:pt x="26" y="7"/>
                    <a:pt x="26" y="0"/>
                    <a:pt x="23" y="8"/>
                  </a:cubicBezTo>
                  <a:cubicBezTo>
                    <a:pt x="20" y="16"/>
                    <a:pt x="20" y="12"/>
                    <a:pt x="16" y="16"/>
                  </a:cubicBezTo>
                  <a:cubicBezTo>
                    <a:pt x="13" y="19"/>
                    <a:pt x="11" y="20"/>
                    <a:pt x="8" y="20"/>
                  </a:cubicBezTo>
                  <a:cubicBezTo>
                    <a:pt x="6" y="21"/>
                    <a:pt x="0" y="15"/>
                    <a:pt x="3" y="22"/>
                  </a:cubicBezTo>
                  <a:cubicBezTo>
                    <a:pt x="5" y="30"/>
                    <a:pt x="11" y="28"/>
                    <a:pt x="11" y="33"/>
                  </a:cubicBezTo>
                  <a:cubicBezTo>
                    <a:pt x="10" y="38"/>
                    <a:pt x="7" y="41"/>
                    <a:pt x="10" y="42"/>
                  </a:cubicBezTo>
                  <a:cubicBezTo>
                    <a:pt x="12" y="42"/>
                    <a:pt x="17" y="41"/>
                    <a:pt x="19" y="35"/>
                  </a:cubicBezTo>
                  <a:cubicBezTo>
                    <a:pt x="21" y="29"/>
                    <a:pt x="20" y="19"/>
                    <a:pt x="24" y="22"/>
                  </a:cubicBezTo>
                  <a:cubicBezTo>
                    <a:pt x="28" y="26"/>
                    <a:pt x="25" y="23"/>
                    <a:pt x="29" y="19"/>
                  </a:cubicBezTo>
                  <a:cubicBezTo>
                    <a:pt x="33" y="15"/>
                    <a:pt x="30" y="10"/>
                    <a:pt x="30" y="10"/>
                  </a:cubicBezTo>
                  <a:close/>
                </a:path>
              </a:pathLst>
            </a:custGeom>
            <a:solidFill>
              <a:srgbClr val="DDDDDD">
                <a:alpha val="30000"/>
              </a:srgbClr>
            </a:solidFill>
            <a:ln w="3175" cap="rnd">
              <a:noFill/>
              <a:prstDash val="solid"/>
              <a:round/>
              <a:headEnd/>
              <a:tailEnd/>
            </a:ln>
          </p:spPr>
          <p:txBody>
            <a:bodyPr/>
            <a:lstStyle/>
            <a:p>
              <a:endParaRPr lang="en-US"/>
            </a:p>
          </p:txBody>
        </p:sp>
        <p:sp>
          <p:nvSpPr>
            <p:cNvPr id="92" name="Freeform 195"/>
            <p:cNvSpPr>
              <a:spLocks/>
            </p:cNvSpPr>
            <p:nvPr/>
          </p:nvSpPr>
          <p:spPr bwMode="auto">
            <a:xfrm>
              <a:off x="3771900" y="2847975"/>
              <a:ext cx="17463" cy="31750"/>
            </a:xfrm>
            <a:custGeom>
              <a:avLst/>
              <a:gdLst>
                <a:gd name="T0" fmla="*/ 1 w 20"/>
                <a:gd name="T1" fmla="*/ 1 h 37"/>
                <a:gd name="T2" fmla="*/ 1 w 20"/>
                <a:gd name="T3" fmla="*/ 1 h 37"/>
                <a:gd name="T4" fmla="*/ 1 w 20"/>
                <a:gd name="T5" fmla="*/ 1 h 37"/>
                <a:gd name="T6" fmla="*/ 1 w 20"/>
                <a:gd name="T7" fmla="*/ 1 h 37"/>
                <a:gd name="T8" fmla="*/ 1 w 20"/>
                <a:gd name="T9" fmla="*/ 1 h 37"/>
                <a:gd name="T10" fmla="*/ 1 w 20"/>
                <a:gd name="T11" fmla="*/ 1 h 37"/>
                <a:gd name="T12" fmla="*/ 1 w 20"/>
                <a:gd name="T13" fmla="*/ 1 h 37"/>
                <a:gd name="T14" fmla="*/ 1 w 20"/>
                <a:gd name="T15" fmla="*/ 1 h 37"/>
                <a:gd name="T16" fmla="*/ 1 w 20"/>
                <a:gd name="T17" fmla="*/ 1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 h="37">
                  <a:moveTo>
                    <a:pt x="12" y="1"/>
                  </a:moveTo>
                  <a:cubicBezTo>
                    <a:pt x="7" y="2"/>
                    <a:pt x="0" y="1"/>
                    <a:pt x="6" y="6"/>
                  </a:cubicBezTo>
                  <a:cubicBezTo>
                    <a:pt x="13" y="11"/>
                    <a:pt x="16" y="11"/>
                    <a:pt x="12" y="15"/>
                  </a:cubicBezTo>
                  <a:cubicBezTo>
                    <a:pt x="9" y="19"/>
                    <a:pt x="9" y="18"/>
                    <a:pt x="11" y="25"/>
                  </a:cubicBezTo>
                  <a:cubicBezTo>
                    <a:pt x="13" y="31"/>
                    <a:pt x="10" y="32"/>
                    <a:pt x="12" y="34"/>
                  </a:cubicBezTo>
                  <a:cubicBezTo>
                    <a:pt x="14" y="36"/>
                    <a:pt x="14" y="37"/>
                    <a:pt x="17" y="24"/>
                  </a:cubicBezTo>
                  <a:cubicBezTo>
                    <a:pt x="20" y="11"/>
                    <a:pt x="18" y="10"/>
                    <a:pt x="17" y="6"/>
                  </a:cubicBezTo>
                  <a:cubicBezTo>
                    <a:pt x="16" y="3"/>
                    <a:pt x="16" y="1"/>
                    <a:pt x="15" y="1"/>
                  </a:cubicBezTo>
                  <a:cubicBezTo>
                    <a:pt x="13" y="0"/>
                    <a:pt x="12" y="1"/>
                    <a:pt x="12" y="1"/>
                  </a:cubicBezTo>
                  <a:close/>
                </a:path>
              </a:pathLst>
            </a:custGeom>
            <a:solidFill>
              <a:srgbClr val="DDDDDD">
                <a:alpha val="30000"/>
              </a:srgbClr>
            </a:solidFill>
            <a:ln w="3175" cap="rnd">
              <a:noFill/>
              <a:prstDash val="solid"/>
              <a:round/>
              <a:headEnd/>
              <a:tailEnd/>
            </a:ln>
          </p:spPr>
          <p:txBody>
            <a:bodyPr/>
            <a:lstStyle/>
            <a:p>
              <a:endParaRPr lang="en-US"/>
            </a:p>
          </p:txBody>
        </p:sp>
        <p:sp>
          <p:nvSpPr>
            <p:cNvPr id="93" name="Freeform 196"/>
            <p:cNvSpPr>
              <a:spLocks/>
            </p:cNvSpPr>
            <p:nvPr/>
          </p:nvSpPr>
          <p:spPr bwMode="auto">
            <a:xfrm>
              <a:off x="3789363" y="2847975"/>
              <a:ext cx="28575" cy="26987"/>
            </a:xfrm>
            <a:custGeom>
              <a:avLst/>
              <a:gdLst>
                <a:gd name="T0" fmla="*/ 1 w 32"/>
                <a:gd name="T1" fmla="*/ 1 h 31"/>
                <a:gd name="T2" fmla="*/ 1 w 32"/>
                <a:gd name="T3" fmla="*/ 1 h 31"/>
                <a:gd name="T4" fmla="*/ 1 w 32"/>
                <a:gd name="T5" fmla="*/ 1 h 31"/>
                <a:gd name="T6" fmla="*/ 1 w 32"/>
                <a:gd name="T7" fmla="*/ 1 h 31"/>
                <a:gd name="T8" fmla="*/ 1 w 32"/>
                <a:gd name="T9" fmla="*/ 1 h 31"/>
                <a:gd name="T10" fmla="*/ 1 w 32"/>
                <a:gd name="T11" fmla="*/ 1 h 31"/>
                <a:gd name="T12" fmla="*/ 1 w 32"/>
                <a:gd name="T13" fmla="*/ 1 h 31"/>
                <a:gd name="T14" fmla="*/ 1 w 32"/>
                <a:gd name="T15" fmla="*/ 1 h 31"/>
                <a:gd name="T16" fmla="*/ 1 w 32"/>
                <a:gd name="T17" fmla="*/ 1 h 31"/>
                <a:gd name="T18" fmla="*/ 1 w 32"/>
                <a:gd name="T19" fmla="*/ 1 h 31"/>
                <a:gd name="T20" fmla="*/ 1 w 32"/>
                <a:gd name="T21" fmla="*/ 1 h 31"/>
                <a:gd name="T22" fmla="*/ 1 w 32"/>
                <a:gd name="T23" fmla="*/ 1 h 3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2" h="31">
                  <a:moveTo>
                    <a:pt x="13" y="2"/>
                  </a:moveTo>
                  <a:cubicBezTo>
                    <a:pt x="15" y="8"/>
                    <a:pt x="12" y="3"/>
                    <a:pt x="11" y="6"/>
                  </a:cubicBezTo>
                  <a:cubicBezTo>
                    <a:pt x="10" y="11"/>
                    <a:pt x="10" y="12"/>
                    <a:pt x="7" y="12"/>
                  </a:cubicBezTo>
                  <a:cubicBezTo>
                    <a:pt x="5" y="12"/>
                    <a:pt x="0" y="8"/>
                    <a:pt x="5" y="12"/>
                  </a:cubicBezTo>
                  <a:cubicBezTo>
                    <a:pt x="10" y="16"/>
                    <a:pt x="9" y="8"/>
                    <a:pt x="14" y="17"/>
                  </a:cubicBezTo>
                  <a:cubicBezTo>
                    <a:pt x="19" y="27"/>
                    <a:pt x="20" y="20"/>
                    <a:pt x="24" y="25"/>
                  </a:cubicBezTo>
                  <a:cubicBezTo>
                    <a:pt x="29" y="31"/>
                    <a:pt x="31" y="28"/>
                    <a:pt x="30" y="25"/>
                  </a:cubicBezTo>
                  <a:cubicBezTo>
                    <a:pt x="29" y="21"/>
                    <a:pt x="32" y="15"/>
                    <a:pt x="27" y="15"/>
                  </a:cubicBezTo>
                  <a:cubicBezTo>
                    <a:pt x="23" y="15"/>
                    <a:pt x="18" y="13"/>
                    <a:pt x="19" y="10"/>
                  </a:cubicBezTo>
                  <a:cubicBezTo>
                    <a:pt x="21" y="7"/>
                    <a:pt x="23" y="7"/>
                    <a:pt x="21" y="5"/>
                  </a:cubicBezTo>
                  <a:cubicBezTo>
                    <a:pt x="19" y="2"/>
                    <a:pt x="21" y="2"/>
                    <a:pt x="19" y="1"/>
                  </a:cubicBezTo>
                  <a:cubicBezTo>
                    <a:pt x="17" y="0"/>
                    <a:pt x="13" y="2"/>
                    <a:pt x="13" y="2"/>
                  </a:cubicBezTo>
                  <a:close/>
                </a:path>
              </a:pathLst>
            </a:custGeom>
            <a:solidFill>
              <a:srgbClr val="DDDDDD">
                <a:alpha val="30000"/>
              </a:srgbClr>
            </a:solidFill>
            <a:ln w="3175" cap="rnd">
              <a:noFill/>
              <a:prstDash val="solid"/>
              <a:round/>
              <a:headEnd/>
              <a:tailEnd/>
            </a:ln>
          </p:spPr>
          <p:txBody>
            <a:bodyPr/>
            <a:lstStyle/>
            <a:p>
              <a:endParaRPr lang="en-US"/>
            </a:p>
          </p:txBody>
        </p:sp>
        <p:sp>
          <p:nvSpPr>
            <p:cNvPr id="94" name="Freeform 197"/>
            <p:cNvSpPr>
              <a:spLocks/>
            </p:cNvSpPr>
            <p:nvPr/>
          </p:nvSpPr>
          <p:spPr bwMode="auto">
            <a:xfrm>
              <a:off x="3802063" y="2873375"/>
              <a:ext cx="7938" cy="9525"/>
            </a:xfrm>
            <a:custGeom>
              <a:avLst/>
              <a:gdLst>
                <a:gd name="T0" fmla="*/ 1 w 9"/>
                <a:gd name="T1" fmla="*/ 1 h 11"/>
                <a:gd name="T2" fmla="*/ 1 w 9"/>
                <a:gd name="T3" fmla="*/ 1 h 11"/>
                <a:gd name="T4" fmla="*/ 1 w 9"/>
                <a:gd name="T5" fmla="*/ 1 h 11"/>
                <a:gd name="T6" fmla="*/ 1 w 9"/>
                <a:gd name="T7" fmla="*/ 1 h 1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 h="11">
                  <a:moveTo>
                    <a:pt x="2" y="3"/>
                  </a:moveTo>
                  <a:cubicBezTo>
                    <a:pt x="0" y="6"/>
                    <a:pt x="4" y="4"/>
                    <a:pt x="5" y="7"/>
                  </a:cubicBezTo>
                  <a:cubicBezTo>
                    <a:pt x="7" y="11"/>
                    <a:pt x="7" y="9"/>
                    <a:pt x="8" y="7"/>
                  </a:cubicBezTo>
                  <a:cubicBezTo>
                    <a:pt x="9" y="6"/>
                    <a:pt x="3" y="0"/>
                    <a:pt x="2" y="3"/>
                  </a:cubicBezTo>
                  <a:close/>
                </a:path>
              </a:pathLst>
            </a:custGeom>
            <a:solidFill>
              <a:srgbClr val="DDDDDD">
                <a:alpha val="30000"/>
              </a:srgbClr>
            </a:solidFill>
            <a:ln w="3175" cap="rnd">
              <a:noFill/>
              <a:prstDash val="solid"/>
              <a:round/>
              <a:headEnd/>
              <a:tailEnd/>
            </a:ln>
          </p:spPr>
          <p:txBody>
            <a:bodyPr/>
            <a:lstStyle/>
            <a:p>
              <a:endParaRPr lang="en-US"/>
            </a:p>
          </p:txBody>
        </p:sp>
        <p:sp>
          <p:nvSpPr>
            <p:cNvPr id="95" name="Freeform 198"/>
            <p:cNvSpPr>
              <a:spLocks/>
            </p:cNvSpPr>
            <p:nvPr/>
          </p:nvSpPr>
          <p:spPr bwMode="auto">
            <a:xfrm>
              <a:off x="3803650" y="2887663"/>
              <a:ext cx="7938" cy="9525"/>
            </a:xfrm>
            <a:custGeom>
              <a:avLst/>
              <a:gdLst>
                <a:gd name="T0" fmla="*/ 1 w 8"/>
                <a:gd name="T1" fmla="*/ 0 h 11"/>
                <a:gd name="T2" fmla="*/ 1 w 8"/>
                <a:gd name="T3" fmla="*/ 1 h 11"/>
                <a:gd name="T4" fmla="*/ 1 w 8"/>
                <a:gd name="T5" fmla="*/ 1 h 11"/>
                <a:gd name="T6" fmla="*/ 1 w 8"/>
                <a:gd name="T7" fmla="*/ 1 h 11"/>
                <a:gd name="T8" fmla="*/ 1 w 8"/>
                <a:gd name="T9" fmla="*/ 0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11">
                  <a:moveTo>
                    <a:pt x="5" y="0"/>
                  </a:moveTo>
                  <a:cubicBezTo>
                    <a:pt x="3" y="0"/>
                    <a:pt x="0" y="3"/>
                    <a:pt x="2" y="5"/>
                  </a:cubicBezTo>
                  <a:cubicBezTo>
                    <a:pt x="4" y="7"/>
                    <a:pt x="5" y="4"/>
                    <a:pt x="5" y="7"/>
                  </a:cubicBezTo>
                  <a:cubicBezTo>
                    <a:pt x="6" y="11"/>
                    <a:pt x="8" y="5"/>
                    <a:pt x="8" y="5"/>
                  </a:cubicBezTo>
                  <a:lnTo>
                    <a:pt x="5" y="0"/>
                  </a:lnTo>
                  <a:close/>
                </a:path>
              </a:pathLst>
            </a:custGeom>
            <a:solidFill>
              <a:srgbClr val="DDDDDD">
                <a:alpha val="30000"/>
              </a:srgbClr>
            </a:solidFill>
            <a:ln w="3175" cap="rnd">
              <a:noFill/>
              <a:prstDash val="solid"/>
              <a:round/>
              <a:headEnd/>
              <a:tailEnd/>
            </a:ln>
          </p:spPr>
          <p:txBody>
            <a:bodyPr/>
            <a:lstStyle/>
            <a:p>
              <a:endParaRPr lang="en-US"/>
            </a:p>
          </p:txBody>
        </p:sp>
        <p:sp>
          <p:nvSpPr>
            <p:cNvPr id="96" name="Freeform 199"/>
            <p:cNvSpPr>
              <a:spLocks/>
            </p:cNvSpPr>
            <p:nvPr/>
          </p:nvSpPr>
          <p:spPr bwMode="auto">
            <a:xfrm>
              <a:off x="3803650" y="2898775"/>
              <a:ext cx="15875" cy="9525"/>
            </a:xfrm>
            <a:custGeom>
              <a:avLst/>
              <a:gdLst>
                <a:gd name="T0" fmla="*/ 1 w 17"/>
                <a:gd name="T1" fmla="*/ 1 h 10"/>
                <a:gd name="T2" fmla="*/ 1 w 17"/>
                <a:gd name="T3" fmla="*/ 1 h 10"/>
                <a:gd name="T4" fmla="*/ 1 w 17"/>
                <a:gd name="T5" fmla="*/ 1 h 10"/>
                <a:gd name="T6" fmla="*/ 1 w 17"/>
                <a:gd name="T7" fmla="*/ 1 h 10"/>
                <a:gd name="T8" fmla="*/ 1 w 17"/>
                <a:gd name="T9" fmla="*/ 1 h 10"/>
                <a:gd name="T10" fmla="*/ 1 w 17"/>
                <a:gd name="T11" fmla="*/ 1 h 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 h="10">
                  <a:moveTo>
                    <a:pt x="8" y="2"/>
                  </a:moveTo>
                  <a:cubicBezTo>
                    <a:pt x="6" y="4"/>
                    <a:pt x="0" y="1"/>
                    <a:pt x="4" y="6"/>
                  </a:cubicBezTo>
                  <a:cubicBezTo>
                    <a:pt x="8" y="10"/>
                    <a:pt x="10" y="8"/>
                    <a:pt x="12" y="8"/>
                  </a:cubicBezTo>
                  <a:cubicBezTo>
                    <a:pt x="14" y="8"/>
                    <a:pt x="13" y="7"/>
                    <a:pt x="14" y="6"/>
                  </a:cubicBezTo>
                  <a:cubicBezTo>
                    <a:pt x="16" y="5"/>
                    <a:pt x="17" y="4"/>
                    <a:pt x="15" y="2"/>
                  </a:cubicBezTo>
                  <a:cubicBezTo>
                    <a:pt x="13" y="0"/>
                    <a:pt x="11" y="0"/>
                    <a:pt x="8" y="2"/>
                  </a:cubicBezTo>
                  <a:close/>
                </a:path>
              </a:pathLst>
            </a:custGeom>
            <a:solidFill>
              <a:srgbClr val="DDDDDD">
                <a:alpha val="30000"/>
              </a:srgbClr>
            </a:solidFill>
            <a:ln w="3175" cap="rnd">
              <a:noFill/>
              <a:prstDash val="solid"/>
              <a:round/>
              <a:headEnd/>
              <a:tailEnd/>
            </a:ln>
          </p:spPr>
          <p:txBody>
            <a:bodyPr/>
            <a:lstStyle/>
            <a:p>
              <a:endParaRPr lang="en-US"/>
            </a:p>
          </p:txBody>
        </p:sp>
        <p:sp>
          <p:nvSpPr>
            <p:cNvPr id="97" name="Freeform 200"/>
            <p:cNvSpPr>
              <a:spLocks/>
            </p:cNvSpPr>
            <p:nvPr/>
          </p:nvSpPr>
          <p:spPr bwMode="auto">
            <a:xfrm>
              <a:off x="3795713" y="2890838"/>
              <a:ext cx="6350" cy="7937"/>
            </a:xfrm>
            <a:custGeom>
              <a:avLst/>
              <a:gdLst>
                <a:gd name="T0" fmla="*/ 1 w 6"/>
                <a:gd name="T1" fmla="*/ 0 h 9"/>
                <a:gd name="T2" fmla="*/ 1 w 6"/>
                <a:gd name="T3" fmla="*/ 1 h 9"/>
                <a:gd name="T4" fmla="*/ 1 w 6"/>
                <a:gd name="T5" fmla="*/ 1 h 9"/>
                <a:gd name="T6" fmla="*/ 1 w 6"/>
                <a:gd name="T7" fmla="*/ 0 h 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9">
                  <a:moveTo>
                    <a:pt x="6" y="0"/>
                  </a:moveTo>
                  <a:cubicBezTo>
                    <a:pt x="6" y="4"/>
                    <a:pt x="3" y="9"/>
                    <a:pt x="2" y="8"/>
                  </a:cubicBezTo>
                  <a:cubicBezTo>
                    <a:pt x="0" y="6"/>
                    <a:pt x="2" y="1"/>
                    <a:pt x="2" y="1"/>
                  </a:cubicBezTo>
                  <a:lnTo>
                    <a:pt x="6" y="0"/>
                  </a:lnTo>
                  <a:close/>
                </a:path>
              </a:pathLst>
            </a:custGeom>
            <a:solidFill>
              <a:srgbClr val="DDDDDD">
                <a:alpha val="30000"/>
              </a:srgbClr>
            </a:solidFill>
            <a:ln w="3175" cap="rnd">
              <a:noFill/>
              <a:prstDash val="solid"/>
              <a:round/>
              <a:headEnd/>
              <a:tailEnd/>
            </a:ln>
          </p:spPr>
          <p:txBody>
            <a:bodyPr/>
            <a:lstStyle/>
            <a:p>
              <a:endParaRPr lang="en-US"/>
            </a:p>
          </p:txBody>
        </p:sp>
        <p:sp>
          <p:nvSpPr>
            <p:cNvPr id="98" name="Freeform 201"/>
            <p:cNvSpPr>
              <a:spLocks/>
            </p:cNvSpPr>
            <p:nvPr/>
          </p:nvSpPr>
          <p:spPr bwMode="auto">
            <a:xfrm>
              <a:off x="3802063" y="2916238"/>
              <a:ext cx="14288" cy="17462"/>
            </a:xfrm>
            <a:custGeom>
              <a:avLst/>
              <a:gdLst>
                <a:gd name="T0" fmla="*/ 1 w 17"/>
                <a:gd name="T1" fmla="*/ 0 h 19"/>
                <a:gd name="T2" fmla="*/ 1 w 17"/>
                <a:gd name="T3" fmla="*/ 1 h 19"/>
                <a:gd name="T4" fmla="*/ 1 w 17"/>
                <a:gd name="T5" fmla="*/ 1 h 19"/>
                <a:gd name="T6" fmla="*/ 1 w 17"/>
                <a:gd name="T7" fmla="*/ 1 h 19"/>
                <a:gd name="T8" fmla="*/ 1 w 17"/>
                <a:gd name="T9" fmla="*/ 1 h 19"/>
                <a:gd name="T10" fmla="*/ 1 w 17"/>
                <a:gd name="T11" fmla="*/ 1 h 19"/>
                <a:gd name="T12" fmla="*/ 1 w 17"/>
                <a:gd name="T13" fmla="*/ 0 h 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 h="19">
                  <a:moveTo>
                    <a:pt x="16" y="0"/>
                  </a:moveTo>
                  <a:cubicBezTo>
                    <a:pt x="12" y="3"/>
                    <a:pt x="11" y="6"/>
                    <a:pt x="7" y="8"/>
                  </a:cubicBezTo>
                  <a:cubicBezTo>
                    <a:pt x="4" y="9"/>
                    <a:pt x="0" y="5"/>
                    <a:pt x="3" y="11"/>
                  </a:cubicBezTo>
                  <a:cubicBezTo>
                    <a:pt x="6" y="16"/>
                    <a:pt x="7" y="11"/>
                    <a:pt x="10" y="15"/>
                  </a:cubicBezTo>
                  <a:cubicBezTo>
                    <a:pt x="12" y="19"/>
                    <a:pt x="13" y="14"/>
                    <a:pt x="14" y="10"/>
                  </a:cubicBezTo>
                  <a:cubicBezTo>
                    <a:pt x="15" y="7"/>
                    <a:pt x="17" y="4"/>
                    <a:pt x="17" y="4"/>
                  </a:cubicBezTo>
                  <a:lnTo>
                    <a:pt x="16" y="0"/>
                  </a:lnTo>
                  <a:close/>
                </a:path>
              </a:pathLst>
            </a:custGeom>
            <a:solidFill>
              <a:srgbClr val="DDDDDD">
                <a:alpha val="30000"/>
              </a:srgbClr>
            </a:solidFill>
            <a:ln w="3175" cap="rnd">
              <a:noFill/>
              <a:prstDash val="solid"/>
              <a:round/>
              <a:headEnd/>
              <a:tailEnd/>
            </a:ln>
          </p:spPr>
          <p:txBody>
            <a:bodyPr/>
            <a:lstStyle/>
            <a:p>
              <a:endParaRPr lang="en-US"/>
            </a:p>
          </p:txBody>
        </p:sp>
        <p:sp>
          <p:nvSpPr>
            <p:cNvPr id="99" name="Freeform 202"/>
            <p:cNvSpPr>
              <a:spLocks/>
            </p:cNvSpPr>
            <p:nvPr/>
          </p:nvSpPr>
          <p:spPr bwMode="auto">
            <a:xfrm>
              <a:off x="3836988" y="2981325"/>
              <a:ext cx="14288" cy="15875"/>
            </a:xfrm>
            <a:custGeom>
              <a:avLst/>
              <a:gdLst>
                <a:gd name="T0" fmla="*/ 1 w 17"/>
                <a:gd name="T1" fmla="*/ 1 h 18"/>
                <a:gd name="T2" fmla="*/ 1 w 17"/>
                <a:gd name="T3" fmla="*/ 1 h 18"/>
                <a:gd name="T4" fmla="*/ 1 w 17"/>
                <a:gd name="T5" fmla="*/ 1 h 18"/>
                <a:gd name="T6" fmla="*/ 1 w 17"/>
                <a:gd name="T7" fmla="*/ 1 h 18"/>
                <a:gd name="T8" fmla="*/ 1 w 17"/>
                <a:gd name="T9" fmla="*/ 1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18">
                  <a:moveTo>
                    <a:pt x="16" y="4"/>
                  </a:moveTo>
                  <a:cubicBezTo>
                    <a:pt x="12" y="4"/>
                    <a:pt x="11" y="0"/>
                    <a:pt x="10" y="7"/>
                  </a:cubicBezTo>
                  <a:cubicBezTo>
                    <a:pt x="9" y="14"/>
                    <a:pt x="0" y="15"/>
                    <a:pt x="6" y="17"/>
                  </a:cubicBezTo>
                  <a:cubicBezTo>
                    <a:pt x="11" y="18"/>
                    <a:pt x="16" y="15"/>
                    <a:pt x="16" y="13"/>
                  </a:cubicBezTo>
                  <a:cubicBezTo>
                    <a:pt x="17" y="10"/>
                    <a:pt x="16" y="4"/>
                    <a:pt x="16" y="4"/>
                  </a:cubicBezTo>
                  <a:close/>
                </a:path>
              </a:pathLst>
            </a:custGeom>
            <a:solidFill>
              <a:srgbClr val="DDDDDD">
                <a:alpha val="30000"/>
              </a:srgbClr>
            </a:solidFill>
            <a:ln w="3175" cap="rnd">
              <a:noFill/>
              <a:prstDash val="solid"/>
              <a:round/>
              <a:headEnd/>
              <a:tailEnd/>
            </a:ln>
          </p:spPr>
          <p:txBody>
            <a:bodyPr/>
            <a:lstStyle/>
            <a:p>
              <a:endParaRPr lang="en-US"/>
            </a:p>
          </p:txBody>
        </p:sp>
        <p:sp>
          <p:nvSpPr>
            <p:cNvPr id="100" name="Freeform 203"/>
            <p:cNvSpPr>
              <a:spLocks/>
            </p:cNvSpPr>
            <p:nvPr/>
          </p:nvSpPr>
          <p:spPr bwMode="auto">
            <a:xfrm>
              <a:off x="3841750" y="3021013"/>
              <a:ext cx="14288" cy="12700"/>
            </a:xfrm>
            <a:custGeom>
              <a:avLst/>
              <a:gdLst>
                <a:gd name="T0" fmla="*/ 1 w 17"/>
                <a:gd name="T1" fmla="*/ 0 h 13"/>
                <a:gd name="T2" fmla="*/ 1 w 17"/>
                <a:gd name="T3" fmla="*/ 1 h 13"/>
                <a:gd name="T4" fmla="*/ 1 w 17"/>
                <a:gd name="T5" fmla="*/ 1 h 13"/>
                <a:gd name="T6" fmla="*/ 1 w 17"/>
                <a:gd name="T7" fmla="*/ 1 h 13"/>
                <a:gd name="T8" fmla="*/ 1 w 17"/>
                <a:gd name="T9" fmla="*/ 0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13">
                  <a:moveTo>
                    <a:pt x="7" y="0"/>
                  </a:moveTo>
                  <a:cubicBezTo>
                    <a:pt x="4" y="3"/>
                    <a:pt x="0" y="9"/>
                    <a:pt x="6" y="11"/>
                  </a:cubicBezTo>
                  <a:cubicBezTo>
                    <a:pt x="11" y="13"/>
                    <a:pt x="12" y="11"/>
                    <a:pt x="12" y="11"/>
                  </a:cubicBezTo>
                  <a:cubicBezTo>
                    <a:pt x="17" y="5"/>
                    <a:pt x="17" y="5"/>
                    <a:pt x="17" y="5"/>
                  </a:cubicBezTo>
                  <a:lnTo>
                    <a:pt x="7" y="0"/>
                  </a:lnTo>
                  <a:close/>
                </a:path>
              </a:pathLst>
            </a:custGeom>
            <a:solidFill>
              <a:srgbClr val="DDDDDD">
                <a:alpha val="30000"/>
              </a:srgbClr>
            </a:solidFill>
            <a:ln w="3175" cap="rnd">
              <a:noFill/>
              <a:prstDash val="solid"/>
              <a:round/>
              <a:headEnd/>
              <a:tailEnd/>
            </a:ln>
          </p:spPr>
          <p:txBody>
            <a:bodyPr/>
            <a:lstStyle/>
            <a:p>
              <a:endParaRPr lang="en-US"/>
            </a:p>
          </p:txBody>
        </p:sp>
        <p:sp>
          <p:nvSpPr>
            <p:cNvPr id="101" name="Freeform 204"/>
            <p:cNvSpPr>
              <a:spLocks/>
            </p:cNvSpPr>
            <p:nvPr/>
          </p:nvSpPr>
          <p:spPr bwMode="auto">
            <a:xfrm>
              <a:off x="3870325" y="2781300"/>
              <a:ext cx="11113" cy="7937"/>
            </a:xfrm>
            <a:custGeom>
              <a:avLst/>
              <a:gdLst>
                <a:gd name="T0" fmla="*/ 1 w 13"/>
                <a:gd name="T1" fmla="*/ 1 h 10"/>
                <a:gd name="T2" fmla="*/ 1 w 13"/>
                <a:gd name="T3" fmla="*/ 1 h 10"/>
                <a:gd name="T4" fmla="*/ 1 w 13"/>
                <a:gd name="T5" fmla="*/ 1 h 10"/>
                <a:gd name="T6" fmla="*/ 1 w 13"/>
                <a:gd name="T7" fmla="*/ 1 h 10"/>
                <a:gd name="T8" fmla="*/ 1 w 13"/>
                <a:gd name="T9" fmla="*/ 1 h 10"/>
                <a:gd name="T10" fmla="*/ 1 w 13"/>
                <a:gd name="T11" fmla="*/ 0 h 10"/>
                <a:gd name="T12" fmla="*/ 1 w 13"/>
                <a:gd name="T13" fmla="*/ 1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10">
                  <a:moveTo>
                    <a:pt x="6" y="1"/>
                  </a:moveTo>
                  <a:cubicBezTo>
                    <a:pt x="5" y="2"/>
                    <a:pt x="0" y="4"/>
                    <a:pt x="3" y="7"/>
                  </a:cubicBezTo>
                  <a:cubicBezTo>
                    <a:pt x="6" y="10"/>
                    <a:pt x="7" y="8"/>
                    <a:pt x="9" y="9"/>
                  </a:cubicBezTo>
                  <a:cubicBezTo>
                    <a:pt x="10" y="9"/>
                    <a:pt x="12" y="7"/>
                    <a:pt x="12" y="7"/>
                  </a:cubicBezTo>
                  <a:cubicBezTo>
                    <a:pt x="12" y="7"/>
                    <a:pt x="13" y="5"/>
                    <a:pt x="11" y="3"/>
                  </a:cubicBezTo>
                  <a:cubicBezTo>
                    <a:pt x="10" y="2"/>
                    <a:pt x="10" y="0"/>
                    <a:pt x="9" y="0"/>
                  </a:cubicBezTo>
                  <a:cubicBezTo>
                    <a:pt x="7" y="1"/>
                    <a:pt x="6" y="1"/>
                    <a:pt x="6" y="1"/>
                  </a:cubicBezTo>
                  <a:close/>
                </a:path>
              </a:pathLst>
            </a:custGeom>
            <a:solidFill>
              <a:srgbClr val="DDDDDD">
                <a:alpha val="30000"/>
              </a:srgbClr>
            </a:solidFill>
            <a:ln w="3175" cap="rnd">
              <a:noFill/>
              <a:prstDash val="solid"/>
              <a:round/>
              <a:headEnd/>
              <a:tailEnd/>
            </a:ln>
          </p:spPr>
          <p:txBody>
            <a:bodyPr/>
            <a:lstStyle/>
            <a:p>
              <a:endParaRPr lang="en-US"/>
            </a:p>
          </p:txBody>
        </p:sp>
        <p:sp>
          <p:nvSpPr>
            <p:cNvPr id="102" name="Freeform 205"/>
            <p:cNvSpPr>
              <a:spLocks/>
            </p:cNvSpPr>
            <p:nvPr/>
          </p:nvSpPr>
          <p:spPr bwMode="auto">
            <a:xfrm>
              <a:off x="3876675" y="2771775"/>
              <a:ext cx="6350" cy="7937"/>
            </a:xfrm>
            <a:custGeom>
              <a:avLst/>
              <a:gdLst>
                <a:gd name="T0" fmla="*/ 1 w 8"/>
                <a:gd name="T1" fmla="*/ 0 h 9"/>
                <a:gd name="T2" fmla="*/ 1 w 8"/>
                <a:gd name="T3" fmla="*/ 1 h 9"/>
                <a:gd name="T4" fmla="*/ 1 w 8"/>
                <a:gd name="T5" fmla="*/ 1 h 9"/>
                <a:gd name="T6" fmla="*/ 1 w 8"/>
                <a:gd name="T7" fmla="*/ 1 h 9"/>
                <a:gd name="T8" fmla="*/ 1 w 8"/>
                <a:gd name="T9" fmla="*/ 0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9">
                  <a:moveTo>
                    <a:pt x="5" y="0"/>
                  </a:moveTo>
                  <a:cubicBezTo>
                    <a:pt x="4" y="2"/>
                    <a:pt x="0" y="2"/>
                    <a:pt x="3" y="5"/>
                  </a:cubicBezTo>
                  <a:cubicBezTo>
                    <a:pt x="6" y="9"/>
                    <a:pt x="7" y="5"/>
                    <a:pt x="8" y="6"/>
                  </a:cubicBezTo>
                  <a:cubicBezTo>
                    <a:pt x="8" y="6"/>
                    <a:pt x="6" y="3"/>
                    <a:pt x="6" y="2"/>
                  </a:cubicBezTo>
                  <a:cubicBezTo>
                    <a:pt x="7" y="2"/>
                    <a:pt x="5" y="0"/>
                    <a:pt x="5" y="0"/>
                  </a:cubicBezTo>
                  <a:close/>
                </a:path>
              </a:pathLst>
            </a:custGeom>
            <a:solidFill>
              <a:srgbClr val="DDDDDD">
                <a:alpha val="30000"/>
              </a:srgbClr>
            </a:solidFill>
            <a:ln w="3175" cap="rnd">
              <a:noFill/>
              <a:prstDash val="solid"/>
              <a:round/>
              <a:headEnd/>
              <a:tailEnd/>
            </a:ln>
          </p:spPr>
          <p:txBody>
            <a:bodyPr/>
            <a:lstStyle/>
            <a:p>
              <a:endParaRPr lang="en-US"/>
            </a:p>
          </p:txBody>
        </p:sp>
        <p:sp>
          <p:nvSpPr>
            <p:cNvPr id="103" name="Freeform 206"/>
            <p:cNvSpPr>
              <a:spLocks/>
            </p:cNvSpPr>
            <p:nvPr/>
          </p:nvSpPr>
          <p:spPr bwMode="auto">
            <a:xfrm>
              <a:off x="3873500" y="2787650"/>
              <a:ext cx="6350" cy="7937"/>
            </a:xfrm>
            <a:custGeom>
              <a:avLst/>
              <a:gdLst>
                <a:gd name="T0" fmla="*/ 1 w 7"/>
                <a:gd name="T1" fmla="*/ 1 h 10"/>
                <a:gd name="T2" fmla="*/ 0 w 7"/>
                <a:gd name="T3" fmla="*/ 1 h 10"/>
                <a:gd name="T4" fmla="*/ 1 w 7"/>
                <a:gd name="T5" fmla="*/ 1 h 10"/>
                <a:gd name="T6" fmla="*/ 1 w 7"/>
                <a:gd name="T7" fmla="*/ 1 h 10"/>
                <a:gd name="T8" fmla="*/ 1 w 7"/>
                <a:gd name="T9" fmla="*/ 1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10">
                  <a:moveTo>
                    <a:pt x="4" y="3"/>
                  </a:moveTo>
                  <a:cubicBezTo>
                    <a:pt x="3" y="3"/>
                    <a:pt x="0" y="0"/>
                    <a:pt x="0" y="4"/>
                  </a:cubicBezTo>
                  <a:cubicBezTo>
                    <a:pt x="0" y="8"/>
                    <a:pt x="1" y="10"/>
                    <a:pt x="2" y="10"/>
                  </a:cubicBezTo>
                  <a:cubicBezTo>
                    <a:pt x="3" y="10"/>
                    <a:pt x="2" y="7"/>
                    <a:pt x="4" y="7"/>
                  </a:cubicBezTo>
                  <a:cubicBezTo>
                    <a:pt x="7" y="7"/>
                    <a:pt x="4" y="3"/>
                    <a:pt x="4" y="3"/>
                  </a:cubicBezTo>
                  <a:close/>
                </a:path>
              </a:pathLst>
            </a:custGeom>
            <a:solidFill>
              <a:srgbClr val="DDDDDD">
                <a:alpha val="30000"/>
              </a:srgbClr>
            </a:solidFill>
            <a:ln w="3175" cap="rnd">
              <a:noFill/>
              <a:prstDash val="solid"/>
              <a:round/>
              <a:headEnd/>
              <a:tailEnd/>
            </a:ln>
          </p:spPr>
          <p:txBody>
            <a:bodyPr/>
            <a:lstStyle/>
            <a:p>
              <a:endParaRPr lang="en-US"/>
            </a:p>
          </p:txBody>
        </p:sp>
        <p:sp>
          <p:nvSpPr>
            <p:cNvPr id="104" name="Freeform 207"/>
            <p:cNvSpPr>
              <a:spLocks/>
            </p:cNvSpPr>
            <p:nvPr/>
          </p:nvSpPr>
          <p:spPr bwMode="auto">
            <a:xfrm>
              <a:off x="3878263" y="2790825"/>
              <a:ext cx="7938" cy="6350"/>
            </a:xfrm>
            <a:custGeom>
              <a:avLst/>
              <a:gdLst>
                <a:gd name="T0" fmla="*/ 1 w 10"/>
                <a:gd name="T1" fmla="*/ 0 h 7"/>
                <a:gd name="T2" fmla="*/ 1 w 10"/>
                <a:gd name="T3" fmla="*/ 1 h 7"/>
                <a:gd name="T4" fmla="*/ 1 w 10"/>
                <a:gd name="T5" fmla="*/ 1 h 7"/>
                <a:gd name="T6" fmla="*/ 1 w 10"/>
                <a:gd name="T7" fmla="*/ 1 h 7"/>
                <a:gd name="T8" fmla="*/ 1 w 10"/>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7">
                  <a:moveTo>
                    <a:pt x="7" y="0"/>
                  </a:moveTo>
                  <a:cubicBezTo>
                    <a:pt x="4" y="3"/>
                    <a:pt x="0" y="4"/>
                    <a:pt x="4" y="5"/>
                  </a:cubicBezTo>
                  <a:cubicBezTo>
                    <a:pt x="8" y="7"/>
                    <a:pt x="7" y="6"/>
                    <a:pt x="8" y="5"/>
                  </a:cubicBezTo>
                  <a:cubicBezTo>
                    <a:pt x="10" y="4"/>
                    <a:pt x="10" y="1"/>
                    <a:pt x="10" y="1"/>
                  </a:cubicBezTo>
                  <a:lnTo>
                    <a:pt x="7" y="0"/>
                  </a:lnTo>
                  <a:close/>
                </a:path>
              </a:pathLst>
            </a:custGeom>
            <a:solidFill>
              <a:srgbClr val="DDDDDD">
                <a:alpha val="30000"/>
              </a:srgbClr>
            </a:solidFill>
            <a:ln w="3175" cap="rnd">
              <a:noFill/>
              <a:prstDash val="solid"/>
              <a:round/>
              <a:headEnd/>
              <a:tailEnd/>
            </a:ln>
          </p:spPr>
          <p:txBody>
            <a:bodyPr/>
            <a:lstStyle/>
            <a:p>
              <a:endParaRPr lang="en-US"/>
            </a:p>
          </p:txBody>
        </p:sp>
        <p:sp>
          <p:nvSpPr>
            <p:cNvPr id="105" name="Freeform 208"/>
            <p:cNvSpPr>
              <a:spLocks/>
            </p:cNvSpPr>
            <p:nvPr/>
          </p:nvSpPr>
          <p:spPr bwMode="auto">
            <a:xfrm>
              <a:off x="3879850" y="2778125"/>
              <a:ext cx="9525" cy="11112"/>
            </a:xfrm>
            <a:custGeom>
              <a:avLst/>
              <a:gdLst>
                <a:gd name="T0" fmla="*/ 1 w 10"/>
                <a:gd name="T1" fmla="*/ 1 h 12"/>
                <a:gd name="T2" fmla="*/ 1 w 10"/>
                <a:gd name="T3" fmla="*/ 1 h 12"/>
                <a:gd name="T4" fmla="*/ 1 w 10"/>
                <a:gd name="T5" fmla="*/ 1 h 12"/>
                <a:gd name="T6" fmla="*/ 1 w 10"/>
                <a:gd name="T7" fmla="*/ 1 h 12"/>
                <a:gd name="T8" fmla="*/ 1 w 10"/>
                <a:gd name="T9" fmla="*/ 1 h 12"/>
                <a:gd name="T10" fmla="*/ 1 w 10"/>
                <a:gd name="T11" fmla="*/ 1 h 12"/>
                <a:gd name="T12" fmla="*/ 1 w 10"/>
                <a:gd name="T13" fmla="*/ 1 h 12"/>
                <a:gd name="T14" fmla="*/ 1 w 10"/>
                <a:gd name="T15" fmla="*/ 1 h 12"/>
                <a:gd name="T16" fmla="*/ 1 w 10"/>
                <a:gd name="T17" fmla="*/ 1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 h="12">
                  <a:moveTo>
                    <a:pt x="3" y="5"/>
                  </a:moveTo>
                  <a:cubicBezTo>
                    <a:pt x="2" y="7"/>
                    <a:pt x="0" y="9"/>
                    <a:pt x="3" y="11"/>
                  </a:cubicBezTo>
                  <a:cubicBezTo>
                    <a:pt x="5" y="12"/>
                    <a:pt x="4" y="11"/>
                    <a:pt x="6" y="11"/>
                  </a:cubicBezTo>
                  <a:cubicBezTo>
                    <a:pt x="8" y="11"/>
                    <a:pt x="8" y="8"/>
                    <a:pt x="8" y="8"/>
                  </a:cubicBezTo>
                  <a:cubicBezTo>
                    <a:pt x="10" y="5"/>
                    <a:pt x="10" y="5"/>
                    <a:pt x="10" y="5"/>
                  </a:cubicBezTo>
                  <a:cubicBezTo>
                    <a:pt x="10" y="2"/>
                    <a:pt x="10" y="2"/>
                    <a:pt x="10" y="2"/>
                  </a:cubicBezTo>
                  <a:cubicBezTo>
                    <a:pt x="10" y="2"/>
                    <a:pt x="9" y="0"/>
                    <a:pt x="8" y="1"/>
                  </a:cubicBezTo>
                  <a:cubicBezTo>
                    <a:pt x="6" y="2"/>
                    <a:pt x="5" y="1"/>
                    <a:pt x="5" y="3"/>
                  </a:cubicBezTo>
                  <a:cubicBezTo>
                    <a:pt x="5" y="4"/>
                    <a:pt x="3" y="5"/>
                    <a:pt x="3" y="5"/>
                  </a:cubicBezTo>
                  <a:close/>
                </a:path>
              </a:pathLst>
            </a:custGeom>
            <a:solidFill>
              <a:srgbClr val="DDDDDD">
                <a:alpha val="30000"/>
              </a:srgbClr>
            </a:solidFill>
            <a:ln w="3175" cap="rnd">
              <a:noFill/>
              <a:prstDash val="solid"/>
              <a:round/>
              <a:headEnd/>
              <a:tailEnd/>
            </a:ln>
          </p:spPr>
          <p:txBody>
            <a:bodyPr/>
            <a:lstStyle/>
            <a:p>
              <a:endParaRPr lang="en-US"/>
            </a:p>
          </p:txBody>
        </p:sp>
        <p:sp>
          <p:nvSpPr>
            <p:cNvPr id="106" name="Freeform 209"/>
            <p:cNvSpPr>
              <a:spLocks/>
            </p:cNvSpPr>
            <p:nvPr/>
          </p:nvSpPr>
          <p:spPr bwMode="auto">
            <a:xfrm>
              <a:off x="3887788" y="2767013"/>
              <a:ext cx="7938" cy="9525"/>
            </a:xfrm>
            <a:custGeom>
              <a:avLst/>
              <a:gdLst>
                <a:gd name="T0" fmla="*/ 1 w 8"/>
                <a:gd name="T1" fmla="*/ 1 h 11"/>
                <a:gd name="T2" fmla="*/ 1 w 8"/>
                <a:gd name="T3" fmla="*/ 1 h 11"/>
                <a:gd name="T4" fmla="*/ 1 w 8"/>
                <a:gd name="T5" fmla="*/ 1 h 11"/>
                <a:gd name="T6" fmla="*/ 1 w 8"/>
                <a:gd name="T7" fmla="*/ 1 h 11"/>
                <a:gd name="T8" fmla="*/ 1 w 8"/>
                <a:gd name="T9" fmla="*/ 1 h 11"/>
                <a:gd name="T10" fmla="*/ 0 w 8"/>
                <a:gd name="T11" fmla="*/ 1 h 11"/>
                <a:gd name="T12" fmla="*/ 1 w 8"/>
                <a:gd name="T13" fmla="*/ 1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11">
                  <a:moveTo>
                    <a:pt x="1" y="8"/>
                  </a:moveTo>
                  <a:cubicBezTo>
                    <a:pt x="2" y="11"/>
                    <a:pt x="3" y="11"/>
                    <a:pt x="4" y="10"/>
                  </a:cubicBezTo>
                  <a:cubicBezTo>
                    <a:pt x="6" y="9"/>
                    <a:pt x="6" y="8"/>
                    <a:pt x="7" y="7"/>
                  </a:cubicBezTo>
                  <a:cubicBezTo>
                    <a:pt x="8" y="6"/>
                    <a:pt x="8" y="3"/>
                    <a:pt x="7" y="3"/>
                  </a:cubicBezTo>
                  <a:cubicBezTo>
                    <a:pt x="5" y="3"/>
                    <a:pt x="3" y="0"/>
                    <a:pt x="3" y="2"/>
                  </a:cubicBezTo>
                  <a:cubicBezTo>
                    <a:pt x="3" y="5"/>
                    <a:pt x="0" y="7"/>
                    <a:pt x="0" y="7"/>
                  </a:cubicBezTo>
                  <a:lnTo>
                    <a:pt x="1" y="8"/>
                  </a:lnTo>
                  <a:close/>
                </a:path>
              </a:pathLst>
            </a:custGeom>
            <a:solidFill>
              <a:srgbClr val="DDDDDD">
                <a:alpha val="30000"/>
              </a:srgbClr>
            </a:solidFill>
            <a:ln w="3175" cap="rnd">
              <a:noFill/>
              <a:prstDash val="solid"/>
              <a:round/>
              <a:headEnd/>
              <a:tailEnd/>
            </a:ln>
          </p:spPr>
          <p:txBody>
            <a:bodyPr/>
            <a:lstStyle/>
            <a:p>
              <a:endParaRPr lang="en-US"/>
            </a:p>
          </p:txBody>
        </p:sp>
        <p:sp>
          <p:nvSpPr>
            <p:cNvPr id="107" name="Freeform 210"/>
            <p:cNvSpPr>
              <a:spLocks/>
            </p:cNvSpPr>
            <p:nvPr/>
          </p:nvSpPr>
          <p:spPr bwMode="auto">
            <a:xfrm>
              <a:off x="3884613" y="2787650"/>
              <a:ext cx="7938" cy="3175"/>
            </a:xfrm>
            <a:custGeom>
              <a:avLst/>
              <a:gdLst>
                <a:gd name="T0" fmla="*/ 1 w 9"/>
                <a:gd name="T1" fmla="*/ 0 h 4"/>
                <a:gd name="T2" fmla="*/ 1 w 9"/>
                <a:gd name="T3" fmla="*/ 1 h 4"/>
                <a:gd name="T4" fmla="*/ 1 w 9"/>
                <a:gd name="T5" fmla="*/ 1 h 4"/>
                <a:gd name="T6" fmla="*/ 1 w 9"/>
                <a:gd name="T7" fmla="*/ 0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 h="4">
                  <a:moveTo>
                    <a:pt x="6" y="0"/>
                  </a:moveTo>
                  <a:cubicBezTo>
                    <a:pt x="4" y="1"/>
                    <a:pt x="0" y="4"/>
                    <a:pt x="3" y="4"/>
                  </a:cubicBezTo>
                  <a:cubicBezTo>
                    <a:pt x="7" y="4"/>
                    <a:pt x="6" y="4"/>
                    <a:pt x="7" y="3"/>
                  </a:cubicBezTo>
                  <a:cubicBezTo>
                    <a:pt x="9" y="2"/>
                    <a:pt x="6" y="0"/>
                    <a:pt x="6" y="0"/>
                  </a:cubicBezTo>
                  <a:close/>
                </a:path>
              </a:pathLst>
            </a:custGeom>
            <a:solidFill>
              <a:srgbClr val="DDDDDD">
                <a:alpha val="30000"/>
              </a:srgbClr>
            </a:solidFill>
            <a:ln w="3175" cap="rnd">
              <a:noFill/>
              <a:prstDash val="solid"/>
              <a:round/>
              <a:headEnd/>
              <a:tailEnd/>
            </a:ln>
          </p:spPr>
          <p:txBody>
            <a:bodyPr/>
            <a:lstStyle/>
            <a:p>
              <a:endParaRPr lang="en-US"/>
            </a:p>
          </p:txBody>
        </p:sp>
        <p:sp>
          <p:nvSpPr>
            <p:cNvPr id="108" name="Freeform 211"/>
            <p:cNvSpPr>
              <a:spLocks/>
            </p:cNvSpPr>
            <p:nvPr/>
          </p:nvSpPr>
          <p:spPr bwMode="auto">
            <a:xfrm>
              <a:off x="4687888" y="3287713"/>
              <a:ext cx="101600" cy="55562"/>
            </a:xfrm>
            <a:custGeom>
              <a:avLst/>
              <a:gdLst>
                <a:gd name="T0" fmla="*/ 1 w 114"/>
                <a:gd name="T1" fmla="*/ 1 h 62"/>
                <a:gd name="T2" fmla="*/ 1 w 114"/>
                <a:gd name="T3" fmla="*/ 1 h 62"/>
                <a:gd name="T4" fmla="*/ 1 w 114"/>
                <a:gd name="T5" fmla="*/ 1 h 62"/>
                <a:gd name="T6" fmla="*/ 1 w 114"/>
                <a:gd name="T7" fmla="*/ 1 h 62"/>
                <a:gd name="T8" fmla="*/ 1 w 114"/>
                <a:gd name="T9" fmla="*/ 1 h 62"/>
                <a:gd name="T10" fmla="*/ 1 w 114"/>
                <a:gd name="T11" fmla="*/ 1 h 62"/>
                <a:gd name="T12" fmla="*/ 1 w 114"/>
                <a:gd name="T13" fmla="*/ 1 h 62"/>
                <a:gd name="T14" fmla="*/ 1 w 114"/>
                <a:gd name="T15" fmla="*/ 1 h 62"/>
                <a:gd name="T16" fmla="*/ 1 w 114"/>
                <a:gd name="T17" fmla="*/ 1 h 62"/>
                <a:gd name="T18" fmla="*/ 1 w 114"/>
                <a:gd name="T19" fmla="*/ 1 h 62"/>
                <a:gd name="T20" fmla="*/ 1 w 114"/>
                <a:gd name="T21" fmla="*/ 1 h 62"/>
                <a:gd name="T22" fmla="*/ 1 w 114"/>
                <a:gd name="T23" fmla="*/ 1 h 62"/>
                <a:gd name="T24" fmla="*/ 1 w 114"/>
                <a:gd name="T25" fmla="*/ 1 h 62"/>
                <a:gd name="T26" fmla="*/ 1 w 114"/>
                <a:gd name="T27" fmla="*/ 1 h 62"/>
                <a:gd name="T28" fmla="*/ 1 w 114"/>
                <a:gd name="T29" fmla="*/ 1 h 62"/>
                <a:gd name="T30" fmla="*/ 1 w 114"/>
                <a:gd name="T31" fmla="*/ 1 h 62"/>
                <a:gd name="T32" fmla="*/ 1 w 114"/>
                <a:gd name="T33" fmla="*/ 1 h 62"/>
                <a:gd name="T34" fmla="*/ 1 w 114"/>
                <a:gd name="T35" fmla="*/ 1 h 62"/>
                <a:gd name="T36" fmla="*/ 1 w 114"/>
                <a:gd name="T37" fmla="*/ 1 h 62"/>
                <a:gd name="T38" fmla="*/ 1 w 114"/>
                <a:gd name="T39" fmla="*/ 1 h 62"/>
                <a:gd name="T40" fmla="*/ 1 w 114"/>
                <a:gd name="T41" fmla="*/ 1 h 62"/>
                <a:gd name="T42" fmla="*/ 1 w 114"/>
                <a:gd name="T43" fmla="*/ 1 h 62"/>
                <a:gd name="T44" fmla="*/ 1 w 114"/>
                <a:gd name="T45" fmla="*/ 1 h 62"/>
                <a:gd name="T46" fmla="*/ 1 w 114"/>
                <a:gd name="T47" fmla="*/ 1 h 62"/>
                <a:gd name="T48" fmla="*/ 1 w 114"/>
                <a:gd name="T49" fmla="*/ 1 h 62"/>
                <a:gd name="T50" fmla="*/ 1 w 114"/>
                <a:gd name="T51" fmla="*/ 1 h 62"/>
                <a:gd name="T52" fmla="*/ 1 w 114"/>
                <a:gd name="T53" fmla="*/ 1 h 62"/>
                <a:gd name="T54" fmla="*/ 1 w 114"/>
                <a:gd name="T55" fmla="*/ 1 h 6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14" h="62">
                  <a:moveTo>
                    <a:pt x="111" y="20"/>
                  </a:moveTo>
                  <a:cubicBezTo>
                    <a:pt x="110" y="17"/>
                    <a:pt x="105" y="14"/>
                    <a:pt x="101" y="18"/>
                  </a:cubicBezTo>
                  <a:cubicBezTo>
                    <a:pt x="97" y="22"/>
                    <a:pt x="97" y="25"/>
                    <a:pt x="94" y="24"/>
                  </a:cubicBezTo>
                  <a:cubicBezTo>
                    <a:pt x="90" y="23"/>
                    <a:pt x="88" y="18"/>
                    <a:pt x="86" y="21"/>
                  </a:cubicBezTo>
                  <a:cubicBezTo>
                    <a:pt x="84" y="23"/>
                    <a:pt x="75" y="26"/>
                    <a:pt x="75" y="26"/>
                  </a:cubicBezTo>
                  <a:cubicBezTo>
                    <a:pt x="67" y="21"/>
                    <a:pt x="67" y="21"/>
                    <a:pt x="67" y="21"/>
                  </a:cubicBezTo>
                  <a:cubicBezTo>
                    <a:pt x="67" y="15"/>
                    <a:pt x="67" y="15"/>
                    <a:pt x="67" y="15"/>
                  </a:cubicBezTo>
                  <a:cubicBezTo>
                    <a:pt x="67" y="15"/>
                    <a:pt x="69" y="10"/>
                    <a:pt x="64" y="9"/>
                  </a:cubicBezTo>
                  <a:cubicBezTo>
                    <a:pt x="60" y="9"/>
                    <a:pt x="55" y="4"/>
                    <a:pt x="55" y="7"/>
                  </a:cubicBezTo>
                  <a:cubicBezTo>
                    <a:pt x="54" y="9"/>
                    <a:pt x="53" y="4"/>
                    <a:pt x="49" y="4"/>
                  </a:cubicBezTo>
                  <a:cubicBezTo>
                    <a:pt x="46" y="4"/>
                    <a:pt x="43" y="0"/>
                    <a:pt x="42" y="2"/>
                  </a:cubicBezTo>
                  <a:cubicBezTo>
                    <a:pt x="42" y="5"/>
                    <a:pt x="41" y="8"/>
                    <a:pt x="41" y="8"/>
                  </a:cubicBezTo>
                  <a:cubicBezTo>
                    <a:pt x="41" y="8"/>
                    <a:pt x="41" y="6"/>
                    <a:pt x="33" y="9"/>
                  </a:cubicBezTo>
                  <a:cubicBezTo>
                    <a:pt x="25" y="12"/>
                    <a:pt x="24" y="12"/>
                    <a:pt x="20" y="14"/>
                  </a:cubicBezTo>
                  <a:cubicBezTo>
                    <a:pt x="17" y="15"/>
                    <a:pt x="0" y="18"/>
                    <a:pt x="9" y="24"/>
                  </a:cubicBezTo>
                  <a:cubicBezTo>
                    <a:pt x="18" y="30"/>
                    <a:pt x="19" y="30"/>
                    <a:pt x="23" y="31"/>
                  </a:cubicBezTo>
                  <a:cubicBezTo>
                    <a:pt x="27" y="32"/>
                    <a:pt x="30" y="31"/>
                    <a:pt x="30" y="35"/>
                  </a:cubicBezTo>
                  <a:cubicBezTo>
                    <a:pt x="30" y="38"/>
                    <a:pt x="34" y="35"/>
                    <a:pt x="36" y="37"/>
                  </a:cubicBezTo>
                  <a:cubicBezTo>
                    <a:pt x="37" y="40"/>
                    <a:pt x="37" y="46"/>
                    <a:pt x="34" y="50"/>
                  </a:cubicBezTo>
                  <a:cubicBezTo>
                    <a:pt x="32" y="53"/>
                    <a:pt x="27" y="57"/>
                    <a:pt x="27" y="57"/>
                  </a:cubicBezTo>
                  <a:cubicBezTo>
                    <a:pt x="27" y="57"/>
                    <a:pt x="41" y="56"/>
                    <a:pt x="45" y="59"/>
                  </a:cubicBezTo>
                  <a:cubicBezTo>
                    <a:pt x="48" y="62"/>
                    <a:pt x="50" y="60"/>
                    <a:pt x="53" y="57"/>
                  </a:cubicBezTo>
                  <a:cubicBezTo>
                    <a:pt x="56" y="54"/>
                    <a:pt x="66" y="38"/>
                    <a:pt x="69" y="40"/>
                  </a:cubicBezTo>
                  <a:cubicBezTo>
                    <a:pt x="72" y="43"/>
                    <a:pt x="73" y="42"/>
                    <a:pt x="76" y="42"/>
                  </a:cubicBezTo>
                  <a:cubicBezTo>
                    <a:pt x="79" y="43"/>
                    <a:pt x="76" y="39"/>
                    <a:pt x="82" y="37"/>
                  </a:cubicBezTo>
                  <a:cubicBezTo>
                    <a:pt x="88" y="36"/>
                    <a:pt x="88" y="29"/>
                    <a:pt x="93" y="33"/>
                  </a:cubicBezTo>
                  <a:cubicBezTo>
                    <a:pt x="98" y="36"/>
                    <a:pt x="100" y="35"/>
                    <a:pt x="103" y="35"/>
                  </a:cubicBezTo>
                  <a:cubicBezTo>
                    <a:pt x="107" y="35"/>
                    <a:pt x="114" y="25"/>
                    <a:pt x="111" y="20"/>
                  </a:cubicBezTo>
                  <a:close/>
                </a:path>
              </a:pathLst>
            </a:custGeom>
            <a:solidFill>
              <a:srgbClr val="DDDDDD">
                <a:alpha val="30000"/>
              </a:srgbClr>
            </a:solidFill>
            <a:ln w="3175" cap="rnd">
              <a:noFill/>
              <a:prstDash val="solid"/>
              <a:round/>
              <a:headEnd/>
              <a:tailEnd/>
            </a:ln>
          </p:spPr>
          <p:txBody>
            <a:bodyPr/>
            <a:lstStyle/>
            <a:p>
              <a:endParaRPr lang="en-US"/>
            </a:p>
          </p:txBody>
        </p:sp>
        <p:sp>
          <p:nvSpPr>
            <p:cNvPr id="109" name="Freeform 212"/>
            <p:cNvSpPr>
              <a:spLocks/>
            </p:cNvSpPr>
            <p:nvPr/>
          </p:nvSpPr>
          <p:spPr bwMode="auto">
            <a:xfrm>
              <a:off x="4171950" y="2933700"/>
              <a:ext cx="26988" cy="23812"/>
            </a:xfrm>
            <a:custGeom>
              <a:avLst/>
              <a:gdLst>
                <a:gd name="T0" fmla="*/ 1 w 30"/>
                <a:gd name="T1" fmla="*/ 0 h 27"/>
                <a:gd name="T2" fmla="*/ 1 w 30"/>
                <a:gd name="T3" fmla="*/ 1 h 27"/>
                <a:gd name="T4" fmla="*/ 1 w 30"/>
                <a:gd name="T5" fmla="*/ 1 h 27"/>
                <a:gd name="T6" fmla="*/ 1 w 30"/>
                <a:gd name="T7" fmla="*/ 1 h 27"/>
                <a:gd name="T8" fmla="*/ 1 w 30"/>
                <a:gd name="T9" fmla="*/ 1 h 27"/>
                <a:gd name="T10" fmla="*/ 1 w 30"/>
                <a:gd name="T11" fmla="*/ 1 h 27"/>
                <a:gd name="T12" fmla="*/ 1 w 30"/>
                <a:gd name="T13" fmla="*/ 1 h 27"/>
                <a:gd name="T14" fmla="*/ 1 w 30"/>
                <a:gd name="T15" fmla="*/ 1 h 27"/>
                <a:gd name="T16" fmla="*/ 1 w 30"/>
                <a:gd name="T17" fmla="*/ 1 h 27"/>
                <a:gd name="T18" fmla="*/ 1 w 30"/>
                <a:gd name="T19" fmla="*/ 0 h 27"/>
                <a:gd name="T20" fmla="*/ 1 w 30"/>
                <a:gd name="T21" fmla="*/ 0 h 2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0" h="27">
                  <a:moveTo>
                    <a:pt x="9" y="0"/>
                  </a:moveTo>
                  <a:cubicBezTo>
                    <a:pt x="7" y="2"/>
                    <a:pt x="2" y="4"/>
                    <a:pt x="1" y="5"/>
                  </a:cubicBezTo>
                  <a:cubicBezTo>
                    <a:pt x="0" y="7"/>
                    <a:pt x="1" y="10"/>
                    <a:pt x="3" y="11"/>
                  </a:cubicBezTo>
                  <a:cubicBezTo>
                    <a:pt x="5" y="13"/>
                    <a:pt x="7" y="14"/>
                    <a:pt x="8" y="17"/>
                  </a:cubicBezTo>
                  <a:cubicBezTo>
                    <a:pt x="8" y="19"/>
                    <a:pt x="10" y="21"/>
                    <a:pt x="12" y="23"/>
                  </a:cubicBezTo>
                  <a:cubicBezTo>
                    <a:pt x="13" y="25"/>
                    <a:pt x="18" y="27"/>
                    <a:pt x="21" y="26"/>
                  </a:cubicBezTo>
                  <a:cubicBezTo>
                    <a:pt x="24" y="25"/>
                    <a:pt x="29" y="19"/>
                    <a:pt x="30" y="18"/>
                  </a:cubicBezTo>
                  <a:cubicBezTo>
                    <a:pt x="30" y="16"/>
                    <a:pt x="27" y="10"/>
                    <a:pt x="26" y="10"/>
                  </a:cubicBezTo>
                  <a:cubicBezTo>
                    <a:pt x="25" y="9"/>
                    <a:pt x="20" y="7"/>
                    <a:pt x="20" y="5"/>
                  </a:cubicBezTo>
                  <a:cubicBezTo>
                    <a:pt x="19" y="4"/>
                    <a:pt x="18" y="0"/>
                    <a:pt x="17" y="0"/>
                  </a:cubicBezTo>
                  <a:cubicBezTo>
                    <a:pt x="15" y="0"/>
                    <a:pt x="9" y="0"/>
                    <a:pt x="9" y="0"/>
                  </a:cubicBezTo>
                  <a:close/>
                </a:path>
              </a:pathLst>
            </a:custGeom>
            <a:solidFill>
              <a:srgbClr val="DDDDDD">
                <a:alpha val="30000"/>
              </a:srgbClr>
            </a:solidFill>
            <a:ln w="3175" cap="rnd">
              <a:noFill/>
              <a:prstDash val="solid"/>
              <a:round/>
              <a:headEnd/>
              <a:tailEnd/>
            </a:ln>
          </p:spPr>
          <p:txBody>
            <a:bodyPr/>
            <a:lstStyle/>
            <a:p>
              <a:endParaRPr lang="en-US"/>
            </a:p>
          </p:txBody>
        </p:sp>
        <p:sp>
          <p:nvSpPr>
            <p:cNvPr id="110" name="Freeform 213"/>
            <p:cNvSpPr>
              <a:spLocks/>
            </p:cNvSpPr>
            <p:nvPr/>
          </p:nvSpPr>
          <p:spPr bwMode="auto">
            <a:xfrm>
              <a:off x="4135438" y="2841625"/>
              <a:ext cx="57150" cy="52387"/>
            </a:xfrm>
            <a:custGeom>
              <a:avLst/>
              <a:gdLst>
                <a:gd name="T0" fmla="*/ 1 w 65"/>
                <a:gd name="T1" fmla="*/ 0 h 60"/>
                <a:gd name="T2" fmla="*/ 1 w 65"/>
                <a:gd name="T3" fmla="*/ 1 h 60"/>
                <a:gd name="T4" fmla="*/ 1 w 65"/>
                <a:gd name="T5" fmla="*/ 1 h 60"/>
                <a:gd name="T6" fmla="*/ 1 w 65"/>
                <a:gd name="T7" fmla="*/ 1 h 60"/>
                <a:gd name="T8" fmla="*/ 1 w 65"/>
                <a:gd name="T9" fmla="*/ 1 h 60"/>
                <a:gd name="T10" fmla="*/ 1 w 65"/>
                <a:gd name="T11" fmla="*/ 1 h 60"/>
                <a:gd name="T12" fmla="*/ 1 w 65"/>
                <a:gd name="T13" fmla="*/ 1 h 60"/>
                <a:gd name="T14" fmla="*/ 1 w 65"/>
                <a:gd name="T15" fmla="*/ 1 h 60"/>
                <a:gd name="T16" fmla="*/ 1 w 65"/>
                <a:gd name="T17" fmla="*/ 1 h 60"/>
                <a:gd name="T18" fmla="*/ 1 w 65"/>
                <a:gd name="T19" fmla="*/ 1 h 60"/>
                <a:gd name="T20" fmla="*/ 1 w 65"/>
                <a:gd name="T21" fmla="*/ 1 h 60"/>
                <a:gd name="T22" fmla="*/ 1 w 65"/>
                <a:gd name="T23" fmla="*/ 1 h 60"/>
                <a:gd name="T24" fmla="*/ 1 w 65"/>
                <a:gd name="T25" fmla="*/ 1 h 60"/>
                <a:gd name="T26" fmla="*/ 1 w 65"/>
                <a:gd name="T27" fmla="*/ 1 h 60"/>
                <a:gd name="T28" fmla="*/ 1 w 65"/>
                <a:gd name="T29" fmla="*/ 1 h 60"/>
                <a:gd name="T30" fmla="*/ 1 w 65"/>
                <a:gd name="T31" fmla="*/ 1 h 60"/>
                <a:gd name="T32" fmla="*/ 1 w 65"/>
                <a:gd name="T33" fmla="*/ 1 h 60"/>
                <a:gd name="T34" fmla="*/ 1 w 65"/>
                <a:gd name="T35" fmla="*/ 1 h 60"/>
                <a:gd name="T36" fmla="*/ 1 w 65"/>
                <a:gd name="T37" fmla="*/ 1 h 60"/>
                <a:gd name="T38" fmla="*/ 1 w 65"/>
                <a:gd name="T39" fmla="*/ 1 h 60"/>
                <a:gd name="T40" fmla="*/ 1 w 65"/>
                <a:gd name="T41" fmla="*/ 1 h 60"/>
                <a:gd name="T42" fmla="*/ 1 w 65"/>
                <a:gd name="T43" fmla="*/ 1 h 60"/>
                <a:gd name="T44" fmla="*/ 1 w 65"/>
                <a:gd name="T45" fmla="*/ 1 h 60"/>
                <a:gd name="T46" fmla="*/ 1 w 65"/>
                <a:gd name="T47" fmla="*/ 0 h 6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5" h="60">
                  <a:moveTo>
                    <a:pt x="60" y="0"/>
                  </a:moveTo>
                  <a:cubicBezTo>
                    <a:pt x="58" y="3"/>
                    <a:pt x="55" y="8"/>
                    <a:pt x="50" y="8"/>
                  </a:cubicBezTo>
                  <a:cubicBezTo>
                    <a:pt x="45" y="7"/>
                    <a:pt x="44" y="11"/>
                    <a:pt x="40" y="16"/>
                  </a:cubicBezTo>
                  <a:cubicBezTo>
                    <a:pt x="36" y="21"/>
                    <a:pt x="31" y="24"/>
                    <a:pt x="28" y="25"/>
                  </a:cubicBezTo>
                  <a:cubicBezTo>
                    <a:pt x="24" y="25"/>
                    <a:pt x="22" y="26"/>
                    <a:pt x="20" y="27"/>
                  </a:cubicBezTo>
                  <a:cubicBezTo>
                    <a:pt x="18" y="28"/>
                    <a:pt x="14" y="27"/>
                    <a:pt x="10" y="32"/>
                  </a:cubicBezTo>
                  <a:cubicBezTo>
                    <a:pt x="5" y="36"/>
                    <a:pt x="0" y="38"/>
                    <a:pt x="3" y="44"/>
                  </a:cubicBezTo>
                  <a:cubicBezTo>
                    <a:pt x="7" y="51"/>
                    <a:pt x="8" y="52"/>
                    <a:pt x="11" y="54"/>
                  </a:cubicBezTo>
                  <a:cubicBezTo>
                    <a:pt x="14" y="56"/>
                    <a:pt x="13" y="60"/>
                    <a:pt x="16" y="57"/>
                  </a:cubicBezTo>
                  <a:cubicBezTo>
                    <a:pt x="19" y="53"/>
                    <a:pt x="19" y="50"/>
                    <a:pt x="20" y="46"/>
                  </a:cubicBezTo>
                  <a:cubicBezTo>
                    <a:pt x="21" y="43"/>
                    <a:pt x="19" y="45"/>
                    <a:pt x="15" y="46"/>
                  </a:cubicBezTo>
                  <a:cubicBezTo>
                    <a:pt x="11" y="46"/>
                    <a:pt x="7" y="44"/>
                    <a:pt x="10" y="41"/>
                  </a:cubicBezTo>
                  <a:cubicBezTo>
                    <a:pt x="13" y="38"/>
                    <a:pt x="11" y="38"/>
                    <a:pt x="15" y="37"/>
                  </a:cubicBezTo>
                  <a:cubicBezTo>
                    <a:pt x="19" y="37"/>
                    <a:pt x="20" y="35"/>
                    <a:pt x="21" y="35"/>
                  </a:cubicBezTo>
                  <a:cubicBezTo>
                    <a:pt x="23" y="35"/>
                    <a:pt x="25" y="31"/>
                    <a:pt x="26" y="35"/>
                  </a:cubicBezTo>
                  <a:cubicBezTo>
                    <a:pt x="26" y="38"/>
                    <a:pt x="25" y="40"/>
                    <a:pt x="27" y="40"/>
                  </a:cubicBezTo>
                  <a:cubicBezTo>
                    <a:pt x="28" y="39"/>
                    <a:pt x="34" y="36"/>
                    <a:pt x="37" y="34"/>
                  </a:cubicBezTo>
                  <a:cubicBezTo>
                    <a:pt x="41" y="31"/>
                    <a:pt x="41" y="29"/>
                    <a:pt x="45" y="30"/>
                  </a:cubicBezTo>
                  <a:cubicBezTo>
                    <a:pt x="49" y="32"/>
                    <a:pt x="49" y="33"/>
                    <a:pt x="52" y="35"/>
                  </a:cubicBezTo>
                  <a:cubicBezTo>
                    <a:pt x="54" y="36"/>
                    <a:pt x="53" y="39"/>
                    <a:pt x="56" y="37"/>
                  </a:cubicBezTo>
                  <a:cubicBezTo>
                    <a:pt x="59" y="35"/>
                    <a:pt x="59" y="33"/>
                    <a:pt x="61" y="30"/>
                  </a:cubicBezTo>
                  <a:cubicBezTo>
                    <a:pt x="62" y="26"/>
                    <a:pt x="63" y="23"/>
                    <a:pt x="64" y="21"/>
                  </a:cubicBezTo>
                  <a:cubicBezTo>
                    <a:pt x="65" y="19"/>
                    <a:pt x="61" y="12"/>
                    <a:pt x="60" y="11"/>
                  </a:cubicBezTo>
                  <a:cubicBezTo>
                    <a:pt x="58" y="10"/>
                    <a:pt x="60" y="0"/>
                    <a:pt x="60" y="0"/>
                  </a:cubicBezTo>
                  <a:close/>
                </a:path>
              </a:pathLst>
            </a:custGeom>
            <a:solidFill>
              <a:srgbClr val="DDDDDD">
                <a:alpha val="30000"/>
              </a:srgbClr>
            </a:solidFill>
            <a:ln w="3175" cap="rnd">
              <a:noFill/>
              <a:prstDash val="solid"/>
              <a:round/>
              <a:headEnd/>
              <a:tailEnd/>
            </a:ln>
          </p:spPr>
          <p:txBody>
            <a:bodyPr/>
            <a:lstStyle/>
            <a:p>
              <a:endParaRPr lang="en-US"/>
            </a:p>
          </p:txBody>
        </p:sp>
        <p:sp>
          <p:nvSpPr>
            <p:cNvPr id="111" name="Freeform 214"/>
            <p:cNvSpPr>
              <a:spLocks/>
            </p:cNvSpPr>
            <p:nvPr/>
          </p:nvSpPr>
          <p:spPr bwMode="auto">
            <a:xfrm>
              <a:off x="4197350" y="2914650"/>
              <a:ext cx="36513" cy="42862"/>
            </a:xfrm>
            <a:custGeom>
              <a:avLst/>
              <a:gdLst>
                <a:gd name="T0" fmla="*/ 1 w 41"/>
                <a:gd name="T1" fmla="*/ 1 h 48"/>
                <a:gd name="T2" fmla="*/ 1 w 41"/>
                <a:gd name="T3" fmla="*/ 1 h 48"/>
                <a:gd name="T4" fmla="*/ 1 w 41"/>
                <a:gd name="T5" fmla="*/ 1 h 48"/>
                <a:gd name="T6" fmla="*/ 1 w 41"/>
                <a:gd name="T7" fmla="*/ 1 h 48"/>
                <a:gd name="T8" fmla="*/ 1 w 41"/>
                <a:gd name="T9" fmla="*/ 1 h 48"/>
                <a:gd name="T10" fmla="*/ 1 w 41"/>
                <a:gd name="T11" fmla="*/ 1 h 48"/>
                <a:gd name="T12" fmla="*/ 1 w 41"/>
                <a:gd name="T13" fmla="*/ 1 h 48"/>
                <a:gd name="T14" fmla="*/ 1 w 41"/>
                <a:gd name="T15" fmla="*/ 1 h 48"/>
                <a:gd name="T16" fmla="*/ 1 w 41"/>
                <a:gd name="T17" fmla="*/ 1 h 48"/>
                <a:gd name="T18" fmla="*/ 1 w 41"/>
                <a:gd name="T19" fmla="*/ 1 h 48"/>
                <a:gd name="T20" fmla="*/ 1 w 41"/>
                <a:gd name="T21" fmla="*/ 1 h 48"/>
                <a:gd name="T22" fmla="*/ 1 w 41"/>
                <a:gd name="T23" fmla="*/ 1 h 48"/>
                <a:gd name="T24" fmla="*/ 1 w 41"/>
                <a:gd name="T25" fmla="*/ 1 h 48"/>
                <a:gd name="T26" fmla="*/ 1 w 41"/>
                <a:gd name="T27" fmla="*/ 1 h 48"/>
                <a:gd name="T28" fmla="*/ 1 w 41"/>
                <a:gd name="T29" fmla="*/ 1 h 48"/>
                <a:gd name="T30" fmla="*/ 1 w 41"/>
                <a:gd name="T31" fmla="*/ 1 h 4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1" h="48">
                  <a:moveTo>
                    <a:pt x="21" y="9"/>
                  </a:moveTo>
                  <a:cubicBezTo>
                    <a:pt x="22" y="7"/>
                    <a:pt x="25" y="6"/>
                    <a:pt x="23" y="5"/>
                  </a:cubicBezTo>
                  <a:cubicBezTo>
                    <a:pt x="22" y="3"/>
                    <a:pt x="15" y="0"/>
                    <a:pt x="14" y="2"/>
                  </a:cubicBezTo>
                  <a:cubicBezTo>
                    <a:pt x="14" y="5"/>
                    <a:pt x="11" y="3"/>
                    <a:pt x="11" y="3"/>
                  </a:cubicBezTo>
                  <a:cubicBezTo>
                    <a:pt x="10" y="13"/>
                    <a:pt x="10" y="13"/>
                    <a:pt x="10" y="13"/>
                  </a:cubicBezTo>
                  <a:cubicBezTo>
                    <a:pt x="10" y="13"/>
                    <a:pt x="4" y="11"/>
                    <a:pt x="2" y="11"/>
                  </a:cubicBezTo>
                  <a:cubicBezTo>
                    <a:pt x="0" y="11"/>
                    <a:pt x="0" y="15"/>
                    <a:pt x="3" y="17"/>
                  </a:cubicBezTo>
                  <a:cubicBezTo>
                    <a:pt x="5" y="19"/>
                    <a:pt x="9" y="25"/>
                    <a:pt x="9" y="27"/>
                  </a:cubicBezTo>
                  <a:cubicBezTo>
                    <a:pt x="9" y="30"/>
                    <a:pt x="8" y="39"/>
                    <a:pt x="12" y="39"/>
                  </a:cubicBezTo>
                  <a:cubicBezTo>
                    <a:pt x="15" y="39"/>
                    <a:pt x="22" y="34"/>
                    <a:pt x="23" y="37"/>
                  </a:cubicBezTo>
                  <a:cubicBezTo>
                    <a:pt x="25" y="40"/>
                    <a:pt x="22" y="43"/>
                    <a:pt x="26" y="45"/>
                  </a:cubicBezTo>
                  <a:cubicBezTo>
                    <a:pt x="29" y="47"/>
                    <a:pt x="33" y="48"/>
                    <a:pt x="33" y="46"/>
                  </a:cubicBezTo>
                  <a:cubicBezTo>
                    <a:pt x="33" y="44"/>
                    <a:pt x="30" y="39"/>
                    <a:pt x="32" y="38"/>
                  </a:cubicBezTo>
                  <a:cubicBezTo>
                    <a:pt x="35" y="37"/>
                    <a:pt x="41" y="26"/>
                    <a:pt x="40" y="24"/>
                  </a:cubicBezTo>
                  <a:cubicBezTo>
                    <a:pt x="39" y="22"/>
                    <a:pt x="41" y="20"/>
                    <a:pt x="34" y="17"/>
                  </a:cubicBezTo>
                  <a:cubicBezTo>
                    <a:pt x="27" y="15"/>
                    <a:pt x="21" y="9"/>
                    <a:pt x="21" y="9"/>
                  </a:cubicBezTo>
                  <a:close/>
                </a:path>
              </a:pathLst>
            </a:custGeom>
            <a:solidFill>
              <a:srgbClr val="DDDDDD">
                <a:alpha val="30000"/>
              </a:srgbClr>
            </a:solidFill>
            <a:ln w="3175" cap="rnd">
              <a:noFill/>
              <a:prstDash val="solid"/>
              <a:round/>
              <a:headEnd/>
              <a:tailEnd/>
            </a:ln>
          </p:spPr>
          <p:txBody>
            <a:bodyPr/>
            <a:lstStyle/>
            <a:p>
              <a:endParaRPr lang="en-US"/>
            </a:p>
          </p:txBody>
        </p:sp>
        <p:sp>
          <p:nvSpPr>
            <p:cNvPr id="112" name="Freeform 215"/>
            <p:cNvSpPr>
              <a:spLocks/>
            </p:cNvSpPr>
            <p:nvPr/>
          </p:nvSpPr>
          <p:spPr bwMode="auto">
            <a:xfrm>
              <a:off x="4200525" y="2957513"/>
              <a:ext cx="22225" cy="14287"/>
            </a:xfrm>
            <a:custGeom>
              <a:avLst/>
              <a:gdLst>
                <a:gd name="T0" fmla="*/ 1 w 24"/>
                <a:gd name="T1" fmla="*/ 1 h 16"/>
                <a:gd name="T2" fmla="*/ 1 w 24"/>
                <a:gd name="T3" fmla="*/ 1 h 16"/>
                <a:gd name="T4" fmla="*/ 1 w 24"/>
                <a:gd name="T5" fmla="*/ 1 h 16"/>
                <a:gd name="T6" fmla="*/ 1 w 24"/>
                <a:gd name="T7" fmla="*/ 1 h 16"/>
                <a:gd name="T8" fmla="*/ 1 w 24"/>
                <a:gd name="T9" fmla="*/ 1 h 16"/>
                <a:gd name="T10" fmla="*/ 1 w 24"/>
                <a:gd name="T11" fmla="*/ 1 h 16"/>
                <a:gd name="T12" fmla="*/ 1 w 24"/>
                <a:gd name="T13" fmla="*/ 1 h 16"/>
                <a:gd name="T14" fmla="*/ 1 w 24"/>
                <a:gd name="T15" fmla="*/ 1 h 1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4" h="16">
                  <a:moveTo>
                    <a:pt x="9" y="3"/>
                  </a:moveTo>
                  <a:cubicBezTo>
                    <a:pt x="8" y="3"/>
                    <a:pt x="2" y="0"/>
                    <a:pt x="1" y="2"/>
                  </a:cubicBezTo>
                  <a:cubicBezTo>
                    <a:pt x="0" y="3"/>
                    <a:pt x="0" y="9"/>
                    <a:pt x="3" y="10"/>
                  </a:cubicBezTo>
                  <a:cubicBezTo>
                    <a:pt x="7" y="11"/>
                    <a:pt x="13" y="15"/>
                    <a:pt x="15" y="16"/>
                  </a:cubicBezTo>
                  <a:cubicBezTo>
                    <a:pt x="17" y="16"/>
                    <a:pt x="21" y="15"/>
                    <a:pt x="22" y="13"/>
                  </a:cubicBezTo>
                  <a:cubicBezTo>
                    <a:pt x="22" y="12"/>
                    <a:pt x="24" y="5"/>
                    <a:pt x="23" y="4"/>
                  </a:cubicBezTo>
                  <a:cubicBezTo>
                    <a:pt x="22" y="3"/>
                    <a:pt x="16" y="2"/>
                    <a:pt x="16" y="2"/>
                  </a:cubicBezTo>
                  <a:lnTo>
                    <a:pt x="9" y="3"/>
                  </a:lnTo>
                  <a:close/>
                </a:path>
              </a:pathLst>
            </a:custGeom>
            <a:solidFill>
              <a:srgbClr val="DDDDDD">
                <a:alpha val="30000"/>
              </a:srgbClr>
            </a:solidFill>
            <a:ln w="3175" cap="rnd">
              <a:noFill/>
              <a:prstDash val="solid"/>
              <a:round/>
              <a:headEnd/>
              <a:tailEnd/>
            </a:ln>
          </p:spPr>
          <p:txBody>
            <a:bodyPr/>
            <a:lstStyle/>
            <a:p>
              <a:endParaRPr lang="en-US"/>
            </a:p>
          </p:txBody>
        </p:sp>
        <p:sp>
          <p:nvSpPr>
            <p:cNvPr id="113" name="Freeform 216"/>
            <p:cNvSpPr>
              <a:spLocks/>
            </p:cNvSpPr>
            <p:nvPr/>
          </p:nvSpPr>
          <p:spPr bwMode="auto">
            <a:xfrm>
              <a:off x="4297363" y="2220913"/>
              <a:ext cx="17463" cy="26987"/>
            </a:xfrm>
            <a:custGeom>
              <a:avLst/>
              <a:gdLst>
                <a:gd name="T0" fmla="*/ 1 w 20"/>
                <a:gd name="T1" fmla="*/ 1 h 31"/>
                <a:gd name="T2" fmla="*/ 1 w 20"/>
                <a:gd name="T3" fmla="*/ 1 h 31"/>
                <a:gd name="T4" fmla="*/ 1 w 20"/>
                <a:gd name="T5" fmla="*/ 1 h 31"/>
                <a:gd name="T6" fmla="*/ 0 w 20"/>
                <a:gd name="T7" fmla="*/ 1 h 31"/>
                <a:gd name="T8" fmla="*/ 1 w 20"/>
                <a:gd name="T9" fmla="*/ 1 h 31"/>
                <a:gd name="T10" fmla="*/ 1 w 20"/>
                <a:gd name="T11" fmla="*/ 1 h 31"/>
                <a:gd name="T12" fmla="*/ 1 w 20"/>
                <a:gd name="T13" fmla="*/ 1 h 31"/>
                <a:gd name="T14" fmla="*/ 1 w 20"/>
                <a:gd name="T15" fmla="*/ 1 h 3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 h="31">
                  <a:moveTo>
                    <a:pt x="17" y="4"/>
                  </a:moveTo>
                  <a:cubicBezTo>
                    <a:pt x="13" y="2"/>
                    <a:pt x="8" y="0"/>
                    <a:pt x="10" y="5"/>
                  </a:cubicBezTo>
                  <a:cubicBezTo>
                    <a:pt x="11" y="10"/>
                    <a:pt x="12" y="11"/>
                    <a:pt x="8" y="16"/>
                  </a:cubicBezTo>
                  <a:cubicBezTo>
                    <a:pt x="5" y="22"/>
                    <a:pt x="0" y="31"/>
                    <a:pt x="0" y="31"/>
                  </a:cubicBezTo>
                  <a:cubicBezTo>
                    <a:pt x="0" y="31"/>
                    <a:pt x="5" y="28"/>
                    <a:pt x="9" y="27"/>
                  </a:cubicBezTo>
                  <a:cubicBezTo>
                    <a:pt x="13" y="26"/>
                    <a:pt x="16" y="21"/>
                    <a:pt x="18" y="20"/>
                  </a:cubicBezTo>
                  <a:cubicBezTo>
                    <a:pt x="20" y="19"/>
                    <a:pt x="20" y="14"/>
                    <a:pt x="20" y="11"/>
                  </a:cubicBezTo>
                  <a:cubicBezTo>
                    <a:pt x="20" y="9"/>
                    <a:pt x="17" y="4"/>
                    <a:pt x="17" y="4"/>
                  </a:cubicBezTo>
                  <a:close/>
                </a:path>
              </a:pathLst>
            </a:custGeom>
            <a:solidFill>
              <a:srgbClr val="DDDDDD">
                <a:alpha val="30000"/>
              </a:srgbClr>
            </a:solidFill>
            <a:ln w="3175" cap="rnd">
              <a:noFill/>
              <a:prstDash val="solid"/>
              <a:round/>
              <a:headEnd/>
              <a:tailEnd/>
            </a:ln>
          </p:spPr>
          <p:txBody>
            <a:bodyPr/>
            <a:lstStyle/>
            <a:p>
              <a:endParaRPr lang="en-US"/>
            </a:p>
          </p:txBody>
        </p:sp>
        <p:sp>
          <p:nvSpPr>
            <p:cNvPr id="114" name="Freeform 217"/>
            <p:cNvSpPr>
              <a:spLocks/>
            </p:cNvSpPr>
            <p:nvPr/>
          </p:nvSpPr>
          <p:spPr bwMode="auto">
            <a:xfrm>
              <a:off x="4270375" y="2247900"/>
              <a:ext cx="23813" cy="28575"/>
            </a:xfrm>
            <a:custGeom>
              <a:avLst/>
              <a:gdLst>
                <a:gd name="T0" fmla="*/ 1 w 28"/>
                <a:gd name="T1" fmla="*/ 0 h 31"/>
                <a:gd name="T2" fmla="*/ 1 w 28"/>
                <a:gd name="T3" fmla="*/ 1 h 31"/>
                <a:gd name="T4" fmla="*/ 1 w 28"/>
                <a:gd name="T5" fmla="*/ 1 h 31"/>
                <a:gd name="T6" fmla="*/ 1 w 28"/>
                <a:gd name="T7" fmla="*/ 1 h 31"/>
                <a:gd name="T8" fmla="*/ 1 w 28"/>
                <a:gd name="T9" fmla="*/ 1 h 31"/>
                <a:gd name="T10" fmla="*/ 1 w 28"/>
                <a:gd name="T11" fmla="*/ 1 h 31"/>
                <a:gd name="T12" fmla="*/ 1 w 28"/>
                <a:gd name="T13" fmla="*/ 1 h 31"/>
                <a:gd name="T14" fmla="*/ 1 w 28"/>
                <a:gd name="T15" fmla="*/ 1 h 31"/>
                <a:gd name="T16" fmla="*/ 1 w 28"/>
                <a:gd name="T17" fmla="*/ 0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 h="31">
                  <a:moveTo>
                    <a:pt x="19" y="0"/>
                  </a:moveTo>
                  <a:cubicBezTo>
                    <a:pt x="17" y="0"/>
                    <a:pt x="16" y="6"/>
                    <a:pt x="15" y="9"/>
                  </a:cubicBezTo>
                  <a:cubicBezTo>
                    <a:pt x="15" y="12"/>
                    <a:pt x="10" y="13"/>
                    <a:pt x="9" y="16"/>
                  </a:cubicBezTo>
                  <a:cubicBezTo>
                    <a:pt x="8" y="19"/>
                    <a:pt x="0" y="22"/>
                    <a:pt x="6" y="22"/>
                  </a:cubicBezTo>
                  <a:cubicBezTo>
                    <a:pt x="11" y="23"/>
                    <a:pt x="17" y="16"/>
                    <a:pt x="17" y="22"/>
                  </a:cubicBezTo>
                  <a:cubicBezTo>
                    <a:pt x="17" y="27"/>
                    <a:pt x="16" y="31"/>
                    <a:pt x="20" y="27"/>
                  </a:cubicBezTo>
                  <a:cubicBezTo>
                    <a:pt x="24" y="24"/>
                    <a:pt x="28" y="20"/>
                    <a:pt x="28" y="17"/>
                  </a:cubicBezTo>
                  <a:cubicBezTo>
                    <a:pt x="28" y="15"/>
                    <a:pt x="24" y="10"/>
                    <a:pt x="24" y="8"/>
                  </a:cubicBezTo>
                  <a:cubicBezTo>
                    <a:pt x="25" y="6"/>
                    <a:pt x="19" y="0"/>
                    <a:pt x="19" y="0"/>
                  </a:cubicBezTo>
                  <a:close/>
                </a:path>
              </a:pathLst>
            </a:custGeom>
            <a:solidFill>
              <a:srgbClr val="DDDDDD">
                <a:alpha val="30000"/>
              </a:srgbClr>
            </a:solidFill>
            <a:ln w="3175" cap="rnd">
              <a:noFill/>
              <a:prstDash val="solid"/>
              <a:round/>
              <a:headEnd/>
              <a:tailEnd/>
            </a:ln>
          </p:spPr>
          <p:txBody>
            <a:bodyPr/>
            <a:lstStyle/>
            <a:p>
              <a:endParaRPr lang="en-US"/>
            </a:p>
          </p:txBody>
        </p:sp>
        <p:sp>
          <p:nvSpPr>
            <p:cNvPr id="115" name="Freeform 218"/>
            <p:cNvSpPr>
              <a:spLocks/>
            </p:cNvSpPr>
            <p:nvPr/>
          </p:nvSpPr>
          <p:spPr bwMode="auto">
            <a:xfrm>
              <a:off x="4252913" y="2287588"/>
              <a:ext cx="14288" cy="14287"/>
            </a:xfrm>
            <a:custGeom>
              <a:avLst/>
              <a:gdLst>
                <a:gd name="T0" fmla="*/ 1 w 16"/>
                <a:gd name="T1" fmla="*/ 1 h 15"/>
                <a:gd name="T2" fmla="*/ 1 w 16"/>
                <a:gd name="T3" fmla="*/ 1 h 15"/>
                <a:gd name="T4" fmla="*/ 1 w 16"/>
                <a:gd name="T5" fmla="*/ 1 h 15"/>
                <a:gd name="T6" fmla="*/ 1 w 16"/>
                <a:gd name="T7" fmla="*/ 0 h 15"/>
                <a:gd name="T8" fmla="*/ 1 w 16"/>
                <a:gd name="T9" fmla="*/ 1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15">
                  <a:moveTo>
                    <a:pt x="7" y="2"/>
                  </a:moveTo>
                  <a:cubicBezTo>
                    <a:pt x="5" y="5"/>
                    <a:pt x="0" y="15"/>
                    <a:pt x="3" y="15"/>
                  </a:cubicBezTo>
                  <a:cubicBezTo>
                    <a:pt x="8" y="15"/>
                    <a:pt x="9" y="6"/>
                    <a:pt x="12" y="5"/>
                  </a:cubicBezTo>
                  <a:cubicBezTo>
                    <a:pt x="14" y="5"/>
                    <a:pt x="16" y="0"/>
                    <a:pt x="16" y="0"/>
                  </a:cubicBezTo>
                  <a:lnTo>
                    <a:pt x="7" y="2"/>
                  </a:lnTo>
                  <a:close/>
                </a:path>
              </a:pathLst>
            </a:custGeom>
            <a:solidFill>
              <a:srgbClr val="DDDDDD">
                <a:alpha val="30000"/>
              </a:srgbClr>
            </a:solidFill>
            <a:ln w="3175" cap="rnd">
              <a:noFill/>
              <a:prstDash val="solid"/>
              <a:round/>
              <a:headEnd/>
              <a:tailEnd/>
            </a:ln>
          </p:spPr>
          <p:txBody>
            <a:bodyPr/>
            <a:lstStyle/>
            <a:p>
              <a:endParaRPr lang="en-US"/>
            </a:p>
          </p:txBody>
        </p:sp>
        <p:sp>
          <p:nvSpPr>
            <p:cNvPr id="116" name="Freeform 219"/>
            <p:cNvSpPr>
              <a:spLocks/>
            </p:cNvSpPr>
            <p:nvPr/>
          </p:nvSpPr>
          <p:spPr bwMode="auto">
            <a:xfrm>
              <a:off x="4275138" y="2284413"/>
              <a:ext cx="15875" cy="15875"/>
            </a:xfrm>
            <a:custGeom>
              <a:avLst/>
              <a:gdLst>
                <a:gd name="T0" fmla="*/ 1 w 18"/>
                <a:gd name="T1" fmla="*/ 0 h 18"/>
                <a:gd name="T2" fmla="*/ 1 w 18"/>
                <a:gd name="T3" fmla="*/ 1 h 18"/>
                <a:gd name="T4" fmla="*/ 1 w 18"/>
                <a:gd name="T5" fmla="*/ 1 h 18"/>
                <a:gd name="T6" fmla="*/ 1 w 18"/>
                <a:gd name="T7" fmla="*/ 1 h 18"/>
                <a:gd name="T8" fmla="*/ 1 w 18"/>
                <a:gd name="T9" fmla="*/ 0 h 18"/>
                <a:gd name="T10" fmla="*/ 1 w 18"/>
                <a:gd name="T11" fmla="*/ 0 h 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18">
                  <a:moveTo>
                    <a:pt x="8" y="0"/>
                  </a:moveTo>
                  <a:cubicBezTo>
                    <a:pt x="5" y="2"/>
                    <a:pt x="0" y="7"/>
                    <a:pt x="3" y="9"/>
                  </a:cubicBezTo>
                  <a:cubicBezTo>
                    <a:pt x="5" y="11"/>
                    <a:pt x="8" y="0"/>
                    <a:pt x="10" y="5"/>
                  </a:cubicBezTo>
                  <a:cubicBezTo>
                    <a:pt x="12" y="9"/>
                    <a:pt x="10" y="18"/>
                    <a:pt x="13" y="14"/>
                  </a:cubicBezTo>
                  <a:cubicBezTo>
                    <a:pt x="17" y="10"/>
                    <a:pt x="18" y="0"/>
                    <a:pt x="18" y="0"/>
                  </a:cubicBezTo>
                  <a:lnTo>
                    <a:pt x="8" y="0"/>
                  </a:lnTo>
                  <a:close/>
                </a:path>
              </a:pathLst>
            </a:custGeom>
            <a:solidFill>
              <a:srgbClr val="DDDDDD">
                <a:alpha val="30000"/>
              </a:srgbClr>
            </a:solidFill>
            <a:ln w="3175" cap="rnd">
              <a:noFill/>
              <a:prstDash val="solid"/>
              <a:round/>
              <a:headEnd/>
              <a:tailEnd/>
            </a:ln>
          </p:spPr>
          <p:txBody>
            <a:bodyPr/>
            <a:lstStyle/>
            <a:p>
              <a:endParaRPr lang="en-US"/>
            </a:p>
          </p:txBody>
        </p:sp>
        <p:sp>
          <p:nvSpPr>
            <p:cNvPr id="117" name="Freeform 220"/>
            <p:cNvSpPr>
              <a:spLocks/>
            </p:cNvSpPr>
            <p:nvPr/>
          </p:nvSpPr>
          <p:spPr bwMode="auto">
            <a:xfrm>
              <a:off x="4292600" y="2247900"/>
              <a:ext cx="28575" cy="39687"/>
            </a:xfrm>
            <a:custGeom>
              <a:avLst/>
              <a:gdLst>
                <a:gd name="T0" fmla="*/ 1 w 32"/>
                <a:gd name="T1" fmla="*/ 1 h 44"/>
                <a:gd name="T2" fmla="*/ 1 w 32"/>
                <a:gd name="T3" fmla="*/ 1 h 44"/>
                <a:gd name="T4" fmla="*/ 1 w 32"/>
                <a:gd name="T5" fmla="*/ 1 h 44"/>
                <a:gd name="T6" fmla="*/ 1 w 32"/>
                <a:gd name="T7" fmla="*/ 1 h 44"/>
                <a:gd name="T8" fmla="*/ 1 w 32"/>
                <a:gd name="T9" fmla="*/ 1 h 44"/>
                <a:gd name="T10" fmla="*/ 1 w 32"/>
                <a:gd name="T11" fmla="*/ 1 h 44"/>
                <a:gd name="T12" fmla="*/ 1 w 32"/>
                <a:gd name="T13" fmla="*/ 1 h 44"/>
                <a:gd name="T14" fmla="*/ 1 w 32"/>
                <a:gd name="T15" fmla="*/ 1 h 44"/>
                <a:gd name="T16" fmla="*/ 1 w 32"/>
                <a:gd name="T17" fmla="*/ 1 h 44"/>
                <a:gd name="T18" fmla="*/ 1 w 32"/>
                <a:gd name="T19" fmla="*/ 1 h 44"/>
                <a:gd name="T20" fmla="*/ 1 w 32"/>
                <a:gd name="T21" fmla="*/ 1 h 44"/>
                <a:gd name="T22" fmla="*/ 1 w 32"/>
                <a:gd name="T23" fmla="*/ 1 h 44"/>
                <a:gd name="T24" fmla="*/ 1 w 32"/>
                <a:gd name="T25" fmla="*/ 1 h 44"/>
                <a:gd name="T26" fmla="*/ 1 w 32"/>
                <a:gd name="T27" fmla="*/ 1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2" h="44">
                  <a:moveTo>
                    <a:pt x="9" y="12"/>
                  </a:moveTo>
                  <a:cubicBezTo>
                    <a:pt x="9" y="15"/>
                    <a:pt x="11" y="24"/>
                    <a:pt x="8" y="27"/>
                  </a:cubicBezTo>
                  <a:cubicBezTo>
                    <a:pt x="5" y="31"/>
                    <a:pt x="0" y="35"/>
                    <a:pt x="5" y="35"/>
                  </a:cubicBezTo>
                  <a:cubicBezTo>
                    <a:pt x="10" y="36"/>
                    <a:pt x="11" y="44"/>
                    <a:pt x="13" y="42"/>
                  </a:cubicBezTo>
                  <a:cubicBezTo>
                    <a:pt x="16" y="40"/>
                    <a:pt x="16" y="29"/>
                    <a:pt x="19" y="32"/>
                  </a:cubicBezTo>
                  <a:cubicBezTo>
                    <a:pt x="22" y="35"/>
                    <a:pt x="24" y="32"/>
                    <a:pt x="24" y="30"/>
                  </a:cubicBezTo>
                  <a:cubicBezTo>
                    <a:pt x="24" y="28"/>
                    <a:pt x="18" y="22"/>
                    <a:pt x="22" y="22"/>
                  </a:cubicBezTo>
                  <a:cubicBezTo>
                    <a:pt x="27" y="22"/>
                    <a:pt x="27" y="21"/>
                    <a:pt x="28" y="17"/>
                  </a:cubicBezTo>
                  <a:cubicBezTo>
                    <a:pt x="29" y="12"/>
                    <a:pt x="24" y="12"/>
                    <a:pt x="28" y="9"/>
                  </a:cubicBezTo>
                  <a:cubicBezTo>
                    <a:pt x="32" y="6"/>
                    <a:pt x="27" y="0"/>
                    <a:pt x="25" y="5"/>
                  </a:cubicBezTo>
                  <a:cubicBezTo>
                    <a:pt x="24" y="10"/>
                    <a:pt x="24" y="12"/>
                    <a:pt x="22" y="13"/>
                  </a:cubicBezTo>
                  <a:cubicBezTo>
                    <a:pt x="20" y="14"/>
                    <a:pt x="16" y="11"/>
                    <a:pt x="16" y="8"/>
                  </a:cubicBezTo>
                  <a:cubicBezTo>
                    <a:pt x="17" y="5"/>
                    <a:pt x="15" y="2"/>
                    <a:pt x="15" y="2"/>
                  </a:cubicBezTo>
                  <a:lnTo>
                    <a:pt x="9" y="12"/>
                  </a:lnTo>
                  <a:close/>
                </a:path>
              </a:pathLst>
            </a:custGeom>
            <a:solidFill>
              <a:srgbClr val="DDDDDD">
                <a:alpha val="30000"/>
              </a:srgbClr>
            </a:solidFill>
            <a:ln w="3175" cap="rnd">
              <a:noFill/>
              <a:prstDash val="solid"/>
              <a:round/>
              <a:headEnd/>
              <a:tailEnd/>
            </a:ln>
          </p:spPr>
          <p:txBody>
            <a:bodyPr/>
            <a:lstStyle/>
            <a:p>
              <a:endParaRPr lang="en-US"/>
            </a:p>
          </p:txBody>
        </p:sp>
        <p:sp>
          <p:nvSpPr>
            <p:cNvPr id="118" name="Freeform 221"/>
            <p:cNvSpPr>
              <a:spLocks/>
            </p:cNvSpPr>
            <p:nvPr/>
          </p:nvSpPr>
          <p:spPr bwMode="auto">
            <a:xfrm>
              <a:off x="4329113" y="2200275"/>
              <a:ext cx="25400" cy="39687"/>
            </a:xfrm>
            <a:custGeom>
              <a:avLst/>
              <a:gdLst>
                <a:gd name="T0" fmla="*/ 1 w 28"/>
                <a:gd name="T1" fmla="*/ 1 h 44"/>
                <a:gd name="T2" fmla="*/ 1 w 28"/>
                <a:gd name="T3" fmla="*/ 1 h 44"/>
                <a:gd name="T4" fmla="*/ 1 w 28"/>
                <a:gd name="T5" fmla="*/ 1 h 44"/>
                <a:gd name="T6" fmla="*/ 1 w 28"/>
                <a:gd name="T7" fmla="*/ 1 h 44"/>
                <a:gd name="T8" fmla="*/ 1 w 28"/>
                <a:gd name="T9" fmla="*/ 1 h 44"/>
                <a:gd name="T10" fmla="*/ 1 w 28"/>
                <a:gd name="T11" fmla="*/ 1 h 44"/>
                <a:gd name="T12" fmla="*/ 1 w 28"/>
                <a:gd name="T13" fmla="*/ 1 h 44"/>
                <a:gd name="T14" fmla="*/ 1 w 28"/>
                <a:gd name="T15" fmla="*/ 1 h 44"/>
                <a:gd name="T16" fmla="*/ 1 w 28"/>
                <a:gd name="T17" fmla="*/ 1 h 44"/>
                <a:gd name="T18" fmla="*/ 1 w 28"/>
                <a:gd name="T19" fmla="*/ 1 h 44"/>
                <a:gd name="T20" fmla="*/ 1 w 28"/>
                <a:gd name="T21" fmla="*/ 1 h 44"/>
                <a:gd name="T22" fmla="*/ 1 w 28"/>
                <a:gd name="T23" fmla="*/ 1 h 4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8" h="44">
                  <a:moveTo>
                    <a:pt x="4" y="20"/>
                  </a:moveTo>
                  <a:cubicBezTo>
                    <a:pt x="2" y="22"/>
                    <a:pt x="0" y="28"/>
                    <a:pt x="2" y="29"/>
                  </a:cubicBezTo>
                  <a:cubicBezTo>
                    <a:pt x="4" y="31"/>
                    <a:pt x="6" y="36"/>
                    <a:pt x="6" y="36"/>
                  </a:cubicBezTo>
                  <a:cubicBezTo>
                    <a:pt x="6" y="36"/>
                    <a:pt x="2" y="44"/>
                    <a:pt x="7" y="41"/>
                  </a:cubicBezTo>
                  <a:cubicBezTo>
                    <a:pt x="12" y="37"/>
                    <a:pt x="13" y="35"/>
                    <a:pt x="15" y="34"/>
                  </a:cubicBezTo>
                  <a:cubicBezTo>
                    <a:pt x="17" y="32"/>
                    <a:pt x="17" y="28"/>
                    <a:pt x="22" y="29"/>
                  </a:cubicBezTo>
                  <a:cubicBezTo>
                    <a:pt x="26" y="31"/>
                    <a:pt x="22" y="27"/>
                    <a:pt x="25" y="22"/>
                  </a:cubicBezTo>
                  <a:cubicBezTo>
                    <a:pt x="28" y="16"/>
                    <a:pt x="27" y="12"/>
                    <a:pt x="23" y="9"/>
                  </a:cubicBezTo>
                  <a:cubicBezTo>
                    <a:pt x="19" y="7"/>
                    <a:pt x="19" y="0"/>
                    <a:pt x="17" y="4"/>
                  </a:cubicBezTo>
                  <a:cubicBezTo>
                    <a:pt x="15" y="9"/>
                    <a:pt x="11" y="12"/>
                    <a:pt x="11" y="14"/>
                  </a:cubicBezTo>
                  <a:cubicBezTo>
                    <a:pt x="11" y="17"/>
                    <a:pt x="7" y="17"/>
                    <a:pt x="7" y="17"/>
                  </a:cubicBezTo>
                  <a:lnTo>
                    <a:pt x="4" y="20"/>
                  </a:lnTo>
                  <a:close/>
                </a:path>
              </a:pathLst>
            </a:custGeom>
            <a:solidFill>
              <a:srgbClr val="DDDDDD">
                <a:alpha val="30000"/>
              </a:srgbClr>
            </a:solidFill>
            <a:ln w="3175" cap="rnd">
              <a:noFill/>
              <a:prstDash val="solid"/>
              <a:round/>
              <a:headEnd/>
              <a:tailEnd/>
            </a:ln>
          </p:spPr>
          <p:txBody>
            <a:bodyPr/>
            <a:lstStyle/>
            <a:p>
              <a:endParaRPr lang="en-US"/>
            </a:p>
          </p:txBody>
        </p:sp>
        <p:sp>
          <p:nvSpPr>
            <p:cNvPr id="119" name="Freeform 222"/>
            <p:cNvSpPr>
              <a:spLocks/>
            </p:cNvSpPr>
            <p:nvPr/>
          </p:nvSpPr>
          <p:spPr bwMode="auto">
            <a:xfrm>
              <a:off x="4360863" y="2184400"/>
              <a:ext cx="17463" cy="17462"/>
            </a:xfrm>
            <a:custGeom>
              <a:avLst/>
              <a:gdLst>
                <a:gd name="T0" fmla="*/ 1 w 20"/>
                <a:gd name="T1" fmla="*/ 1 h 21"/>
                <a:gd name="T2" fmla="*/ 1 w 20"/>
                <a:gd name="T3" fmla="*/ 1 h 21"/>
                <a:gd name="T4" fmla="*/ 1 w 20"/>
                <a:gd name="T5" fmla="*/ 1 h 21"/>
                <a:gd name="T6" fmla="*/ 1 w 20"/>
                <a:gd name="T7" fmla="*/ 1 h 21"/>
                <a:gd name="T8" fmla="*/ 1 w 20"/>
                <a:gd name="T9" fmla="*/ 1 h 21"/>
                <a:gd name="T10" fmla="*/ 1 w 20"/>
                <a:gd name="T11" fmla="*/ 1 h 21"/>
                <a:gd name="T12" fmla="*/ 1 w 20"/>
                <a:gd name="T13" fmla="*/ 1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 h="21">
                  <a:moveTo>
                    <a:pt x="9" y="8"/>
                  </a:moveTo>
                  <a:cubicBezTo>
                    <a:pt x="6" y="9"/>
                    <a:pt x="0" y="6"/>
                    <a:pt x="4" y="13"/>
                  </a:cubicBezTo>
                  <a:cubicBezTo>
                    <a:pt x="7" y="21"/>
                    <a:pt x="7" y="19"/>
                    <a:pt x="10" y="16"/>
                  </a:cubicBezTo>
                  <a:cubicBezTo>
                    <a:pt x="13" y="13"/>
                    <a:pt x="13" y="12"/>
                    <a:pt x="16" y="11"/>
                  </a:cubicBezTo>
                  <a:cubicBezTo>
                    <a:pt x="18" y="11"/>
                    <a:pt x="20" y="7"/>
                    <a:pt x="20" y="7"/>
                  </a:cubicBezTo>
                  <a:cubicBezTo>
                    <a:pt x="20" y="7"/>
                    <a:pt x="20" y="0"/>
                    <a:pt x="18" y="1"/>
                  </a:cubicBezTo>
                  <a:cubicBezTo>
                    <a:pt x="16" y="3"/>
                    <a:pt x="9" y="8"/>
                    <a:pt x="9" y="8"/>
                  </a:cubicBezTo>
                  <a:close/>
                </a:path>
              </a:pathLst>
            </a:custGeom>
            <a:solidFill>
              <a:srgbClr val="DDDDDD">
                <a:alpha val="30000"/>
              </a:srgbClr>
            </a:solidFill>
            <a:ln w="3175" cap="rnd">
              <a:noFill/>
              <a:prstDash val="solid"/>
              <a:round/>
              <a:headEnd/>
              <a:tailEnd/>
            </a:ln>
          </p:spPr>
          <p:txBody>
            <a:bodyPr/>
            <a:lstStyle/>
            <a:p>
              <a:endParaRPr lang="en-US"/>
            </a:p>
          </p:txBody>
        </p:sp>
        <p:sp>
          <p:nvSpPr>
            <p:cNvPr id="120" name="Freeform 223"/>
            <p:cNvSpPr>
              <a:spLocks/>
            </p:cNvSpPr>
            <p:nvPr/>
          </p:nvSpPr>
          <p:spPr bwMode="auto">
            <a:xfrm>
              <a:off x="4379913" y="2166938"/>
              <a:ext cx="15875" cy="15875"/>
            </a:xfrm>
            <a:custGeom>
              <a:avLst/>
              <a:gdLst>
                <a:gd name="T0" fmla="*/ 1 w 18"/>
                <a:gd name="T1" fmla="*/ 0 h 18"/>
                <a:gd name="T2" fmla="*/ 1 w 18"/>
                <a:gd name="T3" fmla="*/ 1 h 18"/>
                <a:gd name="T4" fmla="*/ 1 w 18"/>
                <a:gd name="T5" fmla="*/ 1 h 18"/>
                <a:gd name="T6" fmla="*/ 1 w 18"/>
                <a:gd name="T7" fmla="*/ 1 h 18"/>
                <a:gd name="T8" fmla="*/ 1 w 18"/>
                <a:gd name="T9" fmla="*/ 1 h 18"/>
                <a:gd name="T10" fmla="*/ 1 w 18"/>
                <a:gd name="T11" fmla="*/ 1 h 18"/>
                <a:gd name="T12" fmla="*/ 1 w 18"/>
                <a:gd name="T13" fmla="*/ 0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18">
                  <a:moveTo>
                    <a:pt x="2" y="0"/>
                  </a:moveTo>
                  <a:cubicBezTo>
                    <a:pt x="0" y="5"/>
                    <a:pt x="3" y="15"/>
                    <a:pt x="5" y="15"/>
                  </a:cubicBezTo>
                  <a:cubicBezTo>
                    <a:pt x="7" y="15"/>
                    <a:pt x="6" y="18"/>
                    <a:pt x="9" y="18"/>
                  </a:cubicBezTo>
                  <a:cubicBezTo>
                    <a:pt x="11" y="18"/>
                    <a:pt x="13" y="17"/>
                    <a:pt x="14" y="12"/>
                  </a:cubicBezTo>
                  <a:cubicBezTo>
                    <a:pt x="16" y="7"/>
                    <a:pt x="18" y="0"/>
                    <a:pt x="16" y="1"/>
                  </a:cubicBezTo>
                  <a:cubicBezTo>
                    <a:pt x="13" y="2"/>
                    <a:pt x="9" y="7"/>
                    <a:pt x="9" y="7"/>
                  </a:cubicBezTo>
                  <a:lnTo>
                    <a:pt x="2" y="0"/>
                  </a:lnTo>
                  <a:close/>
                </a:path>
              </a:pathLst>
            </a:custGeom>
            <a:solidFill>
              <a:srgbClr val="DDDDDD">
                <a:alpha val="30000"/>
              </a:srgbClr>
            </a:solidFill>
            <a:ln w="3175" cap="rnd">
              <a:noFill/>
              <a:prstDash val="solid"/>
              <a:round/>
              <a:headEnd/>
              <a:tailEnd/>
            </a:ln>
          </p:spPr>
          <p:txBody>
            <a:bodyPr/>
            <a:lstStyle/>
            <a:p>
              <a:endParaRPr lang="en-US"/>
            </a:p>
          </p:txBody>
        </p:sp>
        <p:sp>
          <p:nvSpPr>
            <p:cNvPr id="121" name="Freeform 224"/>
            <p:cNvSpPr>
              <a:spLocks/>
            </p:cNvSpPr>
            <p:nvPr/>
          </p:nvSpPr>
          <p:spPr bwMode="auto">
            <a:xfrm>
              <a:off x="4408488" y="2162175"/>
              <a:ext cx="14288" cy="14287"/>
            </a:xfrm>
            <a:custGeom>
              <a:avLst/>
              <a:gdLst>
                <a:gd name="T0" fmla="*/ 1 w 16"/>
                <a:gd name="T1" fmla="*/ 0 h 16"/>
                <a:gd name="T2" fmla="*/ 1 w 16"/>
                <a:gd name="T3" fmla="*/ 1 h 16"/>
                <a:gd name="T4" fmla="*/ 1 w 16"/>
                <a:gd name="T5" fmla="*/ 1 h 16"/>
                <a:gd name="T6" fmla="*/ 1 w 16"/>
                <a:gd name="T7" fmla="*/ 1 h 16"/>
                <a:gd name="T8" fmla="*/ 1 w 16"/>
                <a:gd name="T9" fmla="*/ 0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16">
                  <a:moveTo>
                    <a:pt x="8" y="0"/>
                  </a:moveTo>
                  <a:cubicBezTo>
                    <a:pt x="6" y="2"/>
                    <a:pt x="0" y="8"/>
                    <a:pt x="5" y="12"/>
                  </a:cubicBezTo>
                  <a:cubicBezTo>
                    <a:pt x="10" y="16"/>
                    <a:pt x="12" y="13"/>
                    <a:pt x="13" y="11"/>
                  </a:cubicBezTo>
                  <a:cubicBezTo>
                    <a:pt x="14" y="8"/>
                    <a:pt x="12" y="3"/>
                    <a:pt x="14" y="1"/>
                  </a:cubicBezTo>
                  <a:cubicBezTo>
                    <a:pt x="16" y="0"/>
                    <a:pt x="8" y="0"/>
                    <a:pt x="8" y="0"/>
                  </a:cubicBezTo>
                  <a:close/>
                </a:path>
              </a:pathLst>
            </a:custGeom>
            <a:solidFill>
              <a:srgbClr val="DDDDDD">
                <a:alpha val="30000"/>
              </a:srgbClr>
            </a:solidFill>
            <a:ln w="3175" cap="rnd">
              <a:noFill/>
              <a:prstDash val="solid"/>
              <a:round/>
              <a:headEnd/>
              <a:tailEnd/>
            </a:ln>
          </p:spPr>
          <p:txBody>
            <a:bodyPr/>
            <a:lstStyle/>
            <a:p>
              <a:endParaRPr lang="en-US"/>
            </a:p>
          </p:txBody>
        </p:sp>
        <p:sp>
          <p:nvSpPr>
            <p:cNvPr id="122" name="Freeform 225"/>
            <p:cNvSpPr>
              <a:spLocks/>
            </p:cNvSpPr>
            <p:nvPr/>
          </p:nvSpPr>
          <p:spPr bwMode="auto">
            <a:xfrm>
              <a:off x="4449763" y="2122488"/>
              <a:ext cx="30163" cy="22225"/>
            </a:xfrm>
            <a:custGeom>
              <a:avLst/>
              <a:gdLst>
                <a:gd name="T0" fmla="*/ 1 w 34"/>
                <a:gd name="T1" fmla="*/ 1 h 26"/>
                <a:gd name="T2" fmla="*/ 1 w 34"/>
                <a:gd name="T3" fmla="*/ 1 h 26"/>
                <a:gd name="T4" fmla="*/ 1 w 34"/>
                <a:gd name="T5" fmla="*/ 1 h 26"/>
                <a:gd name="T6" fmla="*/ 1 w 34"/>
                <a:gd name="T7" fmla="*/ 1 h 26"/>
                <a:gd name="T8" fmla="*/ 1 w 34"/>
                <a:gd name="T9" fmla="*/ 1 h 26"/>
                <a:gd name="T10" fmla="*/ 1 w 34"/>
                <a:gd name="T11" fmla="*/ 0 h 26"/>
                <a:gd name="T12" fmla="*/ 1 w 34"/>
                <a:gd name="T13" fmla="*/ 1 h 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 h="26">
                  <a:moveTo>
                    <a:pt x="6" y="11"/>
                  </a:moveTo>
                  <a:cubicBezTo>
                    <a:pt x="2" y="12"/>
                    <a:pt x="0" y="13"/>
                    <a:pt x="1" y="17"/>
                  </a:cubicBezTo>
                  <a:cubicBezTo>
                    <a:pt x="2" y="21"/>
                    <a:pt x="6" y="26"/>
                    <a:pt x="8" y="26"/>
                  </a:cubicBezTo>
                  <a:cubicBezTo>
                    <a:pt x="10" y="26"/>
                    <a:pt x="12" y="21"/>
                    <a:pt x="16" y="22"/>
                  </a:cubicBezTo>
                  <a:cubicBezTo>
                    <a:pt x="20" y="23"/>
                    <a:pt x="26" y="13"/>
                    <a:pt x="28" y="10"/>
                  </a:cubicBezTo>
                  <a:cubicBezTo>
                    <a:pt x="31" y="7"/>
                    <a:pt x="28" y="0"/>
                    <a:pt x="31" y="0"/>
                  </a:cubicBezTo>
                  <a:cubicBezTo>
                    <a:pt x="34" y="0"/>
                    <a:pt x="6" y="11"/>
                    <a:pt x="6" y="11"/>
                  </a:cubicBezTo>
                  <a:close/>
                </a:path>
              </a:pathLst>
            </a:custGeom>
            <a:solidFill>
              <a:srgbClr val="DDDDDD">
                <a:alpha val="30000"/>
              </a:srgbClr>
            </a:solidFill>
            <a:ln w="3175" cap="rnd">
              <a:noFill/>
              <a:prstDash val="solid"/>
              <a:round/>
              <a:headEnd/>
              <a:tailEnd/>
            </a:ln>
          </p:spPr>
          <p:txBody>
            <a:bodyPr/>
            <a:lstStyle/>
            <a:p>
              <a:endParaRPr lang="en-US"/>
            </a:p>
          </p:txBody>
        </p:sp>
        <p:sp>
          <p:nvSpPr>
            <p:cNvPr id="123" name="Freeform 226"/>
            <p:cNvSpPr>
              <a:spLocks/>
            </p:cNvSpPr>
            <p:nvPr/>
          </p:nvSpPr>
          <p:spPr bwMode="auto">
            <a:xfrm>
              <a:off x="4237038" y="2301875"/>
              <a:ext cx="15875" cy="17462"/>
            </a:xfrm>
            <a:custGeom>
              <a:avLst/>
              <a:gdLst>
                <a:gd name="T0" fmla="*/ 1 w 18"/>
                <a:gd name="T1" fmla="*/ 0 h 20"/>
                <a:gd name="T2" fmla="*/ 1 w 18"/>
                <a:gd name="T3" fmla="*/ 1 h 20"/>
                <a:gd name="T4" fmla="*/ 1 w 18"/>
                <a:gd name="T5" fmla="*/ 1 h 20"/>
                <a:gd name="T6" fmla="*/ 1 w 18"/>
                <a:gd name="T7" fmla="*/ 1 h 20"/>
                <a:gd name="T8" fmla="*/ 1 w 18"/>
                <a:gd name="T9" fmla="*/ 1 h 20"/>
                <a:gd name="T10" fmla="*/ 1 w 18"/>
                <a:gd name="T11" fmla="*/ 0 h 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20">
                  <a:moveTo>
                    <a:pt x="17" y="0"/>
                  </a:moveTo>
                  <a:cubicBezTo>
                    <a:pt x="10" y="5"/>
                    <a:pt x="10" y="5"/>
                    <a:pt x="10" y="5"/>
                  </a:cubicBezTo>
                  <a:cubicBezTo>
                    <a:pt x="10" y="5"/>
                    <a:pt x="0" y="14"/>
                    <a:pt x="5" y="17"/>
                  </a:cubicBezTo>
                  <a:cubicBezTo>
                    <a:pt x="10" y="20"/>
                    <a:pt x="15" y="15"/>
                    <a:pt x="16" y="12"/>
                  </a:cubicBezTo>
                  <a:cubicBezTo>
                    <a:pt x="17" y="10"/>
                    <a:pt x="18" y="5"/>
                    <a:pt x="18" y="5"/>
                  </a:cubicBezTo>
                  <a:lnTo>
                    <a:pt x="17" y="0"/>
                  </a:lnTo>
                  <a:close/>
                </a:path>
              </a:pathLst>
            </a:custGeom>
            <a:solidFill>
              <a:srgbClr val="DDDDDD">
                <a:alpha val="30000"/>
              </a:srgbClr>
            </a:solidFill>
            <a:ln w="3175" cap="rnd">
              <a:noFill/>
              <a:prstDash val="solid"/>
              <a:round/>
              <a:headEnd/>
              <a:tailEnd/>
            </a:ln>
          </p:spPr>
          <p:txBody>
            <a:bodyPr/>
            <a:lstStyle/>
            <a:p>
              <a:endParaRPr lang="en-US"/>
            </a:p>
          </p:txBody>
        </p:sp>
        <p:sp>
          <p:nvSpPr>
            <p:cNvPr id="124" name="Freeform 227"/>
            <p:cNvSpPr>
              <a:spLocks/>
            </p:cNvSpPr>
            <p:nvPr/>
          </p:nvSpPr>
          <p:spPr bwMode="auto">
            <a:xfrm>
              <a:off x="4144963" y="2552700"/>
              <a:ext cx="9525" cy="9525"/>
            </a:xfrm>
            <a:custGeom>
              <a:avLst/>
              <a:gdLst>
                <a:gd name="T0" fmla="*/ 1 w 12"/>
                <a:gd name="T1" fmla="*/ 0 h 11"/>
                <a:gd name="T2" fmla="*/ 0 w 12"/>
                <a:gd name="T3" fmla="*/ 1 h 11"/>
                <a:gd name="T4" fmla="*/ 1 w 12"/>
                <a:gd name="T5" fmla="*/ 1 h 11"/>
                <a:gd name="T6" fmla="*/ 1 w 12"/>
                <a:gd name="T7" fmla="*/ 1 h 11"/>
                <a:gd name="T8" fmla="*/ 1 w 12"/>
                <a:gd name="T9" fmla="*/ 1 h 11"/>
                <a:gd name="T10" fmla="*/ 1 w 12"/>
                <a:gd name="T11" fmla="*/ 0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11">
                  <a:moveTo>
                    <a:pt x="3" y="0"/>
                  </a:moveTo>
                  <a:cubicBezTo>
                    <a:pt x="0" y="10"/>
                    <a:pt x="0" y="10"/>
                    <a:pt x="0" y="10"/>
                  </a:cubicBezTo>
                  <a:cubicBezTo>
                    <a:pt x="0" y="10"/>
                    <a:pt x="3" y="11"/>
                    <a:pt x="5" y="11"/>
                  </a:cubicBezTo>
                  <a:cubicBezTo>
                    <a:pt x="7" y="11"/>
                    <a:pt x="12" y="10"/>
                    <a:pt x="12" y="10"/>
                  </a:cubicBezTo>
                  <a:cubicBezTo>
                    <a:pt x="12" y="4"/>
                    <a:pt x="12" y="4"/>
                    <a:pt x="12" y="4"/>
                  </a:cubicBezTo>
                  <a:cubicBezTo>
                    <a:pt x="7" y="1"/>
                    <a:pt x="3" y="0"/>
                    <a:pt x="3" y="0"/>
                  </a:cubicBezTo>
                  <a:close/>
                </a:path>
              </a:pathLst>
            </a:custGeom>
            <a:solidFill>
              <a:srgbClr val="DDDDDD">
                <a:alpha val="30000"/>
              </a:srgbClr>
            </a:solidFill>
            <a:ln w="3175" cap="rnd">
              <a:noFill/>
              <a:prstDash val="solid"/>
              <a:round/>
              <a:headEnd/>
              <a:tailEnd/>
            </a:ln>
          </p:spPr>
          <p:txBody>
            <a:bodyPr/>
            <a:lstStyle/>
            <a:p>
              <a:endParaRPr lang="en-US"/>
            </a:p>
          </p:txBody>
        </p:sp>
        <p:sp>
          <p:nvSpPr>
            <p:cNvPr id="125" name="Freeform 228"/>
            <p:cNvSpPr>
              <a:spLocks/>
            </p:cNvSpPr>
            <p:nvPr/>
          </p:nvSpPr>
          <p:spPr bwMode="auto">
            <a:xfrm>
              <a:off x="4052888" y="2686050"/>
              <a:ext cx="7938" cy="7937"/>
            </a:xfrm>
            <a:custGeom>
              <a:avLst/>
              <a:gdLst>
                <a:gd name="T0" fmla="*/ 1 w 9"/>
                <a:gd name="T1" fmla="*/ 0 h 10"/>
                <a:gd name="T2" fmla="*/ 1 w 9"/>
                <a:gd name="T3" fmla="*/ 1 h 10"/>
                <a:gd name="T4" fmla="*/ 1 w 9"/>
                <a:gd name="T5" fmla="*/ 1 h 10"/>
                <a:gd name="T6" fmla="*/ 1 w 9"/>
                <a:gd name="T7" fmla="*/ 0 h 1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 h="10">
                  <a:moveTo>
                    <a:pt x="7" y="0"/>
                  </a:moveTo>
                  <a:cubicBezTo>
                    <a:pt x="5" y="0"/>
                    <a:pt x="0" y="6"/>
                    <a:pt x="3" y="8"/>
                  </a:cubicBezTo>
                  <a:cubicBezTo>
                    <a:pt x="6" y="10"/>
                    <a:pt x="9" y="6"/>
                    <a:pt x="9" y="6"/>
                  </a:cubicBezTo>
                  <a:lnTo>
                    <a:pt x="7" y="0"/>
                  </a:lnTo>
                  <a:close/>
                </a:path>
              </a:pathLst>
            </a:custGeom>
            <a:solidFill>
              <a:srgbClr val="DDDDDD">
                <a:alpha val="30000"/>
              </a:srgbClr>
            </a:solidFill>
            <a:ln w="3175" cap="rnd">
              <a:noFill/>
              <a:prstDash val="solid"/>
              <a:round/>
              <a:headEnd/>
              <a:tailEnd/>
            </a:ln>
          </p:spPr>
          <p:txBody>
            <a:bodyPr/>
            <a:lstStyle/>
            <a:p>
              <a:endParaRPr lang="en-US"/>
            </a:p>
          </p:txBody>
        </p:sp>
        <p:sp>
          <p:nvSpPr>
            <p:cNvPr id="126" name="Freeform 229"/>
            <p:cNvSpPr>
              <a:spLocks/>
            </p:cNvSpPr>
            <p:nvPr/>
          </p:nvSpPr>
          <p:spPr bwMode="auto">
            <a:xfrm>
              <a:off x="4056063" y="2705100"/>
              <a:ext cx="7938" cy="7937"/>
            </a:xfrm>
            <a:custGeom>
              <a:avLst/>
              <a:gdLst>
                <a:gd name="T0" fmla="*/ 1 w 9"/>
                <a:gd name="T1" fmla="*/ 0 h 8"/>
                <a:gd name="T2" fmla="*/ 1 w 9"/>
                <a:gd name="T3" fmla="*/ 1 h 8"/>
                <a:gd name="T4" fmla="*/ 1 w 9"/>
                <a:gd name="T5" fmla="*/ 1 h 8"/>
                <a:gd name="T6" fmla="*/ 1 w 9"/>
                <a:gd name="T7" fmla="*/ 0 h 8"/>
                <a:gd name="T8" fmla="*/ 1 w 9"/>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8">
                  <a:moveTo>
                    <a:pt x="3" y="0"/>
                  </a:moveTo>
                  <a:cubicBezTo>
                    <a:pt x="3" y="0"/>
                    <a:pt x="0" y="7"/>
                    <a:pt x="2" y="8"/>
                  </a:cubicBezTo>
                  <a:cubicBezTo>
                    <a:pt x="4" y="8"/>
                    <a:pt x="7" y="7"/>
                    <a:pt x="7" y="7"/>
                  </a:cubicBezTo>
                  <a:cubicBezTo>
                    <a:pt x="9" y="0"/>
                    <a:pt x="9" y="0"/>
                    <a:pt x="9" y="0"/>
                  </a:cubicBezTo>
                  <a:lnTo>
                    <a:pt x="3" y="0"/>
                  </a:lnTo>
                  <a:close/>
                </a:path>
              </a:pathLst>
            </a:custGeom>
            <a:solidFill>
              <a:srgbClr val="DDDDDD">
                <a:alpha val="30000"/>
              </a:srgbClr>
            </a:solidFill>
            <a:ln w="3175" cap="rnd">
              <a:noFill/>
              <a:prstDash val="solid"/>
              <a:round/>
              <a:headEnd/>
              <a:tailEnd/>
            </a:ln>
          </p:spPr>
          <p:txBody>
            <a:bodyPr/>
            <a:lstStyle/>
            <a:p>
              <a:endParaRPr lang="en-US"/>
            </a:p>
          </p:txBody>
        </p:sp>
        <p:sp>
          <p:nvSpPr>
            <p:cNvPr id="127" name="Freeform 230"/>
            <p:cNvSpPr>
              <a:spLocks/>
            </p:cNvSpPr>
            <p:nvPr/>
          </p:nvSpPr>
          <p:spPr bwMode="auto">
            <a:xfrm>
              <a:off x="4059238" y="2727325"/>
              <a:ext cx="3175" cy="6350"/>
            </a:xfrm>
            <a:custGeom>
              <a:avLst/>
              <a:gdLst>
                <a:gd name="T0" fmla="*/ 0 w 2"/>
                <a:gd name="T1" fmla="*/ 0 h 4"/>
                <a:gd name="T2" fmla="*/ 1 w 2"/>
                <a:gd name="T3" fmla="*/ 4 h 4"/>
                <a:gd name="T4" fmla="*/ 2 w 2"/>
                <a:gd name="T5" fmla="*/ 0 h 4"/>
                <a:gd name="T6" fmla="*/ 0 w 2"/>
                <a:gd name="T7" fmla="*/ 0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4">
                  <a:moveTo>
                    <a:pt x="0" y="0"/>
                  </a:moveTo>
                  <a:lnTo>
                    <a:pt x="1" y="4"/>
                  </a:lnTo>
                  <a:lnTo>
                    <a:pt x="2" y="0"/>
                  </a:lnTo>
                  <a:lnTo>
                    <a:pt x="0" y="0"/>
                  </a:lnTo>
                  <a:close/>
                </a:path>
              </a:pathLst>
            </a:custGeom>
            <a:solidFill>
              <a:srgbClr val="DDDDDD">
                <a:alpha val="30000"/>
              </a:srgbClr>
            </a:solidFill>
            <a:ln w="3175" cap="rnd">
              <a:noFill/>
              <a:prstDash val="solid"/>
              <a:round/>
              <a:headEnd/>
              <a:tailEnd/>
            </a:ln>
          </p:spPr>
          <p:txBody>
            <a:bodyPr/>
            <a:lstStyle/>
            <a:p>
              <a:endParaRPr lang="en-US"/>
            </a:p>
          </p:txBody>
        </p:sp>
        <p:sp>
          <p:nvSpPr>
            <p:cNvPr id="128" name="Freeform 231"/>
            <p:cNvSpPr>
              <a:spLocks/>
            </p:cNvSpPr>
            <p:nvPr/>
          </p:nvSpPr>
          <p:spPr bwMode="auto">
            <a:xfrm>
              <a:off x="4068763" y="2736850"/>
              <a:ext cx="6350" cy="9525"/>
            </a:xfrm>
            <a:custGeom>
              <a:avLst/>
              <a:gdLst>
                <a:gd name="T0" fmla="*/ 0 w 4"/>
                <a:gd name="T1" fmla="*/ 4 h 6"/>
                <a:gd name="T2" fmla="*/ 2 w 4"/>
                <a:gd name="T3" fmla="*/ 6 h 6"/>
                <a:gd name="T4" fmla="*/ 4 w 4"/>
                <a:gd name="T5" fmla="*/ 1 h 6"/>
                <a:gd name="T6" fmla="*/ 0 w 4"/>
                <a:gd name="T7" fmla="*/ 0 h 6"/>
                <a:gd name="T8" fmla="*/ 0 w 4"/>
                <a:gd name="T9" fmla="*/ 4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6">
                  <a:moveTo>
                    <a:pt x="0" y="4"/>
                  </a:moveTo>
                  <a:lnTo>
                    <a:pt x="2" y="6"/>
                  </a:lnTo>
                  <a:lnTo>
                    <a:pt x="4" y="1"/>
                  </a:lnTo>
                  <a:lnTo>
                    <a:pt x="0" y="0"/>
                  </a:lnTo>
                  <a:lnTo>
                    <a:pt x="0" y="4"/>
                  </a:lnTo>
                  <a:close/>
                </a:path>
              </a:pathLst>
            </a:custGeom>
            <a:solidFill>
              <a:srgbClr val="DDDDDD">
                <a:alpha val="30000"/>
              </a:srgbClr>
            </a:solidFill>
            <a:ln w="3175" cap="rnd">
              <a:noFill/>
              <a:prstDash val="solid"/>
              <a:round/>
              <a:headEnd/>
              <a:tailEnd/>
            </a:ln>
          </p:spPr>
          <p:txBody>
            <a:bodyPr/>
            <a:lstStyle/>
            <a:p>
              <a:endParaRPr lang="en-US"/>
            </a:p>
          </p:txBody>
        </p:sp>
        <p:sp>
          <p:nvSpPr>
            <p:cNvPr id="129" name="Freeform 232"/>
            <p:cNvSpPr>
              <a:spLocks/>
            </p:cNvSpPr>
            <p:nvPr/>
          </p:nvSpPr>
          <p:spPr bwMode="auto">
            <a:xfrm>
              <a:off x="4073525" y="2741613"/>
              <a:ext cx="7938" cy="6350"/>
            </a:xfrm>
            <a:custGeom>
              <a:avLst/>
              <a:gdLst>
                <a:gd name="T0" fmla="*/ 1 w 9"/>
                <a:gd name="T1" fmla="*/ 0 h 7"/>
                <a:gd name="T2" fmla="*/ 1 w 9"/>
                <a:gd name="T3" fmla="*/ 1 h 7"/>
                <a:gd name="T4" fmla="*/ 1 w 9"/>
                <a:gd name="T5" fmla="*/ 0 h 7"/>
                <a:gd name="T6" fmla="*/ 1 w 9"/>
                <a:gd name="T7" fmla="*/ 0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 h="7">
                  <a:moveTo>
                    <a:pt x="6" y="0"/>
                  </a:moveTo>
                  <a:cubicBezTo>
                    <a:pt x="4" y="2"/>
                    <a:pt x="0" y="5"/>
                    <a:pt x="4" y="6"/>
                  </a:cubicBezTo>
                  <a:cubicBezTo>
                    <a:pt x="7" y="7"/>
                    <a:pt x="9" y="0"/>
                    <a:pt x="9" y="0"/>
                  </a:cubicBezTo>
                  <a:lnTo>
                    <a:pt x="6" y="0"/>
                  </a:lnTo>
                  <a:close/>
                </a:path>
              </a:pathLst>
            </a:custGeom>
            <a:solidFill>
              <a:srgbClr val="DDDDDD">
                <a:alpha val="30000"/>
              </a:srgbClr>
            </a:solidFill>
            <a:ln w="3175" cap="rnd">
              <a:noFill/>
              <a:prstDash val="solid"/>
              <a:round/>
              <a:headEnd/>
              <a:tailEnd/>
            </a:ln>
          </p:spPr>
          <p:txBody>
            <a:bodyPr/>
            <a:lstStyle/>
            <a:p>
              <a:endParaRPr lang="en-US"/>
            </a:p>
          </p:txBody>
        </p:sp>
        <p:sp>
          <p:nvSpPr>
            <p:cNvPr id="130" name="Freeform 233"/>
            <p:cNvSpPr>
              <a:spLocks/>
            </p:cNvSpPr>
            <p:nvPr/>
          </p:nvSpPr>
          <p:spPr bwMode="auto">
            <a:xfrm>
              <a:off x="4360863" y="2828925"/>
              <a:ext cx="26988" cy="46037"/>
            </a:xfrm>
            <a:custGeom>
              <a:avLst/>
              <a:gdLst>
                <a:gd name="T0" fmla="*/ 1 w 31"/>
                <a:gd name="T1" fmla="*/ 0 h 53"/>
                <a:gd name="T2" fmla="*/ 1 w 31"/>
                <a:gd name="T3" fmla="*/ 1 h 53"/>
                <a:gd name="T4" fmla="*/ 1 w 31"/>
                <a:gd name="T5" fmla="*/ 1 h 53"/>
                <a:gd name="T6" fmla="*/ 1 w 31"/>
                <a:gd name="T7" fmla="*/ 1 h 53"/>
                <a:gd name="T8" fmla="*/ 1 w 31"/>
                <a:gd name="T9" fmla="*/ 1 h 53"/>
                <a:gd name="T10" fmla="*/ 1 w 31"/>
                <a:gd name="T11" fmla="*/ 1 h 53"/>
                <a:gd name="T12" fmla="*/ 1 w 31"/>
                <a:gd name="T13" fmla="*/ 1 h 53"/>
                <a:gd name="T14" fmla="*/ 1 w 31"/>
                <a:gd name="T15" fmla="*/ 1 h 53"/>
                <a:gd name="T16" fmla="*/ 1 w 31"/>
                <a:gd name="T17" fmla="*/ 0 h 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 h="53">
                  <a:moveTo>
                    <a:pt x="21" y="0"/>
                  </a:moveTo>
                  <a:cubicBezTo>
                    <a:pt x="12" y="3"/>
                    <a:pt x="8" y="5"/>
                    <a:pt x="6" y="14"/>
                  </a:cubicBezTo>
                  <a:cubicBezTo>
                    <a:pt x="4" y="23"/>
                    <a:pt x="0" y="23"/>
                    <a:pt x="3" y="31"/>
                  </a:cubicBezTo>
                  <a:cubicBezTo>
                    <a:pt x="7" y="39"/>
                    <a:pt x="5" y="36"/>
                    <a:pt x="3" y="44"/>
                  </a:cubicBezTo>
                  <a:cubicBezTo>
                    <a:pt x="2" y="53"/>
                    <a:pt x="14" y="53"/>
                    <a:pt x="16" y="44"/>
                  </a:cubicBezTo>
                  <a:cubicBezTo>
                    <a:pt x="19" y="36"/>
                    <a:pt x="16" y="28"/>
                    <a:pt x="19" y="23"/>
                  </a:cubicBezTo>
                  <a:cubicBezTo>
                    <a:pt x="21" y="18"/>
                    <a:pt x="22" y="11"/>
                    <a:pt x="25" y="11"/>
                  </a:cubicBezTo>
                  <a:cubicBezTo>
                    <a:pt x="28" y="11"/>
                    <a:pt x="31" y="2"/>
                    <a:pt x="31" y="2"/>
                  </a:cubicBezTo>
                  <a:lnTo>
                    <a:pt x="21" y="0"/>
                  </a:lnTo>
                  <a:close/>
                </a:path>
              </a:pathLst>
            </a:custGeom>
            <a:solidFill>
              <a:srgbClr val="DDDDDD">
                <a:alpha val="30000"/>
              </a:srgbClr>
            </a:solidFill>
            <a:ln w="3175" cap="rnd">
              <a:noFill/>
              <a:prstDash val="solid"/>
              <a:round/>
              <a:headEnd/>
              <a:tailEnd/>
            </a:ln>
          </p:spPr>
          <p:txBody>
            <a:bodyPr/>
            <a:lstStyle/>
            <a:p>
              <a:endParaRPr lang="en-US"/>
            </a:p>
          </p:txBody>
        </p:sp>
        <p:sp>
          <p:nvSpPr>
            <p:cNvPr id="131" name="Freeform 234"/>
            <p:cNvSpPr>
              <a:spLocks/>
            </p:cNvSpPr>
            <p:nvPr/>
          </p:nvSpPr>
          <p:spPr bwMode="auto">
            <a:xfrm>
              <a:off x="4322763" y="2863850"/>
              <a:ext cx="11113" cy="41275"/>
            </a:xfrm>
            <a:custGeom>
              <a:avLst/>
              <a:gdLst>
                <a:gd name="T0" fmla="*/ 1 w 13"/>
                <a:gd name="T1" fmla="*/ 0 h 48"/>
                <a:gd name="T2" fmla="*/ 1 w 13"/>
                <a:gd name="T3" fmla="*/ 1 h 48"/>
                <a:gd name="T4" fmla="*/ 1 w 13"/>
                <a:gd name="T5" fmla="*/ 1 h 48"/>
                <a:gd name="T6" fmla="*/ 1 w 13"/>
                <a:gd name="T7" fmla="*/ 1 h 48"/>
                <a:gd name="T8" fmla="*/ 1 w 13"/>
                <a:gd name="T9" fmla="*/ 0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48">
                  <a:moveTo>
                    <a:pt x="12" y="0"/>
                  </a:moveTo>
                  <a:cubicBezTo>
                    <a:pt x="12" y="5"/>
                    <a:pt x="12" y="17"/>
                    <a:pt x="8" y="21"/>
                  </a:cubicBezTo>
                  <a:cubicBezTo>
                    <a:pt x="4" y="25"/>
                    <a:pt x="0" y="41"/>
                    <a:pt x="2" y="45"/>
                  </a:cubicBezTo>
                  <a:cubicBezTo>
                    <a:pt x="3" y="48"/>
                    <a:pt x="10" y="35"/>
                    <a:pt x="12" y="27"/>
                  </a:cubicBezTo>
                  <a:cubicBezTo>
                    <a:pt x="13" y="20"/>
                    <a:pt x="12" y="0"/>
                    <a:pt x="12" y="0"/>
                  </a:cubicBezTo>
                  <a:close/>
                </a:path>
              </a:pathLst>
            </a:custGeom>
            <a:solidFill>
              <a:srgbClr val="DDDDDD">
                <a:alpha val="30000"/>
              </a:srgbClr>
            </a:solidFill>
            <a:ln w="3175" cap="rnd">
              <a:noFill/>
              <a:prstDash val="solid"/>
              <a:round/>
              <a:headEnd/>
              <a:tailEnd/>
            </a:ln>
          </p:spPr>
          <p:txBody>
            <a:bodyPr/>
            <a:lstStyle/>
            <a:p>
              <a:endParaRPr lang="en-US"/>
            </a:p>
          </p:txBody>
        </p:sp>
        <p:sp>
          <p:nvSpPr>
            <p:cNvPr id="132" name="Freeform 235"/>
            <p:cNvSpPr>
              <a:spLocks/>
            </p:cNvSpPr>
            <p:nvPr/>
          </p:nvSpPr>
          <p:spPr bwMode="auto">
            <a:xfrm>
              <a:off x="4435475" y="2795588"/>
              <a:ext cx="42863" cy="33337"/>
            </a:xfrm>
            <a:custGeom>
              <a:avLst/>
              <a:gdLst>
                <a:gd name="T0" fmla="*/ 1 w 49"/>
                <a:gd name="T1" fmla="*/ 1 h 37"/>
                <a:gd name="T2" fmla="*/ 1 w 49"/>
                <a:gd name="T3" fmla="*/ 1 h 37"/>
                <a:gd name="T4" fmla="*/ 1 w 49"/>
                <a:gd name="T5" fmla="*/ 1 h 37"/>
                <a:gd name="T6" fmla="*/ 1 w 49"/>
                <a:gd name="T7" fmla="*/ 1 h 37"/>
                <a:gd name="T8" fmla="*/ 1 w 49"/>
                <a:gd name="T9" fmla="*/ 1 h 37"/>
                <a:gd name="T10" fmla="*/ 1 w 49"/>
                <a:gd name="T11" fmla="*/ 1 h 37"/>
                <a:gd name="T12" fmla="*/ 1 w 49"/>
                <a:gd name="T13" fmla="*/ 1 h 37"/>
                <a:gd name="T14" fmla="*/ 1 w 49"/>
                <a:gd name="T15" fmla="*/ 1 h 37"/>
                <a:gd name="T16" fmla="*/ 1 w 49"/>
                <a:gd name="T17" fmla="*/ 1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9" h="37">
                  <a:moveTo>
                    <a:pt x="35" y="3"/>
                  </a:moveTo>
                  <a:cubicBezTo>
                    <a:pt x="28" y="1"/>
                    <a:pt x="26" y="0"/>
                    <a:pt x="23" y="10"/>
                  </a:cubicBezTo>
                  <a:cubicBezTo>
                    <a:pt x="19" y="19"/>
                    <a:pt x="20" y="15"/>
                    <a:pt x="15" y="19"/>
                  </a:cubicBezTo>
                  <a:cubicBezTo>
                    <a:pt x="10" y="22"/>
                    <a:pt x="0" y="19"/>
                    <a:pt x="7" y="26"/>
                  </a:cubicBezTo>
                  <a:cubicBezTo>
                    <a:pt x="14" y="33"/>
                    <a:pt x="15" y="37"/>
                    <a:pt x="21" y="35"/>
                  </a:cubicBezTo>
                  <a:cubicBezTo>
                    <a:pt x="26" y="34"/>
                    <a:pt x="24" y="27"/>
                    <a:pt x="28" y="31"/>
                  </a:cubicBezTo>
                  <a:cubicBezTo>
                    <a:pt x="32" y="35"/>
                    <a:pt x="32" y="28"/>
                    <a:pt x="36" y="24"/>
                  </a:cubicBezTo>
                  <a:cubicBezTo>
                    <a:pt x="39" y="20"/>
                    <a:pt x="41" y="15"/>
                    <a:pt x="45" y="14"/>
                  </a:cubicBezTo>
                  <a:cubicBezTo>
                    <a:pt x="49" y="13"/>
                    <a:pt x="38" y="4"/>
                    <a:pt x="35" y="3"/>
                  </a:cubicBezTo>
                  <a:close/>
                </a:path>
              </a:pathLst>
            </a:custGeom>
            <a:solidFill>
              <a:srgbClr val="DDDDDD">
                <a:alpha val="30000"/>
              </a:srgbClr>
            </a:solidFill>
            <a:ln w="3175" cap="rnd">
              <a:noFill/>
              <a:prstDash val="solid"/>
              <a:round/>
              <a:headEnd/>
              <a:tailEnd/>
            </a:ln>
          </p:spPr>
          <p:txBody>
            <a:bodyPr/>
            <a:lstStyle/>
            <a:p>
              <a:endParaRPr lang="en-US"/>
            </a:p>
          </p:txBody>
        </p:sp>
        <p:sp>
          <p:nvSpPr>
            <p:cNvPr id="133" name="Freeform 236"/>
            <p:cNvSpPr>
              <a:spLocks/>
            </p:cNvSpPr>
            <p:nvPr/>
          </p:nvSpPr>
          <p:spPr bwMode="auto">
            <a:xfrm>
              <a:off x="4454525" y="2776538"/>
              <a:ext cx="19050" cy="14287"/>
            </a:xfrm>
            <a:custGeom>
              <a:avLst/>
              <a:gdLst>
                <a:gd name="T0" fmla="*/ 1 w 22"/>
                <a:gd name="T1" fmla="*/ 1 h 17"/>
                <a:gd name="T2" fmla="*/ 1 w 22"/>
                <a:gd name="T3" fmla="*/ 1 h 17"/>
                <a:gd name="T4" fmla="*/ 1 w 22"/>
                <a:gd name="T5" fmla="*/ 1 h 17"/>
                <a:gd name="T6" fmla="*/ 1 w 22"/>
                <a:gd name="T7" fmla="*/ 1 h 17"/>
                <a:gd name="T8" fmla="*/ 1 w 22"/>
                <a:gd name="T9" fmla="*/ 1 h 17"/>
                <a:gd name="T10" fmla="*/ 1 w 22"/>
                <a:gd name="T11" fmla="*/ 0 h 17"/>
                <a:gd name="T12" fmla="*/ 1 w 22"/>
                <a:gd name="T13" fmla="*/ 1 h 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2" h="17">
                  <a:moveTo>
                    <a:pt x="7" y="2"/>
                  </a:moveTo>
                  <a:cubicBezTo>
                    <a:pt x="4" y="5"/>
                    <a:pt x="0" y="7"/>
                    <a:pt x="2" y="11"/>
                  </a:cubicBezTo>
                  <a:cubicBezTo>
                    <a:pt x="5" y="16"/>
                    <a:pt x="9" y="16"/>
                    <a:pt x="11" y="16"/>
                  </a:cubicBezTo>
                  <a:cubicBezTo>
                    <a:pt x="14" y="17"/>
                    <a:pt x="15" y="16"/>
                    <a:pt x="18" y="14"/>
                  </a:cubicBezTo>
                  <a:cubicBezTo>
                    <a:pt x="20" y="13"/>
                    <a:pt x="22" y="6"/>
                    <a:pt x="22" y="6"/>
                  </a:cubicBezTo>
                  <a:cubicBezTo>
                    <a:pt x="22" y="6"/>
                    <a:pt x="19" y="0"/>
                    <a:pt x="15" y="0"/>
                  </a:cubicBezTo>
                  <a:cubicBezTo>
                    <a:pt x="11" y="0"/>
                    <a:pt x="7" y="2"/>
                    <a:pt x="7" y="2"/>
                  </a:cubicBezTo>
                  <a:close/>
                </a:path>
              </a:pathLst>
            </a:custGeom>
            <a:solidFill>
              <a:srgbClr val="DDDDDD">
                <a:alpha val="30000"/>
              </a:srgbClr>
            </a:solidFill>
            <a:ln w="3175" cap="rnd">
              <a:noFill/>
              <a:prstDash val="solid"/>
              <a:round/>
              <a:headEnd/>
              <a:tailEnd/>
            </a:ln>
          </p:spPr>
          <p:txBody>
            <a:bodyPr/>
            <a:lstStyle/>
            <a:p>
              <a:endParaRPr lang="en-US"/>
            </a:p>
          </p:txBody>
        </p:sp>
        <p:sp>
          <p:nvSpPr>
            <p:cNvPr id="134" name="Freeform 237"/>
            <p:cNvSpPr>
              <a:spLocks/>
            </p:cNvSpPr>
            <p:nvPr/>
          </p:nvSpPr>
          <p:spPr bwMode="auto">
            <a:xfrm>
              <a:off x="4391025" y="2717800"/>
              <a:ext cx="25400" cy="25400"/>
            </a:xfrm>
            <a:custGeom>
              <a:avLst/>
              <a:gdLst>
                <a:gd name="T0" fmla="*/ 1 w 30"/>
                <a:gd name="T1" fmla="*/ 1 h 29"/>
                <a:gd name="T2" fmla="*/ 1 w 30"/>
                <a:gd name="T3" fmla="*/ 1 h 29"/>
                <a:gd name="T4" fmla="*/ 1 w 30"/>
                <a:gd name="T5" fmla="*/ 1 h 29"/>
                <a:gd name="T6" fmla="*/ 1 w 30"/>
                <a:gd name="T7" fmla="*/ 1 h 29"/>
                <a:gd name="T8" fmla="*/ 1 w 30"/>
                <a:gd name="T9" fmla="*/ 1 h 29"/>
                <a:gd name="T10" fmla="*/ 1 w 30"/>
                <a:gd name="T11" fmla="*/ 1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 h="29">
                  <a:moveTo>
                    <a:pt x="14" y="1"/>
                  </a:moveTo>
                  <a:cubicBezTo>
                    <a:pt x="10" y="1"/>
                    <a:pt x="9" y="0"/>
                    <a:pt x="6" y="6"/>
                  </a:cubicBezTo>
                  <a:cubicBezTo>
                    <a:pt x="2" y="13"/>
                    <a:pt x="0" y="14"/>
                    <a:pt x="5" y="20"/>
                  </a:cubicBezTo>
                  <a:cubicBezTo>
                    <a:pt x="10" y="26"/>
                    <a:pt x="17" y="29"/>
                    <a:pt x="19" y="22"/>
                  </a:cubicBezTo>
                  <a:cubicBezTo>
                    <a:pt x="21" y="16"/>
                    <a:pt x="19" y="11"/>
                    <a:pt x="24" y="13"/>
                  </a:cubicBezTo>
                  <a:cubicBezTo>
                    <a:pt x="30" y="14"/>
                    <a:pt x="14" y="1"/>
                    <a:pt x="14" y="1"/>
                  </a:cubicBezTo>
                  <a:close/>
                </a:path>
              </a:pathLst>
            </a:custGeom>
            <a:solidFill>
              <a:srgbClr val="DDDDDD">
                <a:alpha val="30000"/>
              </a:srgbClr>
            </a:solidFill>
            <a:ln w="3175" cap="rnd">
              <a:noFill/>
              <a:prstDash val="solid"/>
              <a:round/>
              <a:headEnd/>
              <a:tailEnd/>
            </a:ln>
          </p:spPr>
          <p:txBody>
            <a:bodyPr/>
            <a:lstStyle/>
            <a:p>
              <a:endParaRPr lang="en-US"/>
            </a:p>
          </p:txBody>
        </p:sp>
        <p:sp>
          <p:nvSpPr>
            <p:cNvPr id="135" name="Freeform 238"/>
            <p:cNvSpPr>
              <a:spLocks/>
            </p:cNvSpPr>
            <p:nvPr/>
          </p:nvSpPr>
          <p:spPr bwMode="auto">
            <a:xfrm>
              <a:off x="3836988" y="3111500"/>
              <a:ext cx="298450" cy="295275"/>
            </a:xfrm>
            <a:custGeom>
              <a:avLst/>
              <a:gdLst>
                <a:gd name="T0" fmla="*/ 3 w 336"/>
                <a:gd name="T1" fmla="*/ 2 h 335"/>
                <a:gd name="T2" fmla="*/ 3 w 336"/>
                <a:gd name="T3" fmla="*/ 2 h 335"/>
                <a:gd name="T4" fmla="*/ 3 w 336"/>
                <a:gd name="T5" fmla="*/ 2 h 335"/>
                <a:gd name="T6" fmla="*/ 3 w 336"/>
                <a:gd name="T7" fmla="*/ 2 h 335"/>
                <a:gd name="T8" fmla="*/ 3 w 336"/>
                <a:gd name="T9" fmla="*/ 2 h 335"/>
                <a:gd name="T10" fmla="*/ 3 w 336"/>
                <a:gd name="T11" fmla="*/ 1 h 335"/>
                <a:gd name="T12" fmla="*/ 3 w 336"/>
                <a:gd name="T13" fmla="*/ 1 h 335"/>
                <a:gd name="T14" fmla="*/ 3 w 336"/>
                <a:gd name="T15" fmla="*/ 1 h 335"/>
                <a:gd name="T16" fmla="*/ 3 w 336"/>
                <a:gd name="T17" fmla="*/ 1 h 335"/>
                <a:gd name="T18" fmla="*/ 3 w 336"/>
                <a:gd name="T19" fmla="*/ 1 h 335"/>
                <a:gd name="T20" fmla="*/ 2 w 336"/>
                <a:gd name="T21" fmla="*/ 1 h 335"/>
                <a:gd name="T22" fmla="*/ 2 w 336"/>
                <a:gd name="T23" fmla="*/ 1 h 335"/>
                <a:gd name="T24" fmla="*/ 2 w 336"/>
                <a:gd name="T25" fmla="*/ 1 h 335"/>
                <a:gd name="T26" fmla="*/ 2 w 336"/>
                <a:gd name="T27" fmla="*/ 1 h 335"/>
                <a:gd name="T28" fmla="*/ 2 w 336"/>
                <a:gd name="T29" fmla="*/ 1 h 335"/>
                <a:gd name="T30" fmla="*/ 2 w 336"/>
                <a:gd name="T31" fmla="*/ 1 h 335"/>
                <a:gd name="T32" fmla="*/ 2 w 336"/>
                <a:gd name="T33" fmla="*/ 0 h 335"/>
                <a:gd name="T34" fmla="*/ 2 w 336"/>
                <a:gd name="T35" fmla="*/ 1 h 335"/>
                <a:gd name="T36" fmla="*/ 1 w 336"/>
                <a:gd name="T37" fmla="*/ 1 h 335"/>
                <a:gd name="T38" fmla="*/ 1 w 336"/>
                <a:gd name="T39" fmla="*/ 1 h 335"/>
                <a:gd name="T40" fmla="*/ 1 w 336"/>
                <a:gd name="T41" fmla="*/ 1 h 335"/>
                <a:gd name="T42" fmla="*/ 1 w 336"/>
                <a:gd name="T43" fmla="*/ 1 h 335"/>
                <a:gd name="T44" fmla="*/ 1 w 336"/>
                <a:gd name="T45" fmla="*/ 1 h 335"/>
                <a:gd name="T46" fmla="*/ 1 w 336"/>
                <a:gd name="T47" fmla="*/ 1 h 335"/>
                <a:gd name="T48" fmla="*/ 1 w 336"/>
                <a:gd name="T49" fmla="*/ 1 h 335"/>
                <a:gd name="T50" fmla="*/ 1 w 336"/>
                <a:gd name="T51" fmla="*/ 1 h 335"/>
                <a:gd name="T52" fmla="*/ 1 w 336"/>
                <a:gd name="T53" fmla="*/ 1 h 335"/>
                <a:gd name="T54" fmla="*/ 1 w 336"/>
                <a:gd name="T55" fmla="*/ 1 h 335"/>
                <a:gd name="T56" fmla="*/ 1 w 336"/>
                <a:gd name="T57" fmla="*/ 1 h 335"/>
                <a:gd name="T58" fmla="*/ 1 w 336"/>
                <a:gd name="T59" fmla="*/ 1 h 335"/>
                <a:gd name="T60" fmla="*/ 1 w 336"/>
                <a:gd name="T61" fmla="*/ 1 h 335"/>
                <a:gd name="T62" fmla="*/ 1 w 336"/>
                <a:gd name="T63" fmla="*/ 1 h 335"/>
                <a:gd name="T64" fmla="*/ 1 w 336"/>
                <a:gd name="T65" fmla="*/ 1 h 335"/>
                <a:gd name="T66" fmla="*/ 1 w 336"/>
                <a:gd name="T67" fmla="*/ 1 h 335"/>
                <a:gd name="T68" fmla="*/ 1 w 336"/>
                <a:gd name="T69" fmla="*/ 2 h 335"/>
                <a:gd name="T70" fmla="*/ 1 w 336"/>
                <a:gd name="T71" fmla="*/ 2 h 335"/>
                <a:gd name="T72" fmla="*/ 1 w 336"/>
                <a:gd name="T73" fmla="*/ 2 h 335"/>
                <a:gd name="T74" fmla="*/ 1 w 336"/>
                <a:gd name="T75" fmla="*/ 2 h 335"/>
                <a:gd name="T76" fmla="*/ 1 w 336"/>
                <a:gd name="T77" fmla="*/ 3 h 335"/>
                <a:gd name="T78" fmla="*/ 1 w 336"/>
                <a:gd name="T79" fmla="*/ 3 h 335"/>
                <a:gd name="T80" fmla="*/ 1 w 336"/>
                <a:gd name="T81" fmla="*/ 3 h 335"/>
                <a:gd name="T82" fmla="*/ 1 w 336"/>
                <a:gd name="T83" fmla="*/ 3 h 335"/>
                <a:gd name="T84" fmla="*/ 1 w 336"/>
                <a:gd name="T85" fmla="*/ 3 h 335"/>
                <a:gd name="T86" fmla="*/ 1 w 336"/>
                <a:gd name="T87" fmla="*/ 3 h 335"/>
                <a:gd name="T88" fmla="*/ 2 w 336"/>
                <a:gd name="T89" fmla="*/ 3 h 335"/>
                <a:gd name="T90" fmla="*/ 2 w 336"/>
                <a:gd name="T91" fmla="*/ 3 h 335"/>
                <a:gd name="T92" fmla="*/ 2 w 336"/>
                <a:gd name="T93" fmla="*/ 3 h 335"/>
                <a:gd name="T94" fmla="*/ 2 w 336"/>
                <a:gd name="T95" fmla="*/ 3 h 335"/>
                <a:gd name="T96" fmla="*/ 2 w 336"/>
                <a:gd name="T97" fmla="*/ 3 h 335"/>
                <a:gd name="T98" fmla="*/ 2 w 336"/>
                <a:gd name="T99" fmla="*/ 3 h 335"/>
                <a:gd name="T100" fmla="*/ 3 w 336"/>
                <a:gd name="T101" fmla="*/ 3 h 335"/>
                <a:gd name="T102" fmla="*/ 3 w 336"/>
                <a:gd name="T103" fmla="*/ 2 h 33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36" h="335">
                  <a:moveTo>
                    <a:pt x="327" y="286"/>
                  </a:moveTo>
                  <a:cubicBezTo>
                    <a:pt x="330" y="280"/>
                    <a:pt x="332" y="271"/>
                    <a:pt x="325" y="267"/>
                  </a:cubicBezTo>
                  <a:cubicBezTo>
                    <a:pt x="322" y="265"/>
                    <a:pt x="316" y="267"/>
                    <a:pt x="314" y="264"/>
                  </a:cubicBezTo>
                  <a:cubicBezTo>
                    <a:pt x="313" y="263"/>
                    <a:pt x="316" y="260"/>
                    <a:pt x="315" y="258"/>
                  </a:cubicBezTo>
                  <a:cubicBezTo>
                    <a:pt x="314" y="255"/>
                    <a:pt x="312" y="255"/>
                    <a:pt x="311" y="254"/>
                  </a:cubicBezTo>
                  <a:cubicBezTo>
                    <a:pt x="304" y="244"/>
                    <a:pt x="310" y="237"/>
                    <a:pt x="313" y="227"/>
                  </a:cubicBezTo>
                  <a:cubicBezTo>
                    <a:pt x="316" y="220"/>
                    <a:pt x="316" y="217"/>
                    <a:pt x="314" y="210"/>
                  </a:cubicBezTo>
                  <a:cubicBezTo>
                    <a:pt x="312" y="205"/>
                    <a:pt x="314" y="195"/>
                    <a:pt x="311" y="191"/>
                  </a:cubicBezTo>
                  <a:cubicBezTo>
                    <a:pt x="306" y="184"/>
                    <a:pt x="297" y="195"/>
                    <a:pt x="291" y="194"/>
                  </a:cubicBezTo>
                  <a:cubicBezTo>
                    <a:pt x="282" y="192"/>
                    <a:pt x="286" y="185"/>
                    <a:pt x="290" y="180"/>
                  </a:cubicBezTo>
                  <a:cubicBezTo>
                    <a:pt x="294" y="174"/>
                    <a:pt x="299" y="167"/>
                    <a:pt x="302" y="160"/>
                  </a:cubicBezTo>
                  <a:cubicBezTo>
                    <a:pt x="304" y="156"/>
                    <a:pt x="303" y="150"/>
                    <a:pt x="306" y="147"/>
                  </a:cubicBezTo>
                  <a:cubicBezTo>
                    <a:pt x="309" y="144"/>
                    <a:pt x="313" y="145"/>
                    <a:pt x="315" y="143"/>
                  </a:cubicBezTo>
                  <a:cubicBezTo>
                    <a:pt x="323" y="139"/>
                    <a:pt x="321" y="132"/>
                    <a:pt x="321" y="123"/>
                  </a:cubicBezTo>
                  <a:cubicBezTo>
                    <a:pt x="321" y="118"/>
                    <a:pt x="321" y="112"/>
                    <a:pt x="323" y="107"/>
                  </a:cubicBezTo>
                  <a:cubicBezTo>
                    <a:pt x="325" y="100"/>
                    <a:pt x="329" y="96"/>
                    <a:pt x="332" y="91"/>
                  </a:cubicBezTo>
                  <a:cubicBezTo>
                    <a:pt x="334" y="87"/>
                    <a:pt x="336" y="81"/>
                    <a:pt x="334" y="79"/>
                  </a:cubicBezTo>
                  <a:cubicBezTo>
                    <a:pt x="334" y="79"/>
                    <a:pt x="327" y="79"/>
                    <a:pt x="326" y="78"/>
                  </a:cubicBezTo>
                  <a:cubicBezTo>
                    <a:pt x="320" y="77"/>
                    <a:pt x="315" y="74"/>
                    <a:pt x="309" y="73"/>
                  </a:cubicBezTo>
                  <a:cubicBezTo>
                    <a:pt x="305" y="73"/>
                    <a:pt x="302" y="73"/>
                    <a:pt x="299" y="71"/>
                  </a:cubicBezTo>
                  <a:cubicBezTo>
                    <a:pt x="296" y="69"/>
                    <a:pt x="296" y="66"/>
                    <a:pt x="292" y="65"/>
                  </a:cubicBezTo>
                  <a:cubicBezTo>
                    <a:pt x="285" y="64"/>
                    <a:pt x="279" y="68"/>
                    <a:pt x="271" y="65"/>
                  </a:cubicBezTo>
                  <a:cubicBezTo>
                    <a:pt x="267" y="62"/>
                    <a:pt x="263" y="59"/>
                    <a:pt x="261" y="55"/>
                  </a:cubicBezTo>
                  <a:cubicBezTo>
                    <a:pt x="259" y="52"/>
                    <a:pt x="258" y="46"/>
                    <a:pt x="257" y="45"/>
                  </a:cubicBezTo>
                  <a:cubicBezTo>
                    <a:pt x="252" y="41"/>
                    <a:pt x="247" y="51"/>
                    <a:pt x="242" y="44"/>
                  </a:cubicBezTo>
                  <a:cubicBezTo>
                    <a:pt x="237" y="38"/>
                    <a:pt x="237" y="33"/>
                    <a:pt x="230" y="30"/>
                  </a:cubicBezTo>
                  <a:cubicBezTo>
                    <a:pt x="227" y="28"/>
                    <a:pt x="226" y="29"/>
                    <a:pt x="223" y="28"/>
                  </a:cubicBezTo>
                  <a:cubicBezTo>
                    <a:pt x="220" y="27"/>
                    <a:pt x="220" y="28"/>
                    <a:pt x="217" y="25"/>
                  </a:cubicBezTo>
                  <a:cubicBezTo>
                    <a:pt x="212" y="19"/>
                    <a:pt x="215" y="15"/>
                    <a:pt x="206" y="14"/>
                  </a:cubicBezTo>
                  <a:cubicBezTo>
                    <a:pt x="201" y="14"/>
                    <a:pt x="203" y="17"/>
                    <a:pt x="199" y="12"/>
                  </a:cubicBezTo>
                  <a:cubicBezTo>
                    <a:pt x="197" y="9"/>
                    <a:pt x="196" y="5"/>
                    <a:pt x="195" y="2"/>
                  </a:cubicBezTo>
                  <a:cubicBezTo>
                    <a:pt x="195" y="2"/>
                    <a:pt x="195" y="2"/>
                    <a:pt x="195" y="2"/>
                  </a:cubicBezTo>
                  <a:cubicBezTo>
                    <a:pt x="194" y="1"/>
                    <a:pt x="194" y="1"/>
                    <a:pt x="194" y="1"/>
                  </a:cubicBezTo>
                  <a:cubicBezTo>
                    <a:pt x="193" y="1"/>
                    <a:pt x="193" y="0"/>
                    <a:pt x="193" y="0"/>
                  </a:cubicBezTo>
                  <a:cubicBezTo>
                    <a:pt x="190" y="0"/>
                    <a:pt x="183" y="5"/>
                    <a:pt x="178" y="5"/>
                  </a:cubicBezTo>
                  <a:cubicBezTo>
                    <a:pt x="173" y="6"/>
                    <a:pt x="169" y="8"/>
                    <a:pt x="170" y="16"/>
                  </a:cubicBezTo>
                  <a:cubicBezTo>
                    <a:pt x="171" y="24"/>
                    <a:pt x="180" y="28"/>
                    <a:pt x="171" y="34"/>
                  </a:cubicBezTo>
                  <a:cubicBezTo>
                    <a:pt x="161" y="39"/>
                    <a:pt x="164" y="44"/>
                    <a:pt x="156" y="47"/>
                  </a:cubicBezTo>
                  <a:cubicBezTo>
                    <a:pt x="148" y="50"/>
                    <a:pt x="135" y="49"/>
                    <a:pt x="135" y="57"/>
                  </a:cubicBezTo>
                  <a:cubicBezTo>
                    <a:pt x="136" y="66"/>
                    <a:pt x="137" y="65"/>
                    <a:pt x="139" y="68"/>
                  </a:cubicBezTo>
                  <a:cubicBezTo>
                    <a:pt x="142" y="70"/>
                    <a:pt x="139" y="68"/>
                    <a:pt x="131" y="70"/>
                  </a:cubicBezTo>
                  <a:cubicBezTo>
                    <a:pt x="123" y="72"/>
                    <a:pt x="113" y="74"/>
                    <a:pt x="108" y="72"/>
                  </a:cubicBezTo>
                  <a:cubicBezTo>
                    <a:pt x="103" y="71"/>
                    <a:pt x="97" y="76"/>
                    <a:pt x="97" y="69"/>
                  </a:cubicBezTo>
                  <a:cubicBezTo>
                    <a:pt x="98" y="62"/>
                    <a:pt x="102" y="54"/>
                    <a:pt x="95" y="59"/>
                  </a:cubicBezTo>
                  <a:cubicBezTo>
                    <a:pt x="88" y="64"/>
                    <a:pt x="87" y="69"/>
                    <a:pt x="84" y="64"/>
                  </a:cubicBezTo>
                  <a:cubicBezTo>
                    <a:pt x="82" y="58"/>
                    <a:pt x="81" y="49"/>
                    <a:pt x="78" y="54"/>
                  </a:cubicBezTo>
                  <a:cubicBezTo>
                    <a:pt x="76" y="60"/>
                    <a:pt x="74" y="61"/>
                    <a:pt x="80" y="68"/>
                  </a:cubicBezTo>
                  <a:cubicBezTo>
                    <a:pt x="86" y="75"/>
                    <a:pt x="89" y="76"/>
                    <a:pt x="90" y="83"/>
                  </a:cubicBezTo>
                  <a:cubicBezTo>
                    <a:pt x="91" y="90"/>
                    <a:pt x="92" y="99"/>
                    <a:pt x="94" y="101"/>
                  </a:cubicBezTo>
                  <a:cubicBezTo>
                    <a:pt x="97" y="102"/>
                    <a:pt x="90" y="107"/>
                    <a:pt x="85" y="103"/>
                  </a:cubicBezTo>
                  <a:cubicBezTo>
                    <a:pt x="81" y="99"/>
                    <a:pt x="81" y="91"/>
                    <a:pt x="75" y="98"/>
                  </a:cubicBezTo>
                  <a:cubicBezTo>
                    <a:pt x="70" y="105"/>
                    <a:pt x="68" y="98"/>
                    <a:pt x="64" y="102"/>
                  </a:cubicBezTo>
                  <a:cubicBezTo>
                    <a:pt x="59" y="106"/>
                    <a:pt x="60" y="97"/>
                    <a:pt x="56" y="101"/>
                  </a:cubicBezTo>
                  <a:cubicBezTo>
                    <a:pt x="52" y="105"/>
                    <a:pt x="52" y="99"/>
                    <a:pt x="48" y="97"/>
                  </a:cubicBezTo>
                  <a:cubicBezTo>
                    <a:pt x="44" y="94"/>
                    <a:pt x="43" y="90"/>
                    <a:pt x="39" y="94"/>
                  </a:cubicBezTo>
                  <a:cubicBezTo>
                    <a:pt x="36" y="99"/>
                    <a:pt x="34" y="98"/>
                    <a:pt x="30" y="101"/>
                  </a:cubicBezTo>
                  <a:cubicBezTo>
                    <a:pt x="27" y="104"/>
                    <a:pt x="34" y="104"/>
                    <a:pt x="21" y="104"/>
                  </a:cubicBezTo>
                  <a:cubicBezTo>
                    <a:pt x="8" y="104"/>
                    <a:pt x="0" y="104"/>
                    <a:pt x="7" y="108"/>
                  </a:cubicBezTo>
                  <a:cubicBezTo>
                    <a:pt x="14" y="112"/>
                    <a:pt x="22" y="112"/>
                    <a:pt x="20" y="113"/>
                  </a:cubicBezTo>
                  <a:cubicBezTo>
                    <a:pt x="14" y="118"/>
                    <a:pt x="11" y="112"/>
                    <a:pt x="11" y="117"/>
                  </a:cubicBezTo>
                  <a:cubicBezTo>
                    <a:pt x="11" y="122"/>
                    <a:pt x="17" y="123"/>
                    <a:pt x="17" y="123"/>
                  </a:cubicBezTo>
                  <a:cubicBezTo>
                    <a:pt x="17" y="123"/>
                    <a:pt x="7" y="120"/>
                    <a:pt x="10" y="126"/>
                  </a:cubicBezTo>
                  <a:cubicBezTo>
                    <a:pt x="12" y="131"/>
                    <a:pt x="14" y="130"/>
                    <a:pt x="21" y="132"/>
                  </a:cubicBezTo>
                  <a:cubicBezTo>
                    <a:pt x="29" y="135"/>
                    <a:pt x="29" y="132"/>
                    <a:pt x="33" y="132"/>
                  </a:cubicBezTo>
                  <a:cubicBezTo>
                    <a:pt x="36" y="132"/>
                    <a:pt x="38" y="127"/>
                    <a:pt x="41" y="135"/>
                  </a:cubicBezTo>
                  <a:cubicBezTo>
                    <a:pt x="44" y="142"/>
                    <a:pt x="49" y="147"/>
                    <a:pt x="53" y="143"/>
                  </a:cubicBezTo>
                  <a:cubicBezTo>
                    <a:pt x="58" y="139"/>
                    <a:pt x="62" y="129"/>
                    <a:pt x="64" y="138"/>
                  </a:cubicBezTo>
                  <a:cubicBezTo>
                    <a:pt x="66" y="148"/>
                    <a:pt x="62" y="153"/>
                    <a:pt x="67" y="151"/>
                  </a:cubicBezTo>
                  <a:cubicBezTo>
                    <a:pt x="72" y="149"/>
                    <a:pt x="68" y="147"/>
                    <a:pt x="71" y="157"/>
                  </a:cubicBezTo>
                  <a:cubicBezTo>
                    <a:pt x="75" y="168"/>
                    <a:pt x="67" y="160"/>
                    <a:pt x="75" y="168"/>
                  </a:cubicBezTo>
                  <a:cubicBezTo>
                    <a:pt x="82" y="175"/>
                    <a:pt x="78" y="174"/>
                    <a:pt x="86" y="179"/>
                  </a:cubicBezTo>
                  <a:cubicBezTo>
                    <a:pt x="94" y="185"/>
                    <a:pt x="104" y="200"/>
                    <a:pt x="106" y="205"/>
                  </a:cubicBezTo>
                  <a:cubicBezTo>
                    <a:pt x="107" y="209"/>
                    <a:pt x="97" y="208"/>
                    <a:pt x="105" y="216"/>
                  </a:cubicBezTo>
                  <a:cubicBezTo>
                    <a:pt x="113" y="224"/>
                    <a:pt x="113" y="231"/>
                    <a:pt x="116" y="242"/>
                  </a:cubicBezTo>
                  <a:cubicBezTo>
                    <a:pt x="118" y="252"/>
                    <a:pt x="104" y="216"/>
                    <a:pt x="103" y="224"/>
                  </a:cubicBezTo>
                  <a:cubicBezTo>
                    <a:pt x="101" y="232"/>
                    <a:pt x="97" y="241"/>
                    <a:pt x="100" y="250"/>
                  </a:cubicBezTo>
                  <a:cubicBezTo>
                    <a:pt x="103" y="260"/>
                    <a:pt x="100" y="260"/>
                    <a:pt x="98" y="266"/>
                  </a:cubicBezTo>
                  <a:cubicBezTo>
                    <a:pt x="96" y="272"/>
                    <a:pt x="100" y="297"/>
                    <a:pt x="87" y="298"/>
                  </a:cubicBezTo>
                  <a:cubicBezTo>
                    <a:pt x="87" y="298"/>
                    <a:pt x="86" y="298"/>
                    <a:pt x="85" y="299"/>
                  </a:cubicBezTo>
                  <a:cubicBezTo>
                    <a:pt x="86" y="299"/>
                    <a:pt x="86" y="299"/>
                    <a:pt x="86" y="299"/>
                  </a:cubicBezTo>
                  <a:cubicBezTo>
                    <a:pt x="88" y="301"/>
                    <a:pt x="90" y="301"/>
                    <a:pt x="92" y="303"/>
                  </a:cubicBezTo>
                  <a:cubicBezTo>
                    <a:pt x="94" y="305"/>
                    <a:pt x="95" y="307"/>
                    <a:pt x="98" y="309"/>
                  </a:cubicBezTo>
                  <a:cubicBezTo>
                    <a:pt x="101" y="312"/>
                    <a:pt x="105" y="312"/>
                    <a:pt x="109" y="314"/>
                  </a:cubicBezTo>
                  <a:cubicBezTo>
                    <a:pt x="113" y="316"/>
                    <a:pt x="115" y="319"/>
                    <a:pt x="120" y="320"/>
                  </a:cubicBezTo>
                  <a:cubicBezTo>
                    <a:pt x="123" y="320"/>
                    <a:pt x="127" y="320"/>
                    <a:pt x="130" y="321"/>
                  </a:cubicBezTo>
                  <a:cubicBezTo>
                    <a:pt x="132" y="321"/>
                    <a:pt x="133" y="323"/>
                    <a:pt x="135" y="323"/>
                  </a:cubicBezTo>
                  <a:cubicBezTo>
                    <a:pt x="137" y="324"/>
                    <a:pt x="139" y="324"/>
                    <a:pt x="142" y="324"/>
                  </a:cubicBezTo>
                  <a:cubicBezTo>
                    <a:pt x="143" y="324"/>
                    <a:pt x="146" y="325"/>
                    <a:pt x="148" y="324"/>
                  </a:cubicBezTo>
                  <a:cubicBezTo>
                    <a:pt x="149" y="324"/>
                    <a:pt x="151" y="322"/>
                    <a:pt x="153" y="321"/>
                  </a:cubicBezTo>
                  <a:cubicBezTo>
                    <a:pt x="162" y="317"/>
                    <a:pt x="164" y="327"/>
                    <a:pt x="171" y="330"/>
                  </a:cubicBezTo>
                  <a:cubicBezTo>
                    <a:pt x="175" y="331"/>
                    <a:pt x="179" y="330"/>
                    <a:pt x="182" y="331"/>
                  </a:cubicBezTo>
                  <a:cubicBezTo>
                    <a:pt x="186" y="332"/>
                    <a:pt x="190" y="335"/>
                    <a:pt x="194" y="335"/>
                  </a:cubicBezTo>
                  <a:cubicBezTo>
                    <a:pt x="196" y="334"/>
                    <a:pt x="197" y="332"/>
                    <a:pt x="200" y="332"/>
                  </a:cubicBezTo>
                  <a:cubicBezTo>
                    <a:pt x="201" y="331"/>
                    <a:pt x="203" y="332"/>
                    <a:pt x="205" y="332"/>
                  </a:cubicBezTo>
                  <a:cubicBezTo>
                    <a:pt x="207" y="332"/>
                    <a:pt x="211" y="330"/>
                    <a:pt x="212" y="331"/>
                  </a:cubicBezTo>
                  <a:cubicBezTo>
                    <a:pt x="213" y="331"/>
                    <a:pt x="213" y="331"/>
                    <a:pt x="213" y="331"/>
                  </a:cubicBezTo>
                  <a:cubicBezTo>
                    <a:pt x="210" y="326"/>
                    <a:pt x="207" y="319"/>
                    <a:pt x="208" y="315"/>
                  </a:cubicBezTo>
                  <a:cubicBezTo>
                    <a:pt x="210" y="310"/>
                    <a:pt x="206" y="305"/>
                    <a:pt x="214" y="304"/>
                  </a:cubicBezTo>
                  <a:cubicBezTo>
                    <a:pt x="222" y="303"/>
                    <a:pt x="227" y="288"/>
                    <a:pt x="237" y="294"/>
                  </a:cubicBezTo>
                  <a:cubicBezTo>
                    <a:pt x="247" y="300"/>
                    <a:pt x="250" y="307"/>
                    <a:pt x="254" y="301"/>
                  </a:cubicBezTo>
                  <a:cubicBezTo>
                    <a:pt x="258" y="295"/>
                    <a:pt x="261" y="297"/>
                    <a:pt x="267" y="303"/>
                  </a:cubicBezTo>
                  <a:cubicBezTo>
                    <a:pt x="274" y="309"/>
                    <a:pt x="281" y="313"/>
                    <a:pt x="289" y="311"/>
                  </a:cubicBezTo>
                  <a:cubicBezTo>
                    <a:pt x="296" y="309"/>
                    <a:pt x="305" y="303"/>
                    <a:pt x="309" y="297"/>
                  </a:cubicBezTo>
                  <a:cubicBezTo>
                    <a:pt x="312" y="293"/>
                    <a:pt x="320" y="288"/>
                    <a:pt x="326" y="286"/>
                  </a:cubicBezTo>
                  <a:cubicBezTo>
                    <a:pt x="327" y="286"/>
                    <a:pt x="327" y="286"/>
                    <a:pt x="327" y="286"/>
                  </a:cubicBezTo>
                  <a:close/>
                </a:path>
              </a:pathLst>
            </a:custGeom>
            <a:solidFill>
              <a:srgbClr val="DDDDDD">
                <a:alpha val="30000"/>
              </a:srgbClr>
            </a:solidFill>
            <a:ln w="3175" cap="rnd">
              <a:noFill/>
              <a:prstDash val="solid"/>
              <a:round/>
              <a:headEnd/>
              <a:tailEnd/>
            </a:ln>
          </p:spPr>
          <p:txBody>
            <a:bodyPr/>
            <a:lstStyle/>
            <a:p>
              <a:endParaRPr lang="en-US"/>
            </a:p>
          </p:txBody>
        </p:sp>
        <p:sp>
          <p:nvSpPr>
            <p:cNvPr id="136" name="Freeform 239"/>
            <p:cNvSpPr>
              <a:spLocks/>
            </p:cNvSpPr>
            <p:nvPr/>
          </p:nvSpPr>
          <p:spPr bwMode="auto">
            <a:xfrm>
              <a:off x="3730625" y="3414713"/>
              <a:ext cx="79375" cy="160337"/>
            </a:xfrm>
            <a:custGeom>
              <a:avLst/>
              <a:gdLst>
                <a:gd name="T0" fmla="*/ 1 w 90"/>
                <a:gd name="T1" fmla="*/ 2 h 181"/>
                <a:gd name="T2" fmla="*/ 1 w 90"/>
                <a:gd name="T3" fmla="*/ 2 h 181"/>
                <a:gd name="T4" fmla="*/ 1 w 90"/>
                <a:gd name="T5" fmla="*/ 2 h 181"/>
                <a:gd name="T6" fmla="*/ 1 w 90"/>
                <a:gd name="T7" fmla="*/ 2 h 181"/>
                <a:gd name="T8" fmla="*/ 1 w 90"/>
                <a:gd name="T9" fmla="*/ 2 h 181"/>
                <a:gd name="T10" fmla="*/ 1 w 90"/>
                <a:gd name="T11" fmla="*/ 1 h 181"/>
                <a:gd name="T12" fmla="*/ 1 w 90"/>
                <a:gd name="T13" fmla="*/ 1 h 181"/>
                <a:gd name="T14" fmla="*/ 1 w 90"/>
                <a:gd name="T15" fmla="*/ 1 h 181"/>
                <a:gd name="T16" fmla="*/ 1 w 90"/>
                <a:gd name="T17" fmla="*/ 1 h 181"/>
                <a:gd name="T18" fmla="*/ 1 w 90"/>
                <a:gd name="T19" fmla="*/ 1 h 181"/>
                <a:gd name="T20" fmla="*/ 1 w 90"/>
                <a:gd name="T21" fmla="*/ 1 h 181"/>
                <a:gd name="T22" fmla="*/ 1 w 90"/>
                <a:gd name="T23" fmla="*/ 1 h 181"/>
                <a:gd name="T24" fmla="*/ 1 w 90"/>
                <a:gd name="T25" fmla="*/ 1 h 181"/>
                <a:gd name="T26" fmla="*/ 1 w 90"/>
                <a:gd name="T27" fmla="*/ 1 h 181"/>
                <a:gd name="T28" fmla="*/ 1 w 90"/>
                <a:gd name="T29" fmla="*/ 1 h 181"/>
                <a:gd name="T30" fmla="*/ 1 w 90"/>
                <a:gd name="T31" fmla="*/ 1 h 181"/>
                <a:gd name="T32" fmla="*/ 1 w 90"/>
                <a:gd name="T33" fmla="*/ 1 h 181"/>
                <a:gd name="T34" fmla="*/ 1 w 90"/>
                <a:gd name="T35" fmla="*/ 1 h 181"/>
                <a:gd name="T36" fmla="*/ 1 w 90"/>
                <a:gd name="T37" fmla="*/ 1 h 181"/>
                <a:gd name="T38" fmla="*/ 1 w 90"/>
                <a:gd name="T39" fmla="*/ 1 h 181"/>
                <a:gd name="T40" fmla="*/ 1 w 90"/>
                <a:gd name="T41" fmla="*/ 1 h 181"/>
                <a:gd name="T42" fmla="*/ 1 w 90"/>
                <a:gd name="T43" fmla="*/ 1 h 181"/>
                <a:gd name="T44" fmla="*/ 1 w 90"/>
                <a:gd name="T45" fmla="*/ 1 h 181"/>
                <a:gd name="T46" fmla="*/ 1 w 90"/>
                <a:gd name="T47" fmla="*/ 1 h 181"/>
                <a:gd name="T48" fmla="*/ 1 w 90"/>
                <a:gd name="T49" fmla="*/ 1 h 181"/>
                <a:gd name="T50" fmla="*/ 1 w 90"/>
                <a:gd name="T51" fmla="*/ 1 h 181"/>
                <a:gd name="T52" fmla="*/ 1 w 90"/>
                <a:gd name="T53" fmla="*/ 1 h 181"/>
                <a:gd name="T54" fmla="*/ 1 w 90"/>
                <a:gd name="T55" fmla="*/ 1 h 181"/>
                <a:gd name="T56" fmla="*/ 1 w 90"/>
                <a:gd name="T57" fmla="*/ 1 h 181"/>
                <a:gd name="T58" fmla="*/ 1 w 90"/>
                <a:gd name="T59" fmla="*/ 1 h 181"/>
                <a:gd name="T60" fmla="*/ 1 w 90"/>
                <a:gd name="T61" fmla="*/ 1 h 181"/>
                <a:gd name="T62" fmla="*/ 1 w 90"/>
                <a:gd name="T63" fmla="*/ 1 h 181"/>
                <a:gd name="T64" fmla="*/ 1 w 90"/>
                <a:gd name="T65" fmla="*/ 1 h 181"/>
                <a:gd name="T66" fmla="*/ 1 w 90"/>
                <a:gd name="T67" fmla="*/ 1 h 181"/>
                <a:gd name="T68" fmla="*/ 1 w 90"/>
                <a:gd name="T69" fmla="*/ 1 h 181"/>
                <a:gd name="T70" fmla="*/ 1 w 90"/>
                <a:gd name="T71" fmla="*/ 1 h 181"/>
                <a:gd name="T72" fmla="*/ 1 w 90"/>
                <a:gd name="T73" fmla="*/ 2 h 18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0" h="181">
                  <a:moveTo>
                    <a:pt x="62" y="172"/>
                  </a:moveTo>
                  <a:cubicBezTo>
                    <a:pt x="62" y="173"/>
                    <a:pt x="61" y="174"/>
                    <a:pt x="60" y="175"/>
                  </a:cubicBezTo>
                  <a:cubicBezTo>
                    <a:pt x="55" y="180"/>
                    <a:pt x="57" y="179"/>
                    <a:pt x="48" y="174"/>
                  </a:cubicBezTo>
                  <a:cubicBezTo>
                    <a:pt x="40" y="168"/>
                    <a:pt x="40" y="170"/>
                    <a:pt x="27" y="175"/>
                  </a:cubicBezTo>
                  <a:cubicBezTo>
                    <a:pt x="14" y="181"/>
                    <a:pt x="24" y="164"/>
                    <a:pt x="24" y="164"/>
                  </a:cubicBezTo>
                  <a:cubicBezTo>
                    <a:pt x="24" y="164"/>
                    <a:pt x="26" y="155"/>
                    <a:pt x="26" y="150"/>
                  </a:cubicBezTo>
                  <a:cubicBezTo>
                    <a:pt x="26" y="144"/>
                    <a:pt x="26" y="143"/>
                    <a:pt x="24" y="139"/>
                  </a:cubicBezTo>
                  <a:cubicBezTo>
                    <a:pt x="22" y="135"/>
                    <a:pt x="25" y="132"/>
                    <a:pt x="23" y="124"/>
                  </a:cubicBezTo>
                  <a:cubicBezTo>
                    <a:pt x="20" y="115"/>
                    <a:pt x="19" y="130"/>
                    <a:pt x="17" y="119"/>
                  </a:cubicBezTo>
                  <a:cubicBezTo>
                    <a:pt x="16" y="108"/>
                    <a:pt x="14" y="120"/>
                    <a:pt x="7" y="119"/>
                  </a:cubicBezTo>
                  <a:cubicBezTo>
                    <a:pt x="0" y="117"/>
                    <a:pt x="7" y="113"/>
                    <a:pt x="12" y="104"/>
                  </a:cubicBezTo>
                  <a:cubicBezTo>
                    <a:pt x="16" y="94"/>
                    <a:pt x="20" y="79"/>
                    <a:pt x="24" y="64"/>
                  </a:cubicBezTo>
                  <a:cubicBezTo>
                    <a:pt x="28" y="48"/>
                    <a:pt x="31" y="39"/>
                    <a:pt x="28" y="24"/>
                  </a:cubicBezTo>
                  <a:cubicBezTo>
                    <a:pt x="25" y="8"/>
                    <a:pt x="27" y="13"/>
                    <a:pt x="29" y="8"/>
                  </a:cubicBezTo>
                  <a:cubicBezTo>
                    <a:pt x="29" y="7"/>
                    <a:pt x="29" y="6"/>
                    <a:pt x="29" y="6"/>
                  </a:cubicBezTo>
                  <a:cubicBezTo>
                    <a:pt x="30" y="5"/>
                    <a:pt x="30" y="5"/>
                    <a:pt x="30" y="5"/>
                  </a:cubicBezTo>
                  <a:cubicBezTo>
                    <a:pt x="33" y="4"/>
                    <a:pt x="35" y="0"/>
                    <a:pt x="37" y="1"/>
                  </a:cubicBezTo>
                  <a:cubicBezTo>
                    <a:pt x="39" y="1"/>
                    <a:pt x="39" y="3"/>
                    <a:pt x="40" y="4"/>
                  </a:cubicBezTo>
                  <a:cubicBezTo>
                    <a:pt x="41" y="5"/>
                    <a:pt x="42" y="6"/>
                    <a:pt x="43" y="7"/>
                  </a:cubicBezTo>
                  <a:cubicBezTo>
                    <a:pt x="44" y="9"/>
                    <a:pt x="43" y="13"/>
                    <a:pt x="43" y="15"/>
                  </a:cubicBezTo>
                  <a:cubicBezTo>
                    <a:pt x="45" y="15"/>
                    <a:pt x="46" y="14"/>
                    <a:pt x="48" y="14"/>
                  </a:cubicBezTo>
                  <a:cubicBezTo>
                    <a:pt x="51" y="13"/>
                    <a:pt x="52" y="15"/>
                    <a:pt x="55" y="15"/>
                  </a:cubicBezTo>
                  <a:cubicBezTo>
                    <a:pt x="60" y="16"/>
                    <a:pt x="63" y="10"/>
                    <a:pt x="69" y="10"/>
                  </a:cubicBezTo>
                  <a:cubicBezTo>
                    <a:pt x="71" y="10"/>
                    <a:pt x="72" y="11"/>
                    <a:pt x="74" y="10"/>
                  </a:cubicBezTo>
                  <a:cubicBezTo>
                    <a:pt x="77" y="10"/>
                    <a:pt x="79" y="8"/>
                    <a:pt x="81" y="9"/>
                  </a:cubicBezTo>
                  <a:cubicBezTo>
                    <a:pt x="83" y="10"/>
                    <a:pt x="90" y="18"/>
                    <a:pt x="90" y="21"/>
                  </a:cubicBezTo>
                  <a:cubicBezTo>
                    <a:pt x="90" y="24"/>
                    <a:pt x="83" y="28"/>
                    <a:pt x="81" y="31"/>
                  </a:cubicBezTo>
                  <a:cubicBezTo>
                    <a:pt x="79" y="34"/>
                    <a:pt x="77" y="37"/>
                    <a:pt x="75" y="41"/>
                  </a:cubicBezTo>
                  <a:cubicBezTo>
                    <a:pt x="74" y="44"/>
                    <a:pt x="72" y="48"/>
                    <a:pt x="73" y="51"/>
                  </a:cubicBezTo>
                  <a:cubicBezTo>
                    <a:pt x="73" y="54"/>
                    <a:pt x="74" y="54"/>
                    <a:pt x="75" y="56"/>
                  </a:cubicBezTo>
                  <a:cubicBezTo>
                    <a:pt x="76" y="59"/>
                    <a:pt x="71" y="65"/>
                    <a:pt x="75" y="66"/>
                  </a:cubicBezTo>
                  <a:cubicBezTo>
                    <a:pt x="76" y="72"/>
                    <a:pt x="69" y="78"/>
                    <a:pt x="72" y="83"/>
                  </a:cubicBezTo>
                  <a:cubicBezTo>
                    <a:pt x="68" y="85"/>
                    <a:pt x="64" y="91"/>
                    <a:pt x="63" y="95"/>
                  </a:cubicBezTo>
                  <a:cubicBezTo>
                    <a:pt x="63" y="100"/>
                    <a:pt x="69" y="104"/>
                    <a:pt x="71" y="110"/>
                  </a:cubicBezTo>
                  <a:cubicBezTo>
                    <a:pt x="72" y="114"/>
                    <a:pt x="67" y="119"/>
                    <a:pt x="68" y="125"/>
                  </a:cubicBezTo>
                  <a:cubicBezTo>
                    <a:pt x="68" y="129"/>
                    <a:pt x="71" y="131"/>
                    <a:pt x="71" y="135"/>
                  </a:cubicBezTo>
                  <a:cubicBezTo>
                    <a:pt x="70" y="146"/>
                    <a:pt x="52" y="161"/>
                    <a:pt x="62" y="172"/>
                  </a:cubicBezTo>
                  <a:close/>
                </a:path>
              </a:pathLst>
            </a:custGeom>
            <a:solidFill>
              <a:srgbClr val="DDDDDD">
                <a:alpha val="30000"/>
              </a:srgbClr>
            </a:solidFill>
            <a:ln w="3175" cap="rnd">
              <a:noFill/>
              <a:prstDash val="solid"/>
              <a:round/>
              <a:headEnd/>
              <a:tailEnd/>
            </a:ln>
          </p:spPr>
          <p:txBody>
            <a:bodyPr/>
            <a:lstStyle/>
            <a:p>
              <a:endParaRPr lang="en-US"/>
            </a:p>
          </p:txBody>
        </p:sp>
        <p:sp>
          <p:nvSpPr>
            <p:cNvPr id="137" name="Freeform 240"/>
            <p:cNvSpPr>
              <a:spLocks/>
            </p:cNvSpPr>
            <p:nvPr/>
          </p:nvSpPr>
          <p:spPr bwMode="auto">
            <a:xfrm>
              <a:off x="4598988" y="2192338"/>
              <a:ext cx="50800" cy="49212"/>
            </a:xfrm>
            <a:custGeom>
              <a:avLst/>
              <a:gdLst>
                <a:gd name="T0" fmla="*/ 1 w 57"/>
                <a:gd name="T1" fmla="*/ 0 h 55"/>
                <a:gd name="T2" fmla="*/ 1 w 57"/>
                <a:gd name="T3" fmla="*/ 1 h 55"/>
                <a:gd name="T4" fmla="*/ 1 w 57"/>
                <a:gd name="T5" fmla="*/ 1 h 55"/>
                <a:gd name="T6" fmla="*/ 1 w 57"/>
                <a:gd name="T7" fmla="*/ 1 h 55"/>
                <a:gd name="T8" fmla="*/ 1 w 57"/>
                <a:gd name="T9" fmla="*/ 1 h 55"/>
                <a:gd name="T10" fmla="*/ 0 w 57"/>
                <a:gd name="T11" fmla="*/ 1 h 5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 h="55">
                  <a:moveTo>
                    <a:pt x="57" y="0"/>
                  </a:moveTo>
                  <a:cubicBezTo>
                    <a:pt x="54" y="14"/>
                    <a:pt x="54" y="19"/>
                    <a:pt x="41" y="26"/>
                  </a:cubicBezTo>
                  <a:cubicBezTo>
                    <a:pt x="36" y="29"/>
                    <a:pt x="30" y="30"/>
                    <a:pt x="24" y="33"/>
                  </a:cubicBezTo>
                  <a:cubicBezTo>
                    <a:pt x="15" y="37"/>
                    <a:pt x="15" y="40"/>
                    <a:pt x="11" y="44"/>
                  </a:cubicBezTo>
                  <a:cubicBezTo>
                    <a:pt x="8" y="48"/>
                    <a:pt x="6" y="50"/>
                    <a:pt x="2" y="53"/>
                  </a:cubicBezTo>
                  <a:cubicBezTo>
                    <a:pt x="1" y="54"/>
                    <a:pt x="1" y="55"/>
                    <a:pt x="0" y="55"/>
                  </a:cubicBezTo>
                </a:path>
              </a:pathLst>
            </a:custGeom>
            <a:solidFill>
              <a:srgbClr val="DDDDDD">
                <a:alpha val="30000"/>
              </a:srgbClr>
            </a:solidFill>
            <a:ln w="3175" cap="rnd">
              <a:noFill/>
              <a:prstDash val="solid"/>
              <a:round/>
              <a:headEnd/>
              <a:tailEnd/>
            </a:ln>
          </p:spPr>
          <p:txBody>
            <a:bodyPr/>
            <a:lstStyle/>
            <a:p>
              <a:endParaRPr lang="en-US"/>
            </a:p>
          </p:txBody>
        </p:sp>
        <p:sp>
          <p:nvSpPr>
            <p:cNvPr id="138" name="Freeform 241"/>
            <p:cNvSpPr>
              <a:spLocks/>
            </p:cNvSpPr>
            <p:nvPr/>
          </p:nvSpPr>
          <p:spPr bwMode="auto">
            <a:xfrm>
              <a:off x="4598988" y="2192338"/>
              <a:ext cx="50800" cy="49212"/>
            </a:xfrm>
            <a:custGeom>
              <a:avLst/>
              <a:gdLst>
                <a:gd name="T0" fmla="*/ 1 w 57"/>
                <a:gd name="T1" fmla="*/ 0 h 55"/>
                <a:gd name="T2" fmla="*/ 1 w 57"/>
                <a:gd name="T3" fmla="*/ 1 h 55"/>
                <a:gd name="T4" fmla="*/ 1 w 57"/>
                <a:gd name="T5" fmla="*/ 1 h 55"/>
                <a:gd name="T6" fmla="*/ 1 w 57"/>
                <a:gd name="T7" fmla="*/ 1 h 55"/>
                <a:gd name="T8" fmla="*/ 1 w 57"/>
                <a:gd name="T9" fmla="*/ 1 h 55"/>
                <a:gd name="T10" fmla="*/ 0 w 57"/>
                <a:gd name="T11" fmla="*/ 1 h 5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 h="55">
                  <a:moveTo>
                    <a:pt x="57" y="0"/>
                  </a:moveTo>
                  <a:cubicBezTo>
                    <a:pt x="54" y="14"/>
                    <a:pt x="54" y="19"/>
                    <a:pt x="41" y="26"/>
                  </a:cubicBezTo>
                  <a:cubicBezTo>
                    <a:pt x="36" y="29"/>
                    <a:pt x="30" y="30"/>
                    <a:pt x="24" y="33"/>
                  </a:cubicBezTo>
                  <a:cubicBezTo>
                    <a:pt x="15" y="37"/>
                    <a:pt x="15" y="40"/>
                    <a:pt x="11" y="44"/>
                  </a:cubicBezTo>
                  <a:cubicBezTo>
                    <a:pt x="8" y="48"/>
                    <a:pt x="6" y="50"/>
                    <a:pt x="2" y="53"/>
                  </a:cubicBezTo>
                  <a:cubicBezTo>
                    <a:pt x="1" y="54"/>
                    <a:pt x="1" y="55"/>
                    <a:pt x="0" y="55"/>
                  </a:cubicBezTo>
                </a:path>
              </a:pathLst>
            </a:custGeom>
            <a:solidFill>
              <a:srgbClr val="DDDDDD">
                <a:alpha val="30000"/>
              </a:srgbClr>
            </a:solidFill>
            <a:ln w="3175" cap="rnd">
              <a:noFill/>
              <a:prstDash val="solid"/>
              <a:round/>
              <a:headEnd/>
              <a:tailEnd/>
            </a:ln>
          </p:spPr>
          <p:txBody>
            <a:bodyPr/>
            <a:lstStyle/>
            <a:p>
              <a:endParaRPr lang="en-US"/>
            </a:p>
          </p:txBody>
        </p:sp>
        <p:sp>
          <p:nvSpPr>
            <p:cNvPr id="139" name="Freeform 242"/>
            <p:cNvSpPr>
              <a:spLocks/>
            </p:cNvSpPr>
            <p:nvPr/>
          </p:nvSpPr>
          <p:spPr bwMode="auto">
            <a:xfrm>
              <a:off x="4062413" y="2095500"/>
              <a:ext cx="593725" cy="736600"/>
            </a:xfrm>
            <a:custGeom>
              <a:avLst/>
              <a:gdLst>
                <a:gd name="T0" fmla="*/ 6 w 671"/>
                <a:gd name="T1" fmla="*/ 2 h 832"/>
                <a:gd name="T2" fmla="*/ 5 w 671"/>
                <a:gd name="T3" fmla="*/ 1 h 832"/>
                <a:gd name="T4" fmla="*/ 4 w 671"/>
                <a:gd name="T5" fmla="*/ 2 h 832"/>
                <a:gd name="T6" fmla="*/ 4 w 671"/>
                <a:gd name="T7" fmla="*/ 2 h 832"/>
                <a:gd name="T8" fmla="*/ 3 w 671"/>
                <a:gd name="T9" fmla="*/ 2 h 832"/>
                <a:gd name="T10" fmla="*/ 2 w 671"/>
                <a:gd name="T11" fmla="*/ 4 h 832"/>
                <a:gd name="T12" fmla="*/ 2 w 671"/>
                <a:gd name="T13" fmla="*/ 5 h 832"/>
                <a:gd name="T14" fmla="*/ 2 w 671"/>
                <a:gd name="T15" fmla="*/ 7 h 832"/>
                <a:gd name="T16" fmla="*/ 1 w 671"/>
                <a:gd name="T17" fmla="*/ 7 h 832"/>
                <a:gd name="T18" fmla="*/ 1 w 671"/>
                <a:gd name="T19" fmla="*/ 7 h 832"/>
                <a:gd name="T20" fmla="*/ 1 w 671"/>
                <a:gd name="T21" fmla="*/ 8 h 832"/>
                <a:gd name="T22" fmla="*/ 1 w 671"/>
                <a:gd name="T23" fmla="*/ 7 h 832"/>
                <a:gd name="T24" fmla="*/ 1 w 671"/>
                <a:gd name="T25" fmla="*/ 7 h 832"/>
                <a:gd name="T26" fmla="*/ 1 w 671"/>
                <a:gd name="T27" fmla="*/ 7 h 832"/>
                <a:gd name="T28" fmla="*/ 1 w 671"/>
                <a:gd name="T29" fmla="*/ 7 h 832"/>
                <a:gd name="T30" fmla="*/ 1 w 671"/>
                <a:gd name="T31" fmla="*/ 7 h 832"/>
                <a:gd name="T32" fmla="*/ 1 w 671"/>
                <a:gd name="T33" fmla="*/ 7 h 832"/>
                <a:gd name="T34" fmla="*/ 1 w 671"/>
                <a:gd name="T35" fmla="*/ 6 h 832"/>
                <a:gd name="T36" fmla="*/ 1 w 671"/>
                <a:gd name="T37" fmla="*/ 6 h 832"/>
                <a:gd name="T38" fmla="*/ 1 w 671"/>
                <a:gd name="T39" fmla="*/ 6 h 832"/>
                <a:gd name="T40" fmla="*/ 1 w 671"/>
                <a:gd name="T41" fmla="*/ 6 h 832"/>
                <a:gd name="T42" fmla="*/ 1 w 671"/>
                <a:gd name="T43" fmla="*/ 6 h 832"/>
                <a:gd name="T44" fmla="*/ 1 w 671"/>
                <a:gd name="T45" fmla="*/ 6 h 832"/>
                <a:gd name="T46" fmla="*/ 1 w 671"/>
                <a:gd name="T47" fmla="*/ 5 h 832"/>
                <a:gd name="T48" fmla="*/ 1 w 671"/>
                <a:gd name="T49" fmla="*/ 5 h 832"/>
                <a:gd name="T50" fmla="*/ 1 w 671"/>
                <a:gd name="T51" fmla="*/ 5 h 832"/>
                <a:gd name="T52" fmla="*/ 1 w 671"/>
                <a:gd name="T53" fmla="*/ 5 h 832"/>
                <a:gd name="T54" fmla="*/ 1 w 671"/>
                <a:gd name="T55" fmla="*/ 5 h 832"/>
                <a:gd name="T56" fmla="*/ 1 w 671"/>
                <a:gd name="T57" fmla="*/ 4 h 832"/>
                <a:gd name="T58" fmla="*/ 1 w 671"/>
                <a:gd name="T59" fmla="*/ 4 h 832"/>
                <a:gd name="T60" fmla="*/ 2 w 671"/>
                <a:gd name="T61" fmla="*/ 4 h 832"/>
                <a:gd name="T62" fmla="*/ 2 w 671"/>
                <a:gd name="T63" fmla="*/ 4 h 832"/>
                <a:gd name="T64" fmla="*/ 2 w 671"/>
                <a:gd name="T65" fmla="*/ 4 h 832"/>
                <a:gd name="T66" fmla="*/ 2 w 671"/>
                <a:gd name="T67" fmla="*/ 3 h 832"/>
                <a:gd name="T68" fmla="*/ 2 w 671"/>
                <a:gd name="T69" fmla="*/ 3 h 832"/>
                <a:gd name="T70" fmla="*/ 2 w 671"/>
                <a:gd name="T71" fmla="*/ 2 h 832"/>
                <a:gd name="T72" fmla="*/ 2 w 671"/>
                <a:gd name="T73" fmla="*/ 2 h 832"/>
                <a:gd name="T74" fmla="*/ 3 w 671"/>
                <a:gd name="T75" fmla="*/ 2 h 832"/>
                <a:gd name="T76" fmla="*/ 3 w 671"/>
                <a:gd name="T77" fmla="*/ 2 h 832"/>
                <a:gd name="T78" fmla="*/ 3 w 671"/>
                <a:gd name="T79" fmla="*/ 1 h 832"/>
                <a:gd name="T80" fmla="*/ 3 w 671"/>
                <a:gd name="T81" fmla="*/ 1 h 832"/>
                <a:gd name="T82" fmla="*/ 3 w 671"/>
                <a:gd name="T83" fmla="*/ 1 h 832"/>
                <a:gd name="T84" fmla="*/ 4 w 671"/>
                <a:gd name="T85" fmla="*/ 1 h 832"/>
                <a:gd name="T86" fmla="*/ 4 w 671"/>
                <a:gd name="T87" fmla="*/ 1 h 832"/>
                <a:gd name="T88" fmla="*/ 4 w 671"/>
                <a:gd name="T89" fmla="*/ 1 h 832"/>
                <a:gd name="T90" fmla="*/ 4 w 671"/>
                <a:gd name="T91" fmla="*/ 1 h 832"/>
                <a:gd name="T92" fmla="*/ 4 w 671"/>
                <a:gd name="T93" fmla="*/ 1 h 832"/>
                <a:gd name="T94" fmla="*/ 4 w 671"/>
                <a:gd name="T95" fmla="*/ 1 h 832"/>
                <a:gd name="T96" fmla="*/ 4 w 671"/>
                <a:gd name="T97" fmla="*/ 1 h 832"/>
                <a:gd name="T98" fmla="*/ 5 w 671"/>
                <a:gd name="T99" fmla="*/ 1 h 832"/>
                <a:gd name="T100" fmla="*/ 5 w 671"/>
                <a:gd name="T101" fmla="*/ 1 h 832"/>
                <a:gd name="T102" fmla="*/ 5 w 671"/>
                <a:gd name="T103" fmla="*/ 1 h 832"/>
                <a:gd name="T104" fmla="*/ 5 w 671"/>
                <a:gd name="T105" fmla="*/ 1 h 832"/>
                <a:gd name="T106" fmla="*/ 5 w 671"/>
                <a:gd name="T107" fmla="*/ 1 h 832"/>
                <a:gd name="T108" fmla="*/ 6 w 671"/>
                <a:gd name="T109" fmla="*/ 1 h 832"/>
                <a:gd name="T110" fmla="*/ 5 w 671"/>
                <a:gd name="T111" fmla="*/ 1 h 832"/>
                <a:gd name="T112" fmla="*/ 6 w 671"/>
                <a:gd name="T113" fmla="*/ 1 h 832"/>
                <a:gd name="T114" fmla="*/ 6 w 671"/>
                <a:gd name="T115" fmla="*/ 1 h 832"/>
                <a:gd name="T116" fmla="*/ 6 w 671"/>
                <a:gd name="T117" fmla="*/ 1 h 832"/>
                <a:gd name="T118" fmla="*/ 6 w 671"/>
                <a:gd name="T119" fmla="*/ 1 h 832"/>
                <a:gd name="T120" fmla="*/ 6 w 671"/>
                <a:gd name="T121" fmla="*/ 1 h 832"/>
                <a:gd name="T122" fmla="*/ 6 w 671"/>
                <a:gd name="T123" fmla="*/ 1 h 83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71" h="832">
                  <a:moveTo>
                    <a:pt x="663" y="109"/>
                  </a:moveTo>
                  <a:cubicBezTo>
                    <a:pt x="660" y="123"/>
                    <a:pt x="661" y="129"/>
                    <a:pt x="648" y="135"/>
                  </a:cubicBezTo>
                  <a:cubicBezTo>
                    <a:pt x="642" y="138"/>
                    <a:pt x="637" y="140"/>
                    <a:pt x="631" y="143"/>
                  </a:cubicBezTo>
                  <a:cubicBezTo>
                    <a:pt x="621" y="146"/>
                    <a:pt x="622" y="149"/>
                    <a:pt x="617" y="154"/>
                  </a:cubicBezTo>
                  <a:cubicBezTo>
                    <a:pt x="614" y="157"/>
                    <a:pt x="612" y="159"/>
                    <a:pt x="610" y="162"/>
                  </a:cubicBezTo>
                  <a:cubicBezTo>
                    <a:pt x="608" y="164"/>
                    <a:pt x="608" y="164"/>
                    <a:pt x="608" y="164"/>
                  </a:cubicBezTo>
                  <a:cubicBezTo>
                    <a:pt x="607" y="161"/>
                    <a:pt x="607" y="161"/>
                    <a:pt x="607" y="161"/>
                  </a:cubicBezTo>
                  <a:cubicBezTo>
                    <a:pt x="604" y="152"/>
                    <a:pt x="608" y="145"/>
                    <a:pt x="611" y="136"/>
                  </a:cubicBezTo>
                  <a:cubicBezTo>
                    <a:pt x="614" y="123"/>
                    <a:pt x="615" y="121"/>
                    <a:pt x="608" y="109"/>
                  </a:cubicBezTo>
                  <a:cubicBezTo>
                    <a:pt x="589" y="114"/>
                    <a:pt x="591" y="104"/>
                    <a:pt x="578" y="97"/>
                  </a:cubicBezTo>
                  <a:cubicBezTo>
                    <a:pt x="570" y="93"/>
                    <a:pt x="564" y="98"/>
                    <a:pt x="555" y="100"/>
                  </a:cubicBezTo>
                  <a:cubicBezTo>
                    <a:pt x="543" y="103"/>
                    <a:pt x="540" y="106"/>
                    <a:pt x="535" y="119"/>
                  </a:cubicBezTo>
                  <a:cubicBezTo>
                    <a:pt x="533" y="127"/>
                    <a:pt x="531" y="125"/>
                    <a:pt x="532" y="133"/>
                  </a:cubicBezTo>
                  <a:cubicBezTo>
                    <a:pt x="532" y="137"/>
                    <a:pt x="536" y="143"/>
                    <a:pt x="537" y="146"/>
                  </a:cubicBezTo>
                  <a:cubicBezTo>
                    <a:pt x="532" y="151"/>
                    <a:pt x="527" y="156"/>
                    <a:pt x="525" y="162"/>
                  </a:cubicBezTo>
                  <a:cubicBezTo>
                    <a:pt x="524" y="167"/>
                    <a:pt x="529" y="170"/>
                    <a:pt x="526" y="176"/>
                  </a:cubicBezTo>
                  <a:cubicBezTo>
                    <a:pt x="526" y="178"/>
                    <a:pt x="517" y="184"/>
                    <a:pt x="514" y="188"/>
                  </a:cubicBezTo>
                  <a:cubicBezTo>
                    <a:pt x="510" y="194"/>
                    <a:pt x="508" y="203"/>
                    <a:pt x="505" y="210"/>
                  </a:cubicBezTo>
                  <a:cubicBezTo>
                    <a:pt x="500" y="204"/>
                    <a:pt x="497" y="196"/>
                    <a:pt x="492" y="191"/>
                  </a:cubicBezTo>
                  <a:cubicBezTo>
                    <a:pt x="489" y="195"/>
                    <a:pt x="485" y="196"/>
                    <a:pt x="481" y="196"/>
                  </a:cubicBezTo>
                  <a:cubicBezTo>
                    <a:pt x="478" y="184"/>
                    <a:pt x="456" y="202"/>
                    <a:pt x="443" y="194"/>
                  </a:cubicBezTo>
                  <a:cubicBezTo>
                    <a:pt x="429" y="185"/>
                    <a:pt x="429" y="157"/>
                    <a:pt x="410" y="154"/>
                  </a:cubicBezTo>
                  <a:cubicBezTo>
                    <a:pt x="407" y="160"/>
                    <a:pt x="409" y="166"/>
                    <a:pt x="407" y="172"/>
                  </a:cubicBezTo>
                  <a:cubicBezTo>
                    <a:pt x="402" y="157"/>
                    <a:pt x="384" y="164"/>
                    <a:pt x="378" y="173"/>
                  </a:cubicBezTo>
                  <a:cubicBezTo>
                    <a:pt x="403" y="186"/>
                    <a:pt x="365" y="200"/>
                    <a:pt x="380" y="212"/>
                  </a:cubicBezTo>
                  <a:cubicBezTo>
                    <a:pt x="372" y="213"/>
                    <a:pt x="366" y="212"/>
                    <a:pt x="359" y="210"/>
                  </a:cubicBezTo>
                  <a:cubicBezTo>
                    <a:pt x="352" y="207"/>
                    <a:pt x="348" y="202"/>
                    <a:pt x="340" y="206"/>
                  </a:cubicBezTo>
                  <a:cubicBezTo>
                    <a:pt x="326" y="212"/>
                    <a:pt x="332" y="232"/>
                    <a:pt x="324" y="244"/>
                  </a:cubicBezTo>
                  <a:cubicBezTo>
                    <a:pt x="313" y="232"/>
                    <a:pt x="299" y="250"/>
                    <a:pt x="293" y="260"/>
                  </a:cubicBezTo>
                  <a:cubicBezTo>
                    <a:pt x="290" y="265"/>
                    <a:pt x="291" y="271"/>
                    <a:pt x="289" y="278"/>
                  </a:cubicBezTo>
                  <a:cubicBezTo>
                    <a:pt x="286" y="285"/>
                    <a:pt x="279" y="291"/>
                    <a:pt x="275" y="297"/>
                  </a:cubicBezTo>
                  <a:cubicBezTo>
                    <a:pt x="279" y="298"/>
                    <a:pt x="282" y="301"/>
                    <a:pt x="285" y="302"/>
                  </a:cubicBezTo>
                  <a:cubicBezTo>
                    <a:pt x="272" y="318"/>
                    <a:pt x="260" y="347"/>
                    <a:pt x="260" y="368"/>
                  </a:cubicBezTo>
                  <a:cubicBezTo>
                    <a:pt x="249" y="366"/>
                    <a:pt x="233" y="354"/>
                    <a:pt x="234" y="377"/>
                  </a:cubicBezTo>
                  <a:cubicBezTo>
                    <a:pt x="234" y="382"/>
                    <a:pt x="240" y="386"/>
                    <a:pt x="240" y="393"/>
                  </a:cubicBezTo>
                  <a:cubicBezTo>
                    <a:pt x="240" y="402"/>
                    <a:pt x="234" y="414"/>
                    <a:pt x="232" y="423"/>
                  </a:cubicBezTo>
                  <a:cubicBezTo>
                    <a:pt x="228" y="436"/>
                    <a:pt x="220" y="456"/>
                    <a:pt x="221" y="469"/>
                  </a:cubicBezTo>
                  <a:cubicBezTo>
                    <a:pt x="222" y="480"/>
                    <a:pt x="236" y="489"/>
                    <a:pt x="226" y="501"/>
                  </a:cubicBezTo>
                  <a:cubicBezTo>
                    <a:pt x="220" y="498"/>
                    <a:pt x="207" y="493"/>
                    <a:pt x="200" y="494"/>
                  </a:cubicBezTo>
                  <a:cubicBezTo>
                    <a:pt x="187" y="496"/>
                    <a:pt x="187" y="513"/>
                    <a:pt x="185" y="524"/>
                  </a:cubicBezTo>
                  <a:cubicBezTo>
                    <a:pt x="183" y="536"/>
                    <a:pt x="178" y="551"/>
                    <a:pt x="177" y="562"/>
                  </a:cubicBezTo>
                  <a:cubicBezTo>
                    <a:pt x="177" y="575"/>
                    <a:pt x="182" y="572"/>
                    <a:pt x="186" y="583"/>
                  </a:cubicBezTo>
                  <a:cubicBezTo>
                    <a:pt x="192" y="600"/>
                    <a:pt x="180" y="621"/>
                    <a:pt x="187" y="637"/>
                  </a:cubicBezTo>
                  <a:cubicBezTo>
                    <a:pt x="191" y="646"/>
                    <a:pt x="201" y="650"/>
                    <a:pt x="201" y="661"/>
                  </a:cubicBezTo>
                  <a:cubicBezTo>
                    <a:pt x="201" y="668"/>
                    <a:pt x="195" y="678"/>
                    <a:pt x="189" y="676"/>
                  </a:cubicBezTo>
                  <a:cubicBezTo>
                    <a:pt x="194" y="696"/>
                    <a:pt x="207" y="725"/>
                    <a:pt x="189" y="739"/>
                  </a:cubicBezTo>
                  <a:cubicBezTo>
                    <a:pt x="181" y="745"/>
                    <a:pt x="176" y="744"/>
                    <a:pt x="173" y="758"/>
                  </a:cubicBezTo>
                  <a:cubicBezTo>
                    <a:pt x="171" y="768"/>
                    <a:pt x="173" y="780"/>
                    <a:pt x="164" y="785"/>
                  </a:cubicBezTo>
                  <a:cubicBezTo>
                    <a:pt x="163" y="782"/>
                    <a:pt x="161" y="779"/>
                    <a:pt x="159" y="777"/>
                  </a:cubicBezTo>
                  <a:cubicBezTo>
                    <a:pt x="157" y="775"/>
                    <a:pt x="157" y="775"/>
                    <a:pt x="157" y="775"/>
                  </a:cubicBezTo>
                  <a:cubicBezTo>
                    <a:pt x="157" y="775"/>
                    <a:pt x="158" y="769"/>
                    <a:pt x="153" y="770"/>
                  </a:cubicBezTo>
                  <a:cubicBezTo>
                    <a:pt x="149" y="771"/>
                    <a:pt x="146" y="774"/>
                    <a:pt x="145" y="766"/>
                  </a:cubicBezTo>
                  <a:cubicBezTo>
                    <a:pt x="144" y="758"/>
                    <a:pt x="145" y="751"/>
                    <a:pt x="145" y="751"/>
                  </a:cubicBezTo>
                  <a:cubicBezTo>
                    <a:pt x="145" y="751"/>
                    <a:pt x="148" y="731"/>
                    <a:pt x="143" y="733"/>
                  </a:cubicBezTo>
                  <a:cubicBezTo>
                    <a:pt x="138" y="735"/>
                    <a:pt x="135" y="737"/>
                    <a:pt x="137" y="742"/>
                  </a:cubicBezTo>
                  <a:cubicBezTo>
                    <a:pt x="140" y="746"/>
                    <a:pt x="137" y="751"/>
                    <a:pt x="137" y="751"/>
                  </a:cubicBezTo>
                  <a:cubicBezTo>
                    <a:pt x="140" y="758"/>
                    <a:pt x="140" y="758"/>
                    <a:pt x="140" y="758"/>
                  </a:cubicBezTo>
                  <a:cubicBezTo>
                    <a:pt x="139" y="762"/>
                    <a:pt x="139" y="762"/>
                    <a:pt x="139" y="762"/>
                  </a:cubicBezTo>
                  <a:cubicBezTo>
                    <a:pt x="139" y="762"/>
                    <a:pt x="147" y="766"/>
                    <a:pt x="137" y="772"/>
                  </a:cubicBezTo>
                  <a:cubicBezTo>
                    <a:pt x="128" y="779"/>
                    <a:pt x="122" y="782"/>
                    <a:pt x="119" y="781"/>
                  </a:cubicBezTo>
                  <a:cubicBezTo>
                    <a:pt x="117" y="779"/>
                    <a:pt x="114" y="786"/>
                    <a:pt x="114" y="786"/>
                  </a:cubicBezTo>
                  <a:cubicBezTo>
                    <a:pt x="112" y="795"/>
                    <a:pt x="112" y="795"/>
                    <a:pt x="112" y="795"/>
                  </a:cubicBezTo>
                  <a:cubicBezTo>
                    <a:pt x="112" y="795"/>
                    <a:pt x="99" y="814"/>
                    <a:pt x="97" y="813"/>
                  </a:cubicBezTo>
                  <a:cubicBezTo>
                    <a:pt x="94" y="812"/>
                    <a:pt x="90" y="811"/>
                    <a:pt x="90" y="811"/>
                  </a:cubicBezTo>
                  <a:cubicBezTo>
                    <a:pt x="80" y="821"/>
                    <a:pt x="80" y="821"/>
                    <a:pt x="80" y="821"/>
                  </a:cubicBezTo>
                  <a:cubicBezTo>
                    <a:pt x="69" y="824"/>
                    <a:pt x="69" y="824"/>
                    <a:pt x="69" y="824"/>
                  </a:cubicBezTo>
                  <a:cubicBezTo>
                    <a:pt x="57" y="828"/>
                    <a:pt x="57" y="828"/>
                    <a:pt x="57" y="828"/>
                  </a:cubicBezTo>
                  <a:cubicBezTo>
                    <a:pt x="57" y="828"/>
                    <a:pt x="52" y="832"/>
                    <a:pt x="48" y="829"/>
                  </a:cubicBezTo>
                  <a:cubicBezTo>
                    <a:pt x="44" y="825"/>
                    <a:pt x="43" y="816"/>
                    <a:pt x="43" y="816"/>
                  </a:cubicBezTo>
                  <a:cubicBezTo>
                    <a:pt x="43" y="816"/>
                    <a:pt x="38" y="811"/>
                    <a:pt x="31" y="810"/>
                  </a:cubicBezTo>
                  <a:cubicBezTo>
                    <a:pt x="23" y="808"/>
                    <a:pt x="19" y="807"/>
                    <a:pt x="17" y="805"/>
                  </a:cubicBezTo>
                  <a:cubicBezTo>
                    <a:pt x="15" y="802"/>
                    <a:pt x="12" y="799"/>
                    <a:pt x="12" y="795"/>
                  </a:cubicBezTo>
                  <a:cubicBezTo>
                    <a:pt x="13" y="791"/>
                    <a:pt x="12" y="784"/>
                    <a:pt x="17" y="782"/>
                  </a:cubicBezTo>
                  <a:cubicBezTo>
                    <a:pt x="23" y="781"/>
                    <a:pt x="29" y="786"/>
                    <a:pt x="29" y="786"/>
                  </a:cubicBezTo>
                  <a:cubicBezTo>
                    <a:pt x="31" y="779"/>
                    <a:pt x="31" y="779"/>
                    <a:pt x="31" y="779"/>
                  </a:cubicBezTo>
                  <a:cubicBezTo>
                    <a:pt x="31" y="779"/>
                    <a:pt x="29" y="777"/>
                    <a:pt x="27" y="775"/>
                  </a:cubicBezTo>
                  <a:cubicBezTo>
                    <a:pt x="26" y="772"/>
                    <a:pt x="32" y="761"/>
                    <a:pt x="33" y="757"/>
                  </a:cubicBezTo>
                  <a:cubicBezTo>
                    <a:pt x="33" y="753"/>
                    <a:pt x="33" y="751"/>
                    <a:pt x="33" y="751"/>
                  </a:cubicBezTo>
                  <a:cubicBezTo>
                    <a:pt x="33" y="751"/>
                    <a:pt x="28" y="755"/>
                    <a:pt x="25" y="758"/>
                  </a:cubicBezTo>
                  <a:cubicBezTo>
                    <a:pt x="23" y="762"/>
                    <a:pt x="18" y="759"/>
                    <a:pt x="15" y="763"/>
                  </a:cubicBezTo>
                  <a:cubicBezTo>
                    <a:pt x="12" y="767"/>
                    <a:pt x="8" y="772"/>
                    <a:pt x="6" y="766"/>
                  </a:cubicBezTo>
                  <a:cubicBezTo>
                    <a:pt x="4" y="759"/>
                    <a:pt x="6" y="748"/>
                    <a:pt x="9" y="748"/>
                  </a:cubicBezTo>
                  <a:cubicBezTo>
                    <a:pt x="11" y="748"/>
                    <a:pt x="13" y="743"/>
                    <a:pt x="15" y="747"/>
                  </a:cubicBezTo>
                  <a:cubicBezTo>
                    <a:pt x="17" y="752"/>
                    <a:pt x="16" y="748"/>
                    <a:pt x="20" y="747"/>
                  </a:cubicBezTo>
                  <a:cubicBezTo>
                    <a:pt x="23" y="746"/>
                    <a:pt x="36" y="738"/>
                    <a:pt x="31" y="737"/>
                  </a:cubicBezTo>
                  <a:cubicBezTo>
                    <a:pt x="26" y="737"/>
                    <a:pt x="22" y="738"/>
                    <a:pt x="24" y="735"/>
                  </a:cubicBezTo>
                  <a:cubicBezTo>
                    <a:pt x="27" y="731"/>
                    <a:pt x="28" y="730"/>
                    <a:pt x="30" y="726"/>
                  </a:cubicBezTo>
                  <a:cubicBezTo>
                    <a:pt x="32" y="723"/>
                    <a:pt x="27" y="724"/>
                    <a:pt x="32" y="718"/>
                  </a:cubicBezTo>
                  <a:cubicBezTo>
                    <a:pt x="37" y="712"/>
                    <a:pt x="41" y="698"/>
                    <a:pt x="43" y="702"/>
                  </a:cubicBezTo>
                  <a:cubicBezTo>
                    <a:pt x="45" y="705"/>
                    <a:pt x="49" y="697"/>
                    <a:pt x="49" y="697"/>
                  </a:cubicBezTo>
                  <a:cubicBezTo>
                    <a:pt x="49" y="697"/>
                    <a:pt x="41" y="692"/>
                    <a:pt x="39" y="695"/>
                  </a:cubicBezTo>
                  <a:cubicBezTo>
                    <a:pt x="36" y="698"/>
                    <a:pt x="33" y="699"/>
                    <a:pt x="33" y="702"/>
                  </a:cubicBezTo>
                  <a:cubicBezTo>
                    <a:pt x="32" y="705"/>
                    <a:pt x="32" y="707"/>
                    <a:pt x="31" y="710"/>
                  </a:cubicBezTo>
                  <a:cubicBezTo>
                    <a:pt x="30" y="713"/>
                    <a:pt x="34" y="712"/>
                    <a:pt x="26" y="718"/>
                  </a:cubicBezTo>
                  <a:cubicBezTo>
                    <a:pt x="19" y="723"/>
                    <a:pt x="11" y="722"/>
                    <a:pt x="10" y="719"/>
                  </a:cubicBezTo>
                  <a:cubicBezTo>
                    <a:pt x="10" y="717"/>
                    <a:pt x="14" y="715"/>
                    <a:pt x="9" y="716"/>
                  </a:cubicBezTo>
                  <a:cubicBezTo>
                    <a:pt x="4" y="716"/>
                    <a:pt x="3" y="723"/>
                    <a:pt x="2" y="716"/>
                  </a:cubicBezTo>
                  <a:cubicBezTo>
                    <a:pt x="2" y="708"/>
                    <a:pt x="7" y="703"/>
                    <a:pt x="10" y="705"/>
                  </a:cubicBezTo>
                  <a:cubicBezTo>
                    <a:pt x="14" y="708"/>
                    <a:pt x="14" y="705"/>
                    <a:pt x="16" y="705"/>
                  </a:cubicBezTo>
                  <a:cubicBezTo>
                    <a:pt x="19" y="705"/>
                    <a:pt x="21" y="703"/>
                    <a:pt x="21" y="703"/>
                  </a:cubicBezTo>
                  <a:cubicBezTo>
                    <a:pt x="21" y="703"/>
                    <a:pt x="18" y="698"/>
                    <a:pt x="17" y="696"/>
                  </a:cubicBezTo>
                  <a:cubicBezTo>
                    <a:pt x="17" y="694"/>
                    <a:pt x="15" y="693"/>
                    <a:pt x="13" y="695"/>
                  </a:cubicBezTo>
                  <a:cubicBezTo>
                    <a:pt x="11" y="697"/>
                    <a:pt x="6" y="696"/>
                    <a:pt x="6" y="694"/>
                  </a:cubicBezTo>
                  <a:cubicBezTo>
                    <a:pt x="6" y="693"/>
                    <a:pt x="10" y="681"/>
                    <a:pt x="7" y="680"/>
                  </a:cubicBezTo>
                  <a:cubicBezTo>
                    <a:pt x="4" y="680"/>
                    <a:pt x="0" y="680"/>
                    <a:pt x="2" y="676"/>
                  </a:cubicBezTo>
                  <a:cubicBezTo>
                    <a:pt x="3" y="672"/>
                    <a:pt x="4" y="671"/>
                    <a:pt x="4" y="671"/>
                  </a:cubicBezTo>
                  <a:cubicBezTo>
                    <a:pt x="14" y="673"/>
                    <a:pt x="14" y="673"/>
                    <a:pt x="14" y="673"/>
                  </a:cubicBezTo>
                  <a:cubicBezTo>
                    <a:pt x="14" y="673"/>
                    <a:pt x="21" y="672"/>
                    <a:pt x="23" y="672"/>
                  </a:cubicBezTo>
                  <a:cubicBezTo>
                    <a:pt x="25" y="672"/>
                    <a:pt x="35" y="672"/>
                    <a:pt x="39" y="671"/>
                  </a:cubicBezTo>
                  <a:cubicBezTo>
                    <a:pt x="42" y="669"/>
                    <a:pt x="44" y="668"/>
                    <a:pt x="48" y="674"/>
                  </a:cubicBezTo>
                  <a:cubicBezTo>
                    <a:pt x="52" y="680"/>
                    <a:pt x="58" y="680"/>
                    <a:pt x="58" y="677"/>
                  </a:cubicBezTo>
                  <a:cubicBezTo>
                    <a:pt x="58" y="673"/>
                    <a:pt x="50" y="668"/>
                    <a:pt x="56" y="667"/>
                  </a:cubicBezTo>
                  <a:cubicBezTo>
                    <a:pt x="61" y="666"/>
                    <a:pt x="62" y="668"/>
                    <a:pt x="65" y="665"/>
                  </a:cubicBezTo>
                  <a:cubicBezTo>
                    <a:pt x="68" y="662"/>
                    <a:pt x="59" y="655"/>
                    <a:pt x="63" y="649"/>
                  </a:cubicBezTo>
                  <a:cubicBezTo>
                    <a:pt x="63" y="649"/>
                    <a:pt x="56" y="652"/>
                    <a:pt x="57" y="656"/>
                  </a:cubicBezTo>
                  <a:cubicBezTo>
                    <a:pt x="58" y="660"/>
                    <a:pt x="53" y="661"/>
                    <a:pt x="49" y="662"/>
                  </a:cubicBezTo>
                  <a:cubicBezTo>
                    <a:pt x="45" y="662"/>
                    <a:pt x="42" y="665"/>
                    <a:pt x="41" y="665"/>
                  </a:cubicBezTo>
                  <a:cubicBezTo>
                    <a:pt x="39" y="665"/>
                    <a:pt x="40" y="657"/>
                    <a:pt x="38" y="657"/>
                  </a:cubicBezTo>
                  <a:cubicBezTo>
                    <a:pt x="36" y="657"/>
                    <a:pt x="31" y="663"/>
                    <a:pt x="25" y="665"/>
                  </a:cubicBezTo>
                  <a:cubicBezTo>
                    <a:pt x="19" y="666"/>
                    <a:pt x="20" y="666"/>
                    <a:pt x="16" y="666"/>
                  </a:cubicBezTo>
                  <a:cubicBezTo>
                    <a:pt x="12" y="667"/>
                    <a:pt x="9" y="667"/>
                    <a:pt x="9" y="667"/>
                  </a:cubicBezTo>
                  <a:cubicBezTo>
                    <a:pt x="9" y="667"/>
                    <a:pt x="5" y="666"/>
                    <a:pt x="5" y="662"/>
                  </a:cubicBezTo>
                  <a:cubicBezTo>
                    <a:pt x="6" y="657"/>
                    <a:pt x="10" y="655"/>
                    <a:pt x="12" y="653"/>
                  </a:cubicBezTo>
                  <a:cubicBezTo>
                    <a:pt x="14" y="651"/>
                    <a:pt x="10" y="645"/>
                    <a:pt x="10" y="645"/>
                  </a:cubicBezTo>
                  <a:cubicBezTo>
                    <a:pt x="3" y="634"/>
                    <a:pt x="3" y="634"/>
                    <a:pt x="3" y="634"/>
                  </a:cubicBezTo>
                  <a:cubicBezTo>
                    <a:pt x="12" y="627"/>
                    <a:pt x="12" y="627"/>
                    <a:pt x="12" y="627"/>
                  </a:cubicBezTo>
                  <a:cubicBezTo>
                    <a:pt x="12" y="627"/>
                    <a:pt x="12" y="628"/>
                    <a:pt x="15" y="630"/>
                  </a:cubicBezTo>
                  <a:cubicBezTo>
                    <a:pt x="19" y="632"/>
                    <a:pt x="22" y="630"/>
                    <a:pt x="25" y="629"/>
                  </a:cubicBezTo>
                  <a:cubicBezTo>
                    <a:pt x="28" y="629"/>
                    <a:pt x="34" y="630"/>
                    <a:pt x="34" y="630"/>
                  </a:cubicBezTo>
                  <a:cubicBezTo>
                    <a:pt x="32" y="619"/>
                    <a:pt x="32" y="619"/>
                    <a:pt x="32" y="619"/>
                  </a:cubicBezTo>
                  <a:cubicBezTo>
                    <a:pt x="28" y="611"/>
                    <a:pt x="28" y="611"/>
                    <a:pt x="28" y="611"/>
                  </a:cubicBezTo>
                  <a:cubicBezTo>
                    <a:pt x="32" y="604"/>
                    <a:pt x="32" y="604"/>
                    <a:pt x="32" y="604"/>
                  </a:cubicBezTo>
                  <a:cubicBezTo>
                    <a:pt x="32" y="604"/>
                    <a:pt x="36" y="611"/>
                    <a:pt x="38" y="611"/>
                  </a:cubicBezTo>
                  <a:cubicBezTo>
                    <a:pt x="41" y="611"/>
                    <a:pt x="38" y="601"/>
                    <a:pt x="42" y="599"/>
                  </a:cubicBezTo>
                  <a:cubicBezTo>
                    <a:pt x="45" y="597"/>
                    <a:pt x="42" y="593"/>
                    <a:pt x="46" y="598"/>
                  </a:cubicBezTo>
                  <a:cubicBezTo>
                    <a:pt x="50" y="603"/>
                    <a:pt x="44" y="607"/>
                    <a:pt x="47" y="610"/>
                  </a:cubicBezTo>
                  <a:cubicBezTo>
                    <a:pt x="50" y="614"/>
                    <a:pt x="46" y="614"/>
                    <a:pt x="54" y="609"/>
                  </a:cubicBezTo>
                  <a:cubicBezTo>
                    <a:pt x="62" y="604"/>
                    <a:pt x="61" y="598"/>
                    <a:pt x="61" y="598"/>
                  </a:cubicBezTo>
                  <a:cubicBezTo>
                    <a:pt x="61" y="598"/>
                    <a:pt x="52" y="586"/>
                    <a:pt x="49" y="586"/>
                  </a:cubicBezTo>
                  <a:cubicBezTo>
                    <a:pt x="47" y="587"/>
                    <a:pt x="47" y="587"/>
                    <a:pt x="47" y="587"/>
                  </a:cubicBezTo>
                  <a:cubicBezTo>
                    <a:pt x="47" y="587"/>
                    <a:pt x="55" y="579"/>
                    <a:pt x="58" y="584"/>
                  </a:cubicBezTo>
                  <a:cubicBezTo>
                    <a:pt x="61" y="589"/>
                    <a:pt x="65" y="587"/>
                    <a:pt x="68" y="585"/>
                  </a:cubicBezTo>
                  <a:cubicBezTo>
                    <a:pt x="70" y="584"/>
                    <a:pt x="70" y="580"/>
                    <a:pt x="70" y="580"/>
                  </a:cubicBezTo>
                  <a:cubicBezTo>
                    <a:pt x="70" y="580"/>
                    <a:pt x="68" y="577"/>
                    <a:pt x="64" y="578"/>
                  </a:cubicBezTo>
                  <a:cubicBezTo>
                    <a:pt x="61" y="578"/>
                    <a:pt x="59" y="574"/>
                    <a:pt x="58" y="574"/>
                  </a:cubicBezTo>
                  <a:cubicBezTo>
                    <a:pt x="56" y="575"/>
                    <a:pt x="53" y="573"/>
                    <a:pt x="53" y="573"/>
                  </a:cubicBezTo>
                  <a:cubicBezTo>
                    <a:pt x="53" y="573"/>
                    <a:pt x="49" y="567"/>
                    <a:pt x="52" y="566"/>
                  </a:cubicBezTo>
                  <a:cubicBezTo>
                    <a:pt x="56" y="565"/>
                    <a:pt x="58" y="560"/>
                    <a:pt x="60" y="562"/>
                  </a:cubicBezTo>
                  <a:cubicBezTo>
                    <a:pt x="61" y="565"/>
                    <a:pt x="62" y="564"/>
                    <a:pt x="65" y="566"/>
                  </a:cubicBezTo>
                  <a:cubicBezTo>
                    <a:pt x="68" y="568"/>
                    <a:pt x="71" y="565"/>
                    <a:pt x="71" y="565"/>
                  </a:cubicBezTo>
                  <a:cubicBezTo>
                    <a:pt x="71" y="565"/>
                    <a:pt x="79" y="567"/>
                    <a:pt x="79" y="565"/>
                  </a:cubicBezTo>
                  <a:cubicBezTo>
                    <a:pt x="80" y="564"/>
                    <a:pt x="76" y="555"/>
                    <a:pt x="73" y="557"/>
                  </a:cubicBezTo>
                  <a:cubicBezTo>
                    <a:pt x="71" y="559"/>
                    <a:pt x="65" y="556"/>
                    <a:pt x="65" y="556"/>
                  </a:cubicBezTo>
                  <a:cubicBezTo>
                    <a:pt x="77" y="550"/>
                    <a:pt x="77" y="550"/>
                    <a:pt x="77" y="550"/>
                  </a:cubicBezTo>
                  <a:cubicBezTo>
                    <a:pt x="77" y="550"/>
                    <a:pt x="79" y="544"/>
                    <a:pt x="81" y="547"/>
                  </a:cubicBezTo>
                  <a:cubicBezTo>
                    <a:pt x="83" y="550"/>
                    <a:pt x="81" y="550"/>
                    <a:pt x="85" y="549"/>
                  </a:cubicBezTo>
                  <a:cubicBezTo>
                    <a:pt x="89" y="548"/>
                    <a:pt x="89" y="548"/>
                    <a:pt x="90" y="545"/>
                  </a:cubicBezTo>
                  <a:cubicBezTo>
                    <a:pt x="90" y="542"/>
                    <a:pt x="88" y="536"/>
                    <a:pt x="93" y="539"/>
                  </a:cubicBezTo>
                  <a:cubicBezTo>
                    <a:pt x="98" y="541"/>
                    <a:pt x="96" y="537"/>
                    <a:pt x="99" y="536"/>
                  </a:cubicBezTo>
                  <a:cubicBezTo>
                    <a:pt x="103" y="534"/>
                    <a:pt x="106" y="533"/>
                    <a:pt x="106" y="533"/>
                  </a:cubicBezTo>
                  <a:cubicBezTo>
                    <a:pt x="106" y="533"/>
                    <a:pt x="110" y="541"/>
                    <a:pt x="111" y="541"/>
                  </a:cubicBezTo>
                  <a:cubicBezTo>
                    <a:pt x="113" y="540"/>
                    <a:pt x="113" y="534"/>
                    <a:pt x="113" y="534"/>
                  </a:cubicBezTo>
                  <a:cubicBezTo>
                    <a:pt x="115" y="525"/>
                    <a:pt x="115" y="525"/>
                    <a:pt x="115" y="525"/>
                  </a:cubicBezTo>
                  <a:cubicBezTo>
                    <a:pt x="115" y="525"/>
                    <a:pt x="113" y="518"/>
                    <a:pt x="121" y="521"/>
                  </a:cubicBezTo>
                  <a:cubicBezTo>
                    <a:pt x="129" y="524"/>
                    <a:pt x="129" y="526"/>
                    <a:pt x="129" y="526"/>
                  </a:cubicBezTo>
                  <a:cubicBezTo>
                    <a:pt x="129" y="526"/>
                    <a:pt x="128" y="535"/>
                    <a:pt x="129" y="537"/>
                  </a:cubicBezTo>
                  <a:cubicBezTo>
                    <a:pt x="131" y="540"/>
                    <a:pt x="137" y="534"/>
                    <a:pt x="137" y="534"/>
                  </a:cubicBezTo>
                  <a:cubicBezTo>
                    <a:pt x="137" y="534"/>
                    <a:pt x="142" y="531"/>
                    <a:pt x="144" y="528"/>
                  </a:cubicBezTo>
                  <a:cubicBezTo>
                    <a:pt x="146" y="524"/>
                    <a:pt x="154" y="515"/>
                    <a:pt x="158" y="515"/>
                  </a:cubicBezTo>
                  <a:cubicBezTo>
                    <a:pt x="162" y="514"/>
                    <a:pt x="163" y="511"/>
                    <a:pt x="165" y="514"/>
                  </a:cubicBezTo>
                  <a:cubicBezTo>
                    <a:pt x="167" y="517"/>
                    <a:pt x="171" y="517"/>
                    <a:pt x="170" y="512"/>
                  </a:cubicBezTo>
                  <a:cubicBezTo>
                    <a:pt x="169" y="507"/>
                    <a:pt x="164" y="508"/>
                    <a:pt x="164" y="504"/>
                  </a:cubicBezTo>
                  <a:cubicBezTo>
                    <a:pt x="164" y="500"/>
                    <a:pt x="168" y="497"/>
                    <a:pt x="165" y="498"/>
                  </a:cubicBezTo>
                  <a:cubicBezTo>
                    <a:pt x="163" y="498"/>
                    <a:pt x="154" y="501"/>
                    <a:pt x="155" y="504"/>
                  </a:cubicBezTo>
                  <a:cubicBezTo>
                    <a:pt x="156" y="508"/>
                    <a:pt x="129" y="519"/>
                    <a:pt x="130" y="517"/>
                  </a:cubicBezTo>
                  <a:cubicBezTo>
                    <a:pt x="130" y="514"/>
                    <a:pt x="134" y="510"/>
                    <a:pt x="130" y="511"/>
                  </a:cubicBezTo>
                  <a:cubicBezTo>
                    <a:pt x="126" y="513"/>
                    <a:pt x="119" y="514"/>
                    <a:pt x="121" y="509"/>
                  </a:cubicBezTo>
                  <a:cubicBezTo>
                    <a:pt x="123" y="504"/>
                    <a:pt x="130" y="501"/>
                    <a:pt x="130" y="501"/>
                  </a:cubicBezTo>
                  <a:cubicBezTo>
                    <a:pt x="134" y="498"/>
                    <a:pt x="134" y="498"/>
                    <a:pt x="134" y="498"/>
                  </a:cubicBezTo>
                  <a:cubicBezTo>
                    <a:pt x="127" y="495"/>
                    <a:pt x="127" y="495"/>
                    <a:pt x="127" y="495"/>
                  </a:cubicBezTo>
                  <a:cubicBezTo>
                    <a:pt x="127" y="495"/>
                    <a:pt x="134" y="489"/>
                    <a:pt x="136" y="487"/>
                  </a:cubicBezTo>
                  <a:cubicBezTo>
                    <a:pt x="137" y="484"/>
                    <a:pt x="144" y="477"/>
                    <a:pt x="146" y="476"/>
                  </a:cubicBezTo>
                  <a:cubicBezTo>
                    <a:pt x="148" y="474"/>
                    <a:pt x="146" y="471"/>
                    <a:pt x="148" y="468"/>
                  </a:cubicBezTo>
                  <a:cubicBezTo>
                    <a:pt x="150" y="466"/>
                    <a:pt x="150" y="459"/>
                    <a:pt x="154" y="461"/>
                  </a:cubicBezTo>
                  <a:cubicBezTo>
                    <a:pt x="158" y="463"/>
                    <a:pt x="158" y="470"/>
                    <a:pt x="162" y="468"/>
                  </a:cubicBezTo>
                  <a:cubicBezTo>
                    <a:pt x="165" y="466"/>
                    <a:pt x="164" y="459"/>
                    <a:pt x="166" y="457"/>
                  </a:cubicBezTo>
                  <a:cubicBezTo>
                    <a:pt x="168" y="456"/>
                    <a:pt x="169" y="447"/>
                    <a:pt x="166" y="447"/>
                  </a:cubicBezTo>
                  <a:cubicBezTo>
                    <a:pt x="164" y="447"/>
                    <a:pt x="162" y="443"/>
                    <a:pt x="165" y="441"/>
                  </a:cubicBezTo>
                  <a:cubicBezTo>
                    <a:pt x="168" y="438"/>
                    <a:pt x="169" y="423"/>
                    <a:pt x="173" y="431"/>
                  </a:cubicBezTo>
                  <a:cubicBezTo>
                    <a:pt x="177" y="439"/>
                    <a:pt x="174" y="432"/>
                    <a:pt x="178" y="429"/>
                  </a:cubicBezTo>
                  <a:cubicBezTo>
                    <a:pt x="182" y="427"/>
                    <a:pt x="182" y="429"/>
                    <a:pt x="185" y="430"/>
                  </a:cubicBezTo>
                  <a:cubicBezTo>
                    <a:pt x="188" y="432"/>
                    <a:pt x="187" y="429"/>
                    <a:pt x="190" y="426"/>
                  </a:cubicBezTo>
                  <a:cubicBezTo>
                    <a:pt x="192" y="423"/>
                    <a:pt x="192" y="419"/>
                    <a:pt x="192" y="419"/>
                  </a:cubicBezTo>
                  <a:cubicBezTo>
                    <a:pt x="186" y="416"/>
                    <a:pt x="186" y="416"/>
                    <a:pt x="186" y="416"/>
                  </a:cubicBezTo>
                  <a:cubicBezTo>
                    <a:pt x="186" y="416"/>
                    <a:pt x="183" y="403"/>
                    <a:pt x="189" y="406"/>
                  </a:cubicBezTo>
                  <a:cubicBezTo>
                    <a:pt x="195" y="409"/>
                    <a:pt x="196" y="410"/>
                    <a:pt x="196" y="405"/>
                  </a:cubicBezTo>
                  <a:cubicBezTo>
                    <a:pt x="196" y="401"/>
                    <a:pt x="194" y="399"/>
                    <a:pt x="193" y="396"/>
                  </a:cubicBezTo>
                  <a:cubicBezTo>
                    <a:pt x="193" y="394"/>
                    <a:pt x="189" y="391"/>
                    <a:pt x="195" y="389"/>
                  </a:cubicBezTo>
                  <a:cubicBezTo>
                    <a:pt x="200" y="387"/>
                    <a:pt x="189" y="388"/>
                    <a:pt x="197" y="383"/>
                  </a:cubicBezTo>
                  <a:cubicBezTo>
                    <a:pt x="204" y="379"/>
                    <a:pt x="195" y="376"/>
                    <a:pt x="201" y="372"/>
                  </a:cubicBezTo>
                  <a:cubicBezTo>
                    <a:pt x="207" y="369"/>
                    <a:pt x="191" y="367"/>
                    <a:pt x="202" y="364"/>
                  </a:cubicBezTo>
                  <a:cubicBezTo>
                    <a:pt x="213" y="361"/>
                    <a:pt x="210" y="353"/>
                    <a:pt x="214" y="358"/>
                  </a:cubicBezTo>
                  <a:cubicBezTo>
                    <a:pt x="219" y="364"/>
                    <a:pt x="232" y="361"/>
                    <a:pt x="228" y="357"/>
                  </a:cubicBezTo>
                  <a:cubicBezTo>
                    <a:pt x="224" y="354"/>
                    <a:pt x="218" y="354"/>
                    <a:pt x="216" y="350"/>
                  </a:cubicBezTo>
                  <a:cubicBezTo>
                    <a:pt x="213" y="347"/>
                    <a:pt x="209" y="340"/>
                    <a:pt x="214" y="336"/>
                  </a:cubicBezTo>
                  <a:cubicBezTo>
                    <a:pt x="220" y="332"/>
                    <a:pt x="217" y="329"/>
                    <a:pt x="221" y="326"/>
                  </a:cubicBezTo>
                  <a:cubicBezTo>
                    <a:pt x="226" y="322"/>
                    <a:pt x="218" y="320"/>
                    <a:pt x="224" y="316"/>
                  </a:cubicBezTo>
                  <a:cubicBezTo>
                    <a:pt x="230" y="311"/>
                    <a:pt x="228" y="306"/>
                    <a:pt x="232" y="306"/>
                  </a:cubicBezTo>
                  <a:cubicBezTo>
                    <a:pt x="237" y="306"/>
                    <a:pt x="241" y="304"/>
                    <a:pt x="244" y="301"/>
                  </a:cubicBezTo>
                  <a:cubicBezTo>
                    <a:pt x="246" y="298"/>
                    <a:pt x="241" y="296"/>
                    <a:pt x="247" y="294"/>
                  </a:cubicBezTo>
                  <a:cubicBezTo>
                    <a:pt x="254" y="293"/>
                    <a:pt x="255" y="293"/>
                    <a:pt x="257" y="296"/>
                  </a:cubicBezTo>
                  <a:cubicBezTo>
                    <a:pt x="258" y="299"/>
                    <a:pt x="258" y="297"/>
                    <a:pt x="261" y="296"/>
                  </a:cubicBezTo>
                  <a:cubicBezTo>
                    <a:pt x="265" y="295"/>
                    <a:pt x="264" y="290"/>
                    <a:pt x="264" y="290"/>
                  </a:cubicBezTo>
                  <a:cubicBezTo>
                    <a:pt x="253" y="285"/>
                    <a:pt x="253" y="285"/>
                    <a:pt x="253" y="285"/>
                  </a:cubicBezTo>
                  <a:cubicBezTo>
                    <a:pt x="248" y="279"/>
                    <a:pt x="248" y="279"/>
                    <a:pt x="248" y="279"/>
                  </a:cubicBezTo>
                  <a:cubicBezTo>
                    <a:pt x="248" y="279"/>
                    <a:pt x="249" y="270"/>
                    <a:pt x="254" y="271"/>
                  </a:cubicBezTo>
                  <a:cubicBezTo>
                    <a:pt x="260" y="272"/>
                    <a:pt x="261" y="272"/>
                    <a:pt x="261" y="272"/>
                  </a:cubicBezTo>
                  <a:cubicBezTo>
                    <a:pt x="269" y="273"/>
                    <a:pt x="269" y="273"/>
                    <a:pt x="269" y="273"/>
                  </a:cubicBezTo>
                  <a:cubicBezTo>
                    <a:pt x="269" y="273"/>
                    <a:pt x="277" y="266"/>
                    <a:pt x="274" y="266"/>
                  </a:cubicBezTo>
                  <a:cubicBezTo>
                    <a:pt x="271" y="266"/>
                    <a:pt x="265" y="267"/>
                    <a:pt x="266" y="263"/>
                  </a:cubicBezTo>
                  <a:cubicBezTo>
                    <a:pt x="268" y="258"/>
                    <a:pt x="270" y="253"/>
                    <a:pt x="272" y="251"/>
                  </a:cubicBezTo>
                  <a:cubicBezTo>
                    <a:pt x="274" y="249"/>
                    <a:pt x="262" y="249"/>
                    <a:pt x="271" y="243"/>
                  </a:cubicBezTo>
                  <a:cubicBezTo>
                    <a:pt x="279" y="238"/>
                    <a:pt x="272" y="229"/>
                    <a:pt x="279" y="232"/>
                  </a:cubicBezTo>
                  <a:cubicBezTo>
                    <a:pt x="285" y="234"/>
                    <a:pt x="283" y="234"/>
                    <a:pt x="286" y="239"/>
                  </a:cubicBezTo>
                  <a:cubicBezTo>
                    <a:pt x="289" y="243"/>
                    <a:pt x="289" y="243"/>
                    <a:pt x="293" y="241"/>
                  </a:cubicBezTo>
                  <a:cubicBezTo>
                    <a:pt x="296" y="239"/>
                    <a:pt x="295" y="232"/>
                    <a:pt x="295" y="232"/>
                  </a:cubicBezTo>
                  <a:cubicBezTo>
                    <a:pt x="295" y="232"/>
                    <a:pt x="293" y="222"/>
                    <a:pt x="291" y="222"/>
                  </a:cubicBezTo>
                  <a:cubicBezTo>
                    <a:pt x="289" y="222"/>
                    <a:pt x="283" y="216"/>
                    <a:pt x="287" y="216"/>
                  </a:cubicBezTo>
                  <a:cubicBezTo>
                    <a:pt x="292" y="215"/>
                    <a:pt x="297" y="206"/>
                    <a:pt x="300" y="210"/>
                  </a:cubicBezTo>
                  <a:cubicBezTo>
                    <a:pt x="304" y="215"/>
                    <a:pt x="299" y="207"/>
                    <a:pt x="304" y="213"/>
                  </a:cubicBezTo>
                  <a:cubicBezTo>
                    <a:pt x="309" y="218"/>
                    <a:pt x="307" y="216"/>
                    <a:pt x="312" y="215"/>
                  </a:cubicBezTo>
                  <a:cubicBezTo>
                    <a:pt x="316" y="213"/>
                    <a:pt x="318" y="209"/>
                    <a:pt x="318" y="205"/>
                  </a:cubicBezTo>
                  <a:cubicBezTo>
                    <a:pt x="319" y="201"/>
                    <a:pt x="318" y="192"/>
                    <a:pt x="314" y="198"/>
                  </a:cubicBezTo>
                  <a:cubicBezTo>
                    <a:pt x="309" y="204"/>
                    <a:pt x="307" y="202"/>
                    <a:pt x="304" y="202"/>
                  </a:cubicBezTo>
                  <a:cubicBezTo>
                    <a:pt x="300" y="203"/>
                    <a:pt x="300" y="195"/>
                    <a:pt x="297" y="197"/>
                  </a:cubicBezTo>
                  <a:cubicBezTo>
                    <a:pt x="295" y="199"/>
                    <a:pt x="292" y="192"/>
                    <a:pt x="300" y="190"/>
                  </a:cubicBezTo>
                  <a:cubicBezTo>
                    <a:pt x="307" y="187"/>
                    <a:pt x="293" y="191"/>
                    <a:pt x="308" y="178"/>
                  </a:cubicBezTo>
                  <a:cubicBezTo>
                    <a:pt x="323" y="165"/>
                    <a:pt x="320" y="163"/>
                    <a:pt x="323" y="164"/>
                  </a:cubicBezTo>
                  <a:cubicBezTo>
                    <a:pt x="325" y="164"/>
                    <a:pt x="325" y="161"/>
                    <a:pt x="329" y="159"/>
                  </a:cubicBezTo>
                  <a:cubicBezTo>
                    <a:pt x="333" y="157"/>
                    <a:pt x="332" y="153"/>
                    <a:pt x="333" y="152"/>
                  </a:cubicBezTo>
                  <a:cubicBezTo>
                    <a:pt x="334" y="150"/>
                    <a:pt x="334" y="147"/>
                    <a:pt x="334" y="144"/>
                  </a:cubicBezTo>
                  <a:cubicBezTo>
                    <a:pt x="334" y="140"/>
                    <a:pt x="335" y="136"/>
                    <a:pt x="336" y="134"/>
                  </a:cubicBezTo>
                  <a:cubicBezTo>
                    <a:pt x="337" y="132"/>
                    <a:pt x="338" y="127"/>
                    <a:pt x="338" y="127"/>
                  </a:cubicBezTo>
                  <a:cubicBezTo>
                    <a:pt x="338" y="127"/>
                    <a:pt x="340" y="135"/>
                    <a:pt x="342" y="138"/>
                  </a:cubicBezTo>
                  <a:cubicBezTo>
                    <a:pt x="344" y="140"/>
                    <a:pt x="345" y="133"/>
                    <a:pt x="347" y="139"/>
                  </a:cubicBezTo>
                  <a:cubicBezTo>
                    <a:pt x="348" y="144"/>
                    <a:pt x="348" y="143"/>
                    <a:pt x="351" y="142"/>
                  </a:cubicBezTo>
                  <a:cubicBezTo>
                    <a:pt x="354" y="141"/>
                    <a:pt x="355" y="138"/>
                    <a:pt x="355" y="138"/>
                  </a:cubicBezTo>
                  <a:cubicBezTo>
                    <a:pt x="355" y="138"/>
                    <a:pt x="349" y="126"/>
                    <a:pt x="353" y="128"/>
                  </a:cubicBezTo>
                  <a:cubicBezTo>
                    <a:pt x="357" y="129"/>
                    <a:pt x="360" y="128"/>
                    <a:pt x="360" y="134"/>
                  </a:cubicBezTo>
                  <a:cubicBezTo>
                    <a:pt x="360" y="140"/>
                    <a:pt x="362" y="134"/>
                    <a:pt x="364" y="142"/>
                  </a:cubicBezTo>
                  <a:cubicBezTo>
                    <a:pt x="365" y="150"/>
                    <a:pt x="368" y="148"/>
                    <a:pt x="370" y="151"/>
                  </a:cubicBezTo>
                  <a:cubicBezTo>
                    <a:pt x="371" y="153"/>
                    <a:pt x="375" y="151"/>
                    <a:pt x="375" y="148"/>
                  </a:cubicBezTo>
                  <a:cubicBezTo>
                    <a:pt x="375" y="145"/>
                    <a:pt x="372" y="137"/>
                    <a:pt x="369" y="134"/>
                  </a:cubicBezTo>
                  <a:cubicBezTo>
                    <a:pt x="367" y="131"/>
                    <a:pt x="364" y="125"/>
                    <a:pt x="365" y="122"/>
                  </a:cubicBezTo>
                  <a:cubicBezTo>
                    <a:pt x="366" y="120"/>
                    <a:pt x="361" y="114"/>
                    <a:pt x="367" y="113"/>
                  </a:cubicBezTo>
                  <a:cubicBezTo>
                    <a:pt x="372" y="113"/>
                    <a:pt x="374" y="111"/>
                    <a:pt x="374" y="111"/>
                  </a:cubicBezTo>
                  <a:cubicBezTo>
                    <a:pt x="374" y="111"/>
                    <a:pt x="376" y="122"/>
                    <a:pt x="377" y="127"/>
                  </a:cubicBezTo>
                  <a:cubicBezTo>
                    <a:pt x="378" y="131"/>
                    <a:pt x="383" y="121"/>
                    <a:pt x="383" y="119"/>
                  </a:cubicBezTo>
                  <a:cubicBezTo>
                    <a:pt x="383" y="116"/>
                    <a:pt x="381" y="110"/>
                    <a:pt x="383" y="110"/>
                  </a:cubicBezTo>
                  <a:cubicBezTo>
                    <a:pt x="385" y="110"/>
                    <a:pt x="383" y="105"/>
                    <a:pt x="385" y="104"/>
                  </a:cubicBezTo>
                  <a:cubicBezTo>
                    <a:pt x="387" y="103"/>
                    <a:pt x="392" y="96"/>
                    <a:pt x="393" y="100"/>
                  </a:cubicBezTo>
                  <a:cubicBezTo>
                    <a:pt x="395" y="103"/>
                    <a:pt x="392" y="113"/>
                    <a:pt x="391" y="115"/>
                  </a:cubicBezTo>
                  <a:cubicBezTo>
                    <a:pt x="390" y="116"/>
                    <a:pt x="389" y="119"/>
                    <a:pt x="389" y="119"/>
                  </a:cubicBezTo>
                  <a:cubicBezTo>
                    <a:pt x="389" y="119"/>
                    <a:pt x="388" y="138"/>
                    <a:pt x="392" y="136"/>
                  </a:cubicBezTo>
                  <a:cubicBezTo>
                    <a:pt x="396" y="134"/>
                    <a:pt x="394" y="129"/>
                    <a:pt x="397" y="128"/>
                  </a:cubicBezTo>
                  <a:cubicBezTo>
                    <a:pt x="401" y="127"/>
                    <a:pt x="391" y="126"/>
                    <a:pt x="398" y="120"/>
                  </a:cubicBezTo>
                  <a:cubicBezTo>
                    <a:pt x="405" y="114"/>
                    <a:pt x="403" y="111"/>
                    <a:pt x="405" y="108"/>
                  </a:cubicBezTo>
                  <a:cubicBezTo>
                    <a:pt x="408" y="105"/>
                    <a:pt x="401" y="102"/>
                    <a:pt x="407" y="100"/>
                  </a:cubicBezTo>
                  <a:cubicBezTo>
                    <a:pt x="412" y="99"/>
                    <a:pt x="407" y="107"/>
                    <a:pt x="413" y="103"/>
                  </a:cubicBezTo>
                  <a:cubicBezTo>
                    <a:pt x="420" y="99"/>
                    <a:pt x="415" y="94"/>
                    <a:pt x="416" y="92"/>
                  </a:cubicBezTo>
                  <a:cubicBezTo>
                    <a:pt x="417" y="90"/>
                    <a:pt x="425" y="100"/>
                    <a:pt x="426" y="102"/>
                  </a:cubicBezTo>
                  <a:cubicBezTo>
                    <a:pt x="427" y="103"/>
                    <a:pt x="428" y="99"/>
                    <a:pt x="431" y="103"/>
                  </a:cubicBezTo>
                  <a:cubicBezTo>
                    <a:pt x="434" y="106"/>
                    <a:pt x="434" y="111"/>
                    <a:pt x="436" y="113"/>
                  </a:cubicBezTo>
                  <a:cubicBezTo>
                    <a:pt x="438" y="114"/>
                    <a:pt x="441" y="105"/>
                    <a:pt x="439" y="101"/>
                  </a:cubicBezTo>
                  <a:cubicBezTo>
                    <a:pt x="436" y="96"/>
                    <a:pt x="439" y="91"/>
                    <a:pt x="439" y="91"/>
                  </a:cubicBezTo>
                  <a:cubicBezTo>
                    <a:pt x="439" y="91"/>
                    <a:pt x="436" y="86"/>
                    <a:pt x="435" y="86"/>
                  </a:cubicBezTo>
                  <a:cubicBezTo>
                    <a:pt x="433" y="85"/>
                    <a:pt x="431" y="77"/>
                    <a:pt x="431" y="77"/>
                  </a:cubicBezTo>
                  <a:cubicBezTo>
                    <a:pt x="437" y="68"/>
                    <a:pt x="437" y="68"/>
                    <a:pt x="437" y="68"/>
                  </a:cubicBezTo>
                  <a:cubicBezTo>
                    <a:pt x="442" y="75"/>
                    <a:pt x="442" y="75"/>
                    <a:pt x="442" y="75"/>
                  </a:cubicBezTo>
                  <a:cubicBezTo>
                    <a:pt x="442" y="75"/>
                    <a:pt x="441" y="87"/>
                    <a:pt x="445" y="85"/>
                  </a:cubicBezTo>
                  <a:cubicBezTo>
                    <a:pt x="449" y="83"/>
                    <a:pt x="450" y="83"/>
                    <a:pt x="451" y="78"/>
                  </a:cubicBezTo>
                  <a:cubicBezTo>
                    <a:pt x="452" y="74"/>
                    <a:pt x="456" y="74"/>
                    <a:pt x="456" y="74"/>
                  </a:cubicBezTo>
                  <a:cubicBezTo>
                    <a:pt x="456" y="74"/>
                    <a:pt x="452" y="78"/>
                    <a:pt x="458" y="78"/>
                  </a:cubicBezTo>
                  <a:cubicBezTo>
                    <a:pt x="464" y="77"/>
                    <a:pt x="466" y="75"/>
                    <a:pt x="464" y="80"/>
                  </a:cubicBezTo>
                  <a:cubicBezTo>
                    <a:pt x="463" y="85"/>
                    <a:pt x="460" y="84"/>
                    <a:pt x="462" y="89"/>
                  </a:cubicBezTo>
                  <a:cubicBezTo>
                    <a:pt x="463" y="94"/>
                    <a:pt x="463" y="96"/>
                    <a:pt x="467" y="94"/>
                  </a:cubicBezTo>
                  <a:cubicBezTo>
                    <a:pt x="471" y="92"/>
                    <a:pt x="473" y="83"/>
                    <a:pt x="472" y="77"/>
                  </a:cubicBezTo>
                  <a:cubicBezTo>
                    <a:pt x="471" y="72"/>
                    <a:pt x="469" y="74"/>
                    <a:pt x="474" y="71"/>
                  </a:cubicBezTo>
                  <a:cubicBezTo>
                    <a:pt x="478" y="67"/>
                    <a:pt x="479" y="66"/>
                    <a:pt x="482" y="62"/>
                  </a:cubicBezTo>
                  <a:cubicBezTo>
                    <a:pt x="484" y="58"/>
                    <a:pt x="483" y="58"/>
                    <a:pt x="485" y="54"/>
                  </a:cubicBezTo>
                  <a:cubicBezTo>
                    <a:pt x="487" y="51"/>
                    <a:pt x="492" y="53"/>
                    <a:pt x="492" y="53"/>
                  </a:cubicBezTo>
                  <a:cubicBezTo>
                    <a:pt x="492" y="53"/>
                    <a:pt x="494" y="54"/>
                    <a:pt x="497" y="55"/>
                  </a:cubicBezTo>
                  <a:cubicBezTo>
                    <a:pt x="501" y="56"/>
                    <a:pt x="503" y="49"/>
                    <a:pt x="501" y="44"/>
                  </a:cubicBezTo>
                  <a:cubicBezTo>
                    <a:pt x="498" y="39"/>
                    <a:pt x="508" y="28"/>
                    <a:pt x="503" y="27"/>
                  </a:cubicBezTo>
                  <a:cubicBezTo>
                    <a:pt x="497" y="26"/>
                    <a:pt x="498" y="21"/>
                    <a:pt x="501" y="19"/>
                  </a:cubicBezTo>
                  <a:cubicBezTo>
                    <a:pt x="503" y="17"/>
                    <a:pt x="503" y="11"/>
                    <a:pt x="503" y="11"/>
                  </a:cubicBezTo>
                  <a:cubicBezTo>
                    <a:pt x="511" y="14"/>
                    <a:pt x="511" y="14"/>
                    <a:pt x="511" y="14"/>
                  </a:cubicBezTo>
                  <a:cubicBezTo>
                    <a:pt x="516" y="18"/>
                    <a:pt x="516" y="18"/>
                    <a:pt x="516" y="18"/>
                  </a:cubicBezTo>
                  <a:cubicBezTo>
                    <a:pt x="516" y="18"/>
                    <a:pt x="517" y="17"/>
                    <a:pt x="517" y="23"/>
                  </a:cubicBezTo>
                  <a:cubicBezTo>
                    <a:pt x="517" y="29"/>
                    <a:pt x="520" y="24"/>
                    <a:pt x="521" y="25"/>
                  </a:cubicBezTo>
                  <a:cubicBezTo>
                    <a:pt x="523" y="25"/>
                    <a:pt x="518" y="20"/>
                    <a:pt x="525" y="22"/>
                  </a:cubicBezTo>
                  <a:cubicBezTo>
                    <a:pt x="532" y="25"/>
                    <a:pt x="532" y="28"/>
                    <a:pt x="529" y="31"/>
                  </a:cubicBezTo>
                  <a:cubicBezTo>
                    <a:pt x="525" y="35"/>
                    <a:pt x="519" y="43"/>
                    <a:pt x="519" y="47"/>
                  </a:cubicBezTo>
                  <a:cubicBezTo>
                    <a:pt x="520" y="51"/>
                    <a:pt x="520" y="55"/>
                    <a:pt x="518" y="60"/>
                  </a:cubicBezTo>
                  <a:cubicBezTo>
                    <a:pt x="516" y="65"/>
                    <a:pt x="515" y="66"/>
                    <a:pt x="516" y="69"/>
                  </a:cubicBezTo>
                  <a:cubicBezTo>
                    <a:pt x="517" y="73"/>
                    <a:pt x="512" y="74"/>
                    <a:pt x="512" y="77"/>
                  </a:cubicBezTo>
                  <a:cubicBezTo>
                    <a:pt x="512" y="80"/>
                    <a:pt x="519" y="80"/>
                    <a:pt x="519" y="80"/>
                  </a:cubicBezTo>
                  <a:cubicBezTo>
                    <a:pt x="524" y="69"/>
                    <a:pt x="524" y="69"/>
                    <a:pt x="524" y="69"/>
                  </a:cubicBezTo>
                  <a:cubicBezTo>
                    <a:pt x="524" y="69"/>
                    <a:pt x="524" y="68"/>
                    <a:pt x="524" y="63"/>
                  </a:cubicBezTo>
                  <a:cubicBezTo>
                    <a:pt x="525" y="58"/>
                    <a:pt x="532" y="54"/>
                    <a:pt x="532" y="54"/>
                  </a:cubicBezTo>
                  <a:cubicBezTo>
                    <a:pt x="532" y="54"/>
                    <a:pt x="534" y="51"/>
                    <a:pt x="536" y="46"/>
                  </a:cubicBezTo>
                  <a:cubicBezTo>
                    <a:pt x="538" y="41"/>
                    <a:pt x="538" y="45"/>
                    <a:pt x="540" y="39"/>
                  </a:cubicBezTo>
                  <a:cubicBezTo>
                    <a:pt x="542" y="32"/>
                    <a:pt x="550" y="30"/>
                    <a:pt x="550" y="26"/>
                  </a:cubicBezTo>
                  <a:cubicBezTo>
                    <a:pt x="550" y="22"/>
                    <a:pt x="551" y="19"/>
                    <a:pt x="553" y="18"/>
                  </a:cubicBezTo>
                  <a:cubicBezTo>
                    <a:pt x="555" y="17"/>
                    <a:pt x="557" y="12"/>
                    <a:pt x="558" y="21"/>
                  </a:cubicBezTo>
                  <a:cubicBezTo>
                    <a:pt x="558" y="31"/>
                    <a:pt x="560" y="29"/>
                    <a:pt x="556" y="35"/>
                  </a:cubicBezTo>
                  <a:cubicBezTo>
                    <a:pt x="551" y="41"/>
                    <a:pt x="544" y="41"/>
                    <a:pt x="550" y="42"/>
                  </a:cubicBezTo>
                  <a:cubicBezTo>
                    <a:pt x="556" y="43"/>
                    <a:pt x="560" y="41"/>
                    <a:pt x="559" y="45"/>
                  </a:cubicBezTo>
                  <a:cubicBezTo>
                    <a:pt x="557" y="48"/>
                    <a:pt x="549" y="51"/>
                    <a:pt x="554" y="54"/>
                  </a:cubicBezTo>
                  <a:cubicBezTo>
                    <a:pt x="559" y="58"/>
                    <a:pt x="560" y="53"/>
                    <a:pt x="563" y="53"/>
                  </a:cubicBezTo>
                  <a:cubicBezTo>
                    <a:pt x="565" y="52"/>
                    <a:pt x="568" y="48"/>
                    <a:pt x="568" y="48"/>
                  </a:cubicBezTo>
                  <a:cubicBezTo>
                    <a:pt x="568" y="40"/>
                    <a:pt x="568" y="40"/>
                    <a:pt x="568" y="40"/>
                  </a:cubicBezTo>
                  <a:cubicBezTo>
                    <a:pt x="568" y="40"/>
                    <a:pt x="569" y="30"/>
                    <a:pt x="571" y="31"/>
                  </a:cubicBezTo>
                  <a:cubicBezTo>
                    <a:pt x="573" y="32"/>
                    <a:pt x="572" y="30"/>
                    <a:pt x="573" y="28"/>
                  </a:cubicBezTo>
                  <a:cubicBezTo>
                    <a:pt x="575" y="27"/>
                    <a:pt x="580" y="22"/>
                    <a:pt x="579" y="19"/>
                  </a:cubicBezTo>
                  <a:cubicBezTo>
                    <a:pt x="578" y="17"/>
                    <a:pt x="572" y="15"/>
                    <a:pt x="577" y="12"/>
                  </a:cubicBezTo>
                  <a:cubicBezTo>
                    <a:pt x="581" y="9"/>
                    <a:pt x="581" y="6"/>
                    <a:pt x="584" y="6"/>
                  </a:cubicBezTo>
                  <a:cubicBezTo>
                    <a:pt x="586" y="6"/>
                    <a:pt x="578" y="0"/>
                    <a:pt x="585" y="1"/>
                  </a:cubicBezTo>
                  <a:cubicBezTo>
                    <a:pt x="591" y="2"/>
                    <a:pt x="586" y="5"/>
                    <a:pt x="590" y="5"/>
                  </a:cubicBezTo>
                  <a:cubicBezTo>
                    <a:pt x="594" y="5"/>
                    <a:pt x="591" y="1"/>
                    <a:pt x="595" y="3"/>
                  </a:cubicBezTo>
                  <a:cubicBezTo>
                    <a:pt x="599" y="5"/>
                    <a:pt x="598" y="10"/>
                    <a:pt x="598" y="13"/>
                  </a:cubicBezTo>
                  <a:cubicBezTo>
                    <a:pt x="598" y="15"/>
                    <a:pt x="601" y="14"/>
                    <a:pt x="601" y="14"/>
                  </a:cubicBezTo>
                  <a:cubicBezTo>
                    <a:pt x="605" y="17"/>
                    <a:pt x="605" y="17"/>
                    <a:pt x="605" y="17"/>
                  </a:cubicBezTo>
                  <a:cubicBezTo>
                    <a:pt x="602" y="24"/>
                    <a:pt x="602" y="24"/>
                    <a:pt x="602" y="24"/>
                  </a:cubicBezTo>
                  <a:cubicBezTo>
                    <a:pt x="602" y="24"/>
                    <a:pt x="592" y="25"/>
                    <a:pt x="590" y="26"/>
                  </a:cubicBezTo>
                  <a:cubicBezTo>
                    <a:pt x="588" y="27"/>
                    <a:pt x="579" y="33"/>
                    <a:pt x="585" y="34"/>
                  </a:cubicBezTo>
                  <a:cubicBezTo>
                    <a:pt x="591" y="34"/>
                    <a:pt x="595" y="34"/>
                    <a:pt x="595" y="34"/>
                  </a:cubicBezTo>
                  <a:cubicBezTo>
                    <a:pt x="585" y="43"/>
                    <a:pt x="585" y="43"/>
                    <a:pt x="585" y="43"/>
                  </a:cubicBezTo>
                  <a:cubicBezTo>
                    <a:pt x="585" y="43"/>
                    <a:pt x="589" y="53"/>
                    <a:pt x="591" y="53"/>
                  </a:cubicBezTo>
                  <a:cubicBezTo>
                    <a:pt x="594" y="53"/>
                    <a:pt x="595" y="67"/>
                    <a:pt x="596" y="68"/>
                  </a:cubicBezTo>
                  <a:cubicBezTo>
                    <a:pt x="597" y="69"/>
                    <a:pt x="603" y="55"/>
                    <a:pt x="605" y="52"/>
                  </a:cubicBezTo>
                  <a:cubicBezTo>
                    <a:pt x="606" y="50"/>
                    <a:pt x="599" y="52"/>
                    <a:pt x="601" y="46"/>
                  </a:cubicBezTo>
                  <a:cubicBezTo>
                    <a:pt x="602" y="41"/>
                    <a:pt x="605" y="36"/>
                    <a:pt x="609" y="37"/>
                  </a:cubicBezTo>
                  <a:cubicBezTo>
                    <a:pt x="613" y="38"/>
                    <a:pt x="605" y="32"/>
                    <a:pt x="612" y="29"/>
                  </a:cubicBezTo>
                  <a:cubicBezTo>
                    <a:pt x="618" y="26"/>
                    <a:pt x="608" y="15"/>
                    <a:pt x="616" y="22"/>
                  </a:cubicBezTo>
                  <a:cubicBezTo>
                    <a:pt x="623" y="28"/>
                    <a:pt x="618" y="22"/>
                    <a:pt x="624" y="33"/>
                  </a:cubicBezTo>
                  <a:cubicBezTo>
                    <a:pt x="630" y="44"/>
                    <a:pt x="636" y="40"/>
                    <a:pt x="638" y="40"/>
                  </a:cubicBezTo>
                  <a:cubicBezTo>
                    <a:pt x="640" y="39"/>
                    <a:pt x="641" y="31"/>
                    <a:pt x="644" y="34"/>
                  </a:cubicBezTo>
                  <a:cubicBezTo>
                    <a:pt x="647" y="36"/>
                    <a:pt x="648" y="34"/>
                    <a:pt x="648" y="34"/>
                  </a:cubicBezTo>
                  <a:cubicBezTo>
                    <a:pt x="648" y="34"/>
                    <a:pt x="643" y="48"/>
                    <a:pt x="646" y="50"/>
                  </a:cubicBezTo>
                  <a:cubicBezTo>
                    <a:pt x="648" y="52"/>
                    <a:pt x="649" y="50"/>
                    <a:pt x="654" y="48"/>
                  </a:cubicBezTo>
                  <a:cubicBezTo>
                    <a:pt x="659" y="46"/>
                    <a:pt x="661" y="49"/>
                    <a:pt x="662" y="53"/>
                  </a:cubicBezTo>
                  <a:cubicBezTo>
                    <a:pt x="663" y="57"/>
                    <a:pt x="671" y="55"/>
                    <a:pt x="668" y="61"/>
                  </a:cubicBezTo>
                  <a:cubicBezTo>
                    <a:pt x="666" y="66"/>
                    <a:pt x="663" y="71"/>
                    <a:pt x="663" y="71"/>
                  </a:cubicBezTo>
                  <a:cubicBezTo>
                    <a:pt x="663" y="71"/>
                    <a:pt x="658" y="64"/>
                    <a:pt x="653" y="72"/>
                  </a:cubicBezTo>
                  <a:cubicBezTo>
                    <a:pt x="648" y="80"/>
                    <a:pt x="642" y="78"/>
                    <a:pt x="642" y="78"/>
                  </a:cubicBezTo>
                  <a:cubicBezTo>
                    <a:pt x="642" y="78"/>
                    <a:pt x="638" y="67"/>
                    <a:pt x="633" y="73"/>
                  </a:cubicBezTo>
                  <a:cubicBezTo>
                    <a:pt x="629" y="78"/>
                    <a:pt x="630" y="78"/>
                    <a:pt x="625" y="75"/>
                  </a:cubicBezTo>
                  <a:cubicBezTo>
                    <a:pt x="620" y="72"/>
                    <a:pt x="624" y="64"/>
                    <a:pt x="620" y="70"/>
                  </a:cubicBezTo>
                  <a:cubicBezTo>
                    <a:pt x="616" y="77"/>
                    <a:pt x="615" y="72"/>
                    <a:pt x="612" y="74"/>
                  </a:cubicBezTo>
                  <a:cubicBezTo>
                    <a:pt x="609" y="76"/>
                    <a:pt x="603" y="72"/>
                    <a:pt x="613" y="80"/>
                  </a:cubicBezTo>
                  <a:cubicBezTo>
                    <a:pt x="624" y="88"/>
                    <a:pt x="625" y="90"/>
                    <a:pt x="625" y="90"/>
                  </a:cubicBezTo>
                  <a:cubicBezTo>
                    <a:pt x="630" y="94"/>
                    <a:pt x="630" y="94"/>
                    <a:pt x="630" y="94"/>
                  </a:cubicBezTo>
                  <a:cubicBezTo>
                    <a:pt x="630" y="94"/>
                    <a:pt x="640" y="96"/>
                    <a:pt x="637" y="99"/>
                  </a:cubicBezTo>
                  <a:cubicBezTo>
                    <a:pt x="634" y="102"/>
                    <a:pt x="645" y="106"/>
                    <a:pt x="645" y="106"/>
                  </a:cubicBezTo>
                  <a:cubicBezTo>
                    <a:pt x="645" y="106"/>
                    <a:pt x="632" y="112"/>
                    <a:pt x="638" y="114"/>
                  </a:cubicBezTo>
                  <a:cubicBezTo>
                    <a:pt x="643" y="116"/>
                    <a:pt x="639" y="126"/>
                    <a:pt x="643" y="127"/>
                  </a:cubicBezTo>
                  <a:cubicBezTo>
                    <a:pt x="647" y="128"/>
                    <a:pt x="649" y="121"/>
                    <a:pt x="649" y="121"/>
                  </a:cubicBezTo>
                  <a:cubicBezTo>
                    <a:pt x="649" y="121"/>
                    <a:pt x="639" y="106"/>
                    <a:pt x="648" y="108"/>
                  </a:cubicBezTo>
                  <a:cubicBezTo>
                    <a:pt x="658" y="110"/>
                    <a:pt x="651" y="105"/>
                    <a:pt x="655" y="104"/>
                  </a:cubicBezTo>
                  <a:cubicBezTo>
                    <a:pt x="659" y="104"/>
                    <a:pt x="659" y="106"/>
                    <a:pt x="662" y="108"/>
                  </a:cubicBezTo>
                  <a:cubicBezTo>
                    <a:pt x="663" y="109"/>
                    <a:pt x="663" y="109"/>
                    <a:pt x="663" y="109"/>
                  </a:cubicBezTo>
                  <a:close/>
                </a:path>
              </a:pathLst>
            </a:custGeom>
            <a:solidFill>
              <a:srgbClr val="DDDDDD">
                <a:alpha val="30000"/>
              </a:srgbClr>
            </a:solidFill>
            <a:ln w="3175" cap="rnd">
              <a:noFill/>
              <a:prstDash val="solid"/>
              <a:round/>
              <a:headEnd/>
              <a:tailEnd/>
            </a:ln>
          </p:spPr>
          <p:txBody>
            <a:bodyPr/>
            <a:lstStyle/>
            <a:p>
              <a:endParaRPr lang="en-US"/>
            </a:p>
          </p:txBody>
        </p:sp>
        <p:sp>
          <p:nvSpPr>
            <p:cNvPr id="140" name="Freeform 243"/>
            <p:cNvSpPr>
              <a:spLocks/>
            </p:cNvSpPr>
            <p:nvPr/>
          </p:nvSpPr>
          <p:spPr bwMode="auto">
            <a:xfrm>
              <a:off x="4410075" y="3527425"/>
              <a:ext cx="17463" cy="15875"/>
            </a:xfrm>
            <a:custGeom>
              <a:avLst/>
              <a:gdLst>
                <a:gd name="T0" fmla="*/ 1 w 19"/>
                <a:gd name="T1" fmla="*/ 0 h 18"/>
                <a:gd name="T2" fmla="*/ 1 w 19"/>
                <a:gd name="T3" fmla="*/ 1 h 18"/>
                <a:gd name="T4" fmla="*/ 1 w 19"/>
                <a:gd name="T5" fmla="*/ 1 h 18"/>
                <a:gd name="T6" fmla="*/ 1 w 19"/>
                <a:gd name="T7" fmla="*/ 1 h 18"/>
                <a:gd name="T8" fmla="*/ 1 w 19"/>
                <a:gd name="T9" fmla="*/ 1 h 18"/>
                <a:gd name="T10" fmla="*/ 1 w 19"/>
                <a:gd name="T11" fmla="*/ 1 h 18"/>
                <a:gd name="T12" fmla="*/ 1 w 19"/>
                <a:gd name="T13" fmla="*/ 0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 h="18">
                  <a:moveTo>
                    <a:pt x="10" y="0"/>
                  </a:moveTo>
                  <a:cubicBezTo>
                    <a:pt x="8" y="4"/>
                    <a:pt x="11" y="6"/>
                    <a:pt x="7" y="8"/>
                  </a:cubicBezTo>
                  <a:cubicBezTo>
                    <a:pt x="4" y="10"/>
                    <a:pt x="0" y="6"/>
                    <a:pt x="4" y="10"/>
                  </a:cubicBezTo>
                  <a:cubicBezTo>
                    <a:pt x="8" y="15"/>
                    <a:pt x="14" y="18"/>
                    <a:pt x="16" y="16"/>
                  </a:cubicBezTo>
                  <a:cubicBezTo>
                    <a:pt x="18" y="15"/>
                    <a:pt x="19" y="14"/>
                    <a:pt x="19" y="11"/>
                  </a:cubicBezTo>
                  <a:cubicBezTo>
                    <a:pt x="19" y="9"/>
                    <a:pt x="17" y="5"/>
                    <a:pt x="15" y="5"/>
                  </a:cubicBezTo>
                  <a:cubicBezTo>
                    <a:pt x="14" y="5"/>
                    <a:pt x="10" y="0"/>
                    <a:pt x="10" y="0"/>
                  </a:cubicBezTo>
                  <a:close/>
                </a:path>
              </a:pathLst>
            </a:custGeom>
            <a:solidFill>
              <a:srgbClr val="DDDDDD">
                <a:alpha val="30000"/>
              </a:srgbClr>
            </a:solidFill>
            <a:ln w="3175" cap="rnd">
              <a:noFill/>
              <a:prstDash val="solid"/>
              <a:round/>
              <a:headEnd/>
              <a:tailEnd/>
            </a:ln>
          </p:spPr>
          <p:txBody>
            <a:bodyPr/>
            <a:lstStyle/>
            <a:p>
              <a:endParaRPr lang="en-US"/>
            </a:p>
          </p:txBody>
        </p:sp>
        <p:sp>
          <p:nvSpPr>
            <p:cNvPr id="141" name="Freeform 244"/>
            <p:cNvSpPr>
              <a:spLocks/>
            </p:cNvSpPr>
            <p:nvPr/>
          </p:nvSpPr>
          <p:spPr bwMode="auto">
            <a:xfrm>
              <a:off x="4418013" y="3516313"/>
              <a:ext cx="7938" cy="11112"/>
            </a:xfrm>
            <a:custGeom>
              <a:avLst/>
              <a:gdLst>
                <a:gd name="T0" fmla="*/ 1 w 10"/>
                <a:gd name="T1" fmla="*/ 0 h 11"/>
                <a:gd name="T2" fmla="*/ 1 w 10"/>
                <a:gd name="T3" fmla="*/ 1 h 11"/>
                <a:gd name="T4" fmla="*/ 1 w 10"/>
                <a:gd name="T5" fmla="*/ 1 h 11"/>
                <a:gd name="T6" fmla="*/ 1 w 10"/>
                <a:gd name="T7" fmla="*/ 1 h 11"/>
                <a:gd name="T8" fmla="*/ 1 w 10"/>
                <a:gd name="T9" fmla="*/ 0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11">
                  <a:moveTo>
                    <a:pt x="3" y="0"/>
                  </a:moveTo>
                  <a:cubicBezTo>
                    <a:pt x="3" y="2"/>
                    <a:pt x="0" y="4"/>
                    <a:pt x="4" y="7"/>
                  </a:cubicBezTo>
                  <a:cubicBezTo>
                    <a:pt x="8" y="9"/>
                    <a:pt x="9" y="11"/>
                    <a:pt x="9" y="9"/>
                  </a:cubicBezTo>
                  <a:cubicBezTo>
                    <a:pt x="10" y="7"/>
                    <a:pt x="9" y="4"/>
                    <a:pt x="9" y="3"/>
                  </a:cubicBezTo>
                  <a:cubicBezTo>
                    <a:pt x="9" y="2"/>
                    <a:pt x="3" y="0"/>
                    <a:pt x="3" y="0"/>
                  </a:cubicBezTo>
                  <a:close/>
                </a:path>
              </a:pathLst>
            </a:custGeom>
            <a:solidFill>
              <a:srgbClr val="DDDDDD">
                <a:alpha val="30000"/>
              </a:srgbClr>
            </a:solidFill>
            <a:ln w="3175" cap="rnd">
              <a:noFill/>
              <a:prstDash val="solid"/>
              <a:round/>
              <a:headEnd/>
              <a:tailEnd/>
            </a:ln>
          </p:spPr>
          <p:txBody>
            <a:bodyPr/>
            <a:lstStyle/>
            <a:p>
              <a:endParaRPr lang="en-US"/>
            </a:p>
          </p:txBody>
        </p:sp>
        <p:sp>
          <p:nvSpPr>
            <p:cNvPr id="142" name="Freeform 245"/>
            <p:cNvSpPr>
              <a:spLocks/>
            </p:cNvSpPr>
            <p:nvPr/>
          </p:nvSpPr>
          <p:spPr bwMode="auto">
            <a:xfrm>
              <a:off x="4232275" y="3532188"/>
              <a:ext cx="74613" cy="49212"/>
            </a:xfrm>
            <a:custGeom>
              <a:avLst/>
              <a:gdLst>
                <a:gd name="T0" fmla="*/ 1 w 84"/>
                <a:gd name="T1" fmla="*/ 1 h 55"/>
                <a:gd name="T2" fmla="*/ 1 w 84"/>
                <a:gd name="T3" fmla="*/ 1 h 55"/>
                <a:gd name="T4" fmla="*/ 1 w 84"/>
                <a:gd name="T5" fmla="*/ 1 h 55"/>
                <a:gd name="T6" fmla="*/ 1 w 84"/>
                <a:gd name="T7" fmla="*/ 1 h 55"/>
                <a:gd name="T8" fmla="*/ 1 w 84"/>
                <a:gd name="T9" fmla="*/ 1 h 55"/>
                <a:gd name="T10" fmla="*/ 1 w 84"/>
                <a:gd name="T11" fmla="*/ 1 h 55"/>
                <a:gd name="T12" fmla="*/ 1 w 84"/>
                <a:gd name="T13" fmla="*/ 1 h 55"/>
                <a:gd name="T14" fmla="*/ 1 w 84"/>
                <a:gd name="T15" fmla="*/ 1 h 55"/>
                <a:gd name="T16" fmla="*/ 1 w 84"/>
                <a:gd name="T17" fmla="*/ 1 h 55"/>
                <a:gd name="T18" fmla="*/ 1 w 84"/>
                <a:gd name="T19" fmla="*/ 1 h 55"/>
                <a:gd name="T20" fmla="*/ 1 w 84"/>
                <a:gd name="T21" fmla="*/ 1 h 55"/>
                <a:gd name="T22" fmla="*/ 1 w 84"/>
                <a:gd name="T23" fmla="*/ 1 h 55"/>
                <a:gd name="T24" fmla="*/ 1 w 84"/>
                <a:gd name="T25" fmla="*/ 1 h 55"/>
                <a:gd name="T26" fmla="*/ 1 w 84"/>
                <a:gd name="T27" fmla="*/ 1 h 55"/>
                <a:gd name="T28" fmla="*/ 1 w 84"/>
                <a:gd name="T29" fmla="*/ 1 h 55"/>
                <a:gd name="T30" fmla="*/ 1 w 84"/>
                <a:gd name="T31" fmla="*/ 1 h 55"/>
                <a:gd name="T32" fmla="*/ 1 w 84"/>
                <a:gd name="T33" fmla="*/ 1 h 55"/>
                <a:gd name="T34" fmla="*/ 1 w 84"/>
                <a:gd name="T35" fmla="*/ 1 h 5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4" h="55">
                  <a:moveTo>
                    <a:pt x="82" y="4"/>
                  </a:moveTo>
                  <a:cubicBezTo>
                    <a:pt x="80" y="1"/>
                    <a:pt x="78" y="2"/>
                    <a:pt x="73" y="5"/>
                  </a:cubicBezTo>
                  <a:cubicBezTo>
                    <a:pt x="69" y="8"/>
                    <a:pt x="62" y="7"/>
                    <a:pt x="59" y="8"/>
                  </a:cubicBezTo>
                  <a:cubicBezTo>
                    <a:pt x="55" y="9"/>
                    <a:pt x="48" y="12"/>
                    <a:pt x="44" y="11"/>
                  </a:cubicBezTo>
                  <a:cubicBezTo>
                    <a:pt x="41" y="11"/>
                    <a:pt x="37" y="11"/>
                    <a:pt x="33" y="8"/>
                  </a:cubicBezTo>
                  <a:cubicBezTo>
                    <a:pt x="28" y="5"/>
                    <a:pt x="24" y="0"/>
                    <a:pt x="21" y="4"/>
                  </a:cubicBezTo>
                  <a:cubicBezTo>
                    <a:pt x="19" y="8"/>
                    <a:pt x="13" y="10"/>
                    <a:pt x="13" y="10"/>
                  </a:cubicBezTo>
                  <a:cubicBezTo>
                    <a:pt x="13" y="10"/>
                    <a:pt x="0" y="13"/>
                    <a:pt x="3" y="17"/>
                  </a:cubicBezTo>
                  <a:cubicBezTo>
                    <a:pt x="7" y="21"/>
                    <a:pt x="7" y="19"/>
                    <a:pt x="15" y="22"/>
                  </a:cubicBezTo>
                  <a:cubicBezTo>
                    <a:pt x="23" y="26"/>
                    <a:pt x="23" y="25"/>
                    <a:pt x="28" y="31"/>
                  </a:cubicBezTo>
                  <a:cubicBezTo>
                    <a:pt x="33" y="37"/>
                    <a:pt x="35" y="41"/>
                    <a:pt x="40" y="43"/>
                  </a:cubicBezTo>
                  <a:cubicBezTo>
                    <a:pt x="46" y="45"/>
                    <a:pt x="47" y="38"/>
                    <a:pt x="50" y="41"/>
                  </a:cubicBezTo>
                  <a:cubicBezTo>
                    <a:pt x="54" y="44"/>
                    <a:pt x="52" y="46"/>
                    <a:pt x="58" y="49"/>
                  </a:cubicBezTo>
                  <a:cubicBezTo>
                    <a:pt x="64" y="53"/>
                    <a:pt x="63" y="54"/>
                    <a:pt x="68" y="54"/>
                  </a:cubicBezTo>
                  <a:cubicBezTo>
                    <a:pt x="74" y="55"/>
                    <a:pt x="76" y="52"/>
                    <a:pt x="76" y="47"/>
                  </a:cubicBezTo>
                  <a:cubicBezTo>
                    <a:pt x="76" y="43"/>
                    <a:pt x="79" y="38"/>
                    <a:pt x="77" y="35"/>
                  </a:cubicBezTo>
                  <a:cubicBezTo>
                    <a:pt x="75" y="33"/>
                    <a:pt x="70" y="32"/>
                    <a:pt x="73" y="27"/>
                  </a:cubicBezTo>
                  <a:cubicBezTo>
                    <a:pt x="75" y="23"/>
                    <a:pt x="84" y="8"/>
                    <a:pt x="82" y="4"/>
                  </a:cubicBezTo>
                  <a:close/>
                </a:path>
              </a:pathLst>
            </a:custGeom>
            <a:solidFill>
              <a:srgbClr val="DDDDDD">
                <a:alpha val="30000"/>
              </a:srgbClr>
            </a:solidFill>
            <a:ln w="3175" cap="rnd">
              <a:noFill/>
              <a:prstDash val="solid"/>
              <a:round/>
              <a:headEnd/>
              <a:tailEnd/>
            </a:ln>
          </p:spPr>
          <p:txBody>
            <a:bodyPr/>
            <a:lstStyle/>
            <a:p>
              <a:endParaRPr lang="en-US"/>
            </a:p>
          </p:txBody>
        </p:sp>
        <p:sp>
          <p:nvSpPr>
            <p:cNvPr id="143" name="Freeform 246"/>
            <p:cNvSpPr>
              <a:spLocks/>
            </p:cNvSpPr>
            <p:nvPr/>
          </p:nvSpPr>
          <p:spPr bwMode="auto">
            <a:xfrm>
              <a:off x="4146550" y="3387725"/>
              <a:ext cx="23813" cy="52387"/>
            </a:xfrm>
            <a:custGeom>
              <a:avLst/>
              <a:gdLst>
                <a:gd name="T0" fmla="*/ 1 w 27"/>
                <a:gd name="T1" fmla="*/ 0 h 60"/>
                <a:gd name="T2" fmla="*/ 1 w 27"/>
                <a:gd name="T3" fmla="*/ 1 h 60"/>
                <a:gd name="T4" fmla="*/ 1 w 27"/>
                <a:gd name="T5" fmla="*/ 1 h 60"/>
                <a:gd name="T6" fmla="*/ 1 w 27"/>
                <a:gd name="T7" fmla="*/ 1 h 60"/>
                <a:gd name="T8" fmla="*/ 1 w 27"/>
                <a:gd name="T9" fmla="*/ 1 h 60"/>
                <a:gd name="T10" fmla="*/ 1 w 27"/>
                <a:gd name="T11" fmla="*/ 1 h 60"/>
                <a:gd name="T12" fmla="*/ 1 w 27"/>
                <a:gd name="T13" fmla="*/ 1 h 60"/>
                <a:gd name="T14" fmla="*/ 1 w 27"/>
                <a:gd name="T15" fmla="*/ 1 h 60"/>
                <a:gd name="T16" fmla="*/ 1 w 27"/>
                <a:gd name="T17" fmla="*/ 1 h 60"/>
                <a:gd name="T18" fmla="*/ 1 w 27"/>
                <a:gd name="T19" fmla="*/ 1 h 60"/>
                <a:gd name="T20" fmla="*/ 1 w 27"/>
                <a:gd name="T21" fmla="*/ 1 h 60"/>
                <a:gd name="T22" fmla="*/ 1 w 27"/>
                <a:gd name="T23" fmla="*/ 1 h 60"/>
                <a:gd name="T24" fmla="*/ 1 w 27"/>
                <a:gd name="T25" fmla="*/ 1 h 60"/>
                <a:gd name="T26" fmla="*/ 1 w 27"/>
                <a:gd name="T27" fmla="*/ 1 h 60"/>
                <a:gd name="T28" fmla="*/ 1 w 27"/>
                <a:gd name="T29" fmla="*/ 0 h 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7" h="60">
                  <a:moveTo>
                    <a:pt x="22" y="0"/>
                  </a:moveTo>
                  <a:cubicBezTo>
                    <a:pt x="19" y="0"/>
                    <a:pt x="18" y="3"/>
                    <a:pt x="19" y="5"/>
                  </a:cubicBezTo>
                  <a:cubicBezTo>
                    <a:pt x="19" y="8"/>
                    <a:pt x="21" y="13"/>
                    <a:pt x="18" y="13"/>
                  </a:cubicBezTo>
                  <a:cubicBezTo>
                    <a:pt x="16" y="12"/>
                    <a:pt x="14" y="8"/>
                    <a:pt x="12" y="13"/>
                  </a:cubicBezTo>
                  <a:cubicBezTo>
                    <a:pt x="10" y="17"/>
                    <a:pt x="7" y="19"/>
                    <a:pt x="5" y="21"/>
                  </a:cubicBezTo>
                  <a:cubicBezTo>
                    <a:pt x="3" y="22"/>
                    <a:pt x="0" y="20"/>
                    <a:pt x="1" y="24"/>
                  </a:cubicBezTo>
                  <a:cubicBezTo>
                    <a:pt x="1" y="28"/>
                    <a:pt x="2" y="32"/>
                    <a:pt x="3" y="33"/>
                  </a:cubicBezTo>
                  <a:cubicBezTo>
                    <a:pt x="5" y="34"/>
                    <a:pt x="6" y="36"/>
                    <a:pt x="5" y="40"/>
                  </a:cubicBezTo>
                  <a:cubicBezTo>
                    <a:pt x="4" y="44"/>
                    <a:pt x="3" y="48"/>
                    <a:pt x="6" y="50"/>
                  </a:cubicBezTo>
                  <a:cubicBezTo>
                    <a:pt x="9" y="51"/>
                    <a:pt x="9" y="47"/>
                    <a:pt x="9" y="51"/>
                  </a:cubicBezTo>
                  <a:cubicBezTo>
                    <a:pt x="9" y="55"/>
                    <a:pt x="9" y="57"/>
                    <a:pt x="11" y="59"/>
                  </a:cubicBezTo>
                  <a:cubicBezTo>
                    <a:pt x="14" y="60"/>
                    <a:pt x="16" y="60"/>
                    <a:pt x="17" y="59"/>
                  </a:cubicBezTo>
                  <a:cubicBezTo>
                    <a:pt x="19" y="57"/>
                    <a:pt x="25" y="39"/>
                    <a:pt x="26" y="33"/>
                  </a:cubicBezTo>
                  <a:cubicBezTo>
                    <a:pt x="27" y="27"/>
                    <a:pt x="26" y="20"/>
                    <a:pt x="24" y="17"/>
                  </a:cubicBezTo>
                  <a:cubicBezTo>
                    <a:pt x="22" y="14"/>
                    <a:pt x="22" y="0"/>
                    <a:pt x="22" y="0"/>
                  </a:cubicBezTo>
                  <a:close/>
                </a:path>
              </a:pathLst>
            </a:custGeom>
            <a:solidFill>
              <a:srgbClr val="DDDDDD">
                <a:alpha val="30000"/>
              </a:srgbClr>
            </a:solidFill>
            <a:ln w="3175" cap="rnd">
              <a:noFill/>
              <a:prstDash val="solid"/>
              <a:round/>
              <a:headEnd/>
              <a:tailEnd/>
            </a:ln>
          </p:spPr>
          <p:txBody>
            <a:bodyPr/>
            <a:lstStyle/>
            <a:p>
              <a:endParaRPr lang="en-US"/>
            </a:p>
          </p:txBody>
        </p:sp>
        <p:sp>
          <p:nvSpPr>
            <p:cNvPr id="144" name="Freeform 247"/>
            <p:cNvSpPr>
              <a:spLocks/>
            </p:cNvSpPr>
            <p:nvPr/>
          </p:nvSpPr>
          <p:spPr bwMode="auto">
            <a:xfrm>
              <a:off x="4133850" y="3448050"/>
              <a:ext cx="42863" cy="69850"/>
            </a:xfrm>
            <a:custGeom>
              <a:avLst/>
              <a:gdLst>
                <a:gd name="T0" fmla="*/ 1 w 48"/>
                <a:gd name="T1" fmla="*/ 1 h 79"/>
                <a:gd name="T2" fmla="*/ 1 w 48"/>
                <a:gd name="T3" fmla="*/ 1 h 79"/>
                <a:gd name="T4" fmla="*/ 1 w 48"/>
                <a:gd name="T5" fmla="*/ 1 h 79"/>
                <a:gd name="T6" fmla="*/ 1 w 48"/>
                <a:gd name="T7" fmla="*/ 1 h 79"/>
                <a:gd name="T8" fmla="*/ 1 w 48"/>
                <a:gd name="T9" fmla="*/ 1 h 79"/>
                <a:gd name="T10" fmla="*/ 1 w 48"/>
                <a:gd name="T11" fmla="*/ 1 h 79"/>
                <a:gd name="T12" fmla="*/ 1 w 48"/>
                <a:gd name="T13" fmla="*/ 1 h 79"/>
                <a:gd name="T14" fmla="*/ 1 w 48"/>
                <a:gd name="T15" fmla="*/ 1 h 79"/>
                <a:gd name="T16" fmla="*/ 1 w 48"/>
                <a:gd name="T17" fmla="*/ 1 h 79"/>
                <a:gd name="T18" fmla="*/ 1 w 48"/>
                <a:gd name="T19" fmla="*/ 1 h 79"/>
                <a:gd name="T20" fmla="*/ 1 w 48"/>
                <a:gd name="T21" fmla="*/ 1 h 79"/>
                <a:gd name="T22" fmla="*/ 1 w 48"/>
                <a:gd name="T23" fmla="*/ 1 h 79"/>
                <a:gd name="T24" fmla="*/ 1 w 48"/>
                <a:gd name="T25" fmla="*/ 1 h 79"/>
                <a:gd name="T26" fmla="*/ 1 w 48"/>
                <a:gd name="T27" fmla="*/ 1 h 79"/>
                <a:gd name="T28" fmla="*/ 1 w 48"/>
                <a:gd name="T29" fmla="*/ 1 h 79"/>
                <a:gd name="T30" fmla="*/ 1 w 48"/>
                <a:gd name="T31" fmla="*/ 1 h 79"/>
                <a:gd name="T32" fmla="*/ 1 w 48"/>
                <a:gd name="T33" fmla="*/ 1 h 79"/>
                <a:gd name="T34" fmla="*/ 1 w 48"/>
                <a:gd name="T35" fmla="*/ 1 h 79"/>
                <a:gd name="T36" fmla="*/ 1 w 48"/>
                <a:gd name="T37" fmla="*/ 1 h 79"/>
                <a:gd name="T38" fmla="*/ 1 w 48"/>
                <a:gd name="T39" fmla="*/ 1 h 79"/>
                <a:gd name="T40" fmla="*/ 1 w 48"/>
                <a:gd name="T41" fmla="*/ 1 h 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8" h="79">
                  <a:moveTo>
                    <a:pt x="31" y="1"/>
                  </a:moveTo>
                  <a:cubicBezTo>
                    <a:pt x="29" y="0"/>
                    <a:pt x="28" y="3"/>
                    <a:pt x="26" y="5"/>
                  </a:cubicBezTo>
                  <a:cubicBezTo>
                    <a:pt x="23" y="7"/>
                    <a:pt x="18" y="11"/>
                    <a:pt x="15" y="10"/>
                  </a:cubicBezTo>
                  <a:cubicBezTo>
                    <a:pt x="12" y="9"/>
                    <a:pt x="9" y="10"/>
                    <a:pt x="9" y="7"/>
                  </a:cubicBezTo>
                  <a:cubicBezTo>
                    <a:pt x="9" y="5"/>
                    <a:pt x="9" y="1"/>
                    <a:pt x="7" y="2"/>
                  </a:cubicBezTo>
                  <a:cubicBezTo>
                    <a:pt x="6" y="3"/>
                    <a:pt x="0" y="10"/>
                    <a:pt x="4" y="14"/>
                  </a:cubicBezTo>
                  <a:cubicBezTo>
                    <a:pt x="8" y="17"/>
                    <a:pt x="7" y="19"/>
                    <a:pt x="9" y="22"/>
                  </a:cubicBezTo>
                  <a:cubicBezTo>
                    <a:pt x="10" y="25"/>
                    <a:pt x="13" y="31"/>
                    <a:pt x="14" y="36"/>
                  </a:cubicBezTo>
                  <a:cubicBezTo>
                    <a:pt x="15" y="40"/>
                    <a:pt x="11" y="54"/>
                    <a:pt x="10" y="57"/>
                  </a:cubicBezTo>
                  <a:cubicBezTo>
                    <a:pt x="9" y="60"/>
                    <a:pt x="4" y="59"/>
                    <a:pt x="9" y="62"/>
                  </a:cubicBezTo>
                  <a:cubicBezTo>
                    <a:pt x="13" y="65"/>
                    <a:pt x="12" y="70"/>
                    <a:pt x="14" y="74"/>
                  </a:cubicBezTo>
                  <a:cubicBezTo>
                    <a:pt x="16" y="79"/>
                    <a:pt x="18" y="74"/>
                    <a:pt x="22" y="75"/>
                  </a:cubicBezTo>
                  <a:cubicBezTo>
                    <a:pt x="26" y="76"/>
                    <a:pt x="36" y="63"/>
                    <a:pt x="37" y="65"/>
                  </a:cubicBezTo>
                  <a:cubicBezTo>
                    <a:pt x="38" y="67"/>
                    <a:pt x="37" y="73"/>
                    <a:pt x="40" y="70"/>
                  </a:cubicBezTo>
                  <a:cubicBezTo>
                    <a:pt x="43" y="68"/>
                    <a:pt x="45" y="66"/>
                    <a:pt x="44" y="60"/>
                  </a:cubicBezTo>
                  <a:cubicBezTo>
                    <a:pt x="43" y="54"/>
                    <a:pt x="43" y="47"/>
                    <a:pt x="44" y="43"/>
                  </a:cubicBezTo>
                  <a:cubicBezTo>
                    <a:pt x="46" y="39"/>
                    <a:pt x="48" y="35"/>
                    <a:pt x="46" y="33"/>
                  </a:cubicBezTo>
                  <a:cubicBezTo>
                    <a:pt x="44" y="30"/>
                    <a:pt x="47" y="24"/>
                    <a:pt x="47" y="22"/>
                  </a:cubicBezTo>
                  <a:cubicBezTo>
                    <a:pt x="47" y="20"/>
                    <a:pt x="47" y="16"/>
                    <a:pt x="45" y="12"/>
                  </a:cubicBezTo>
                  <a:cubicBezTo>
                    <a:pt x="43" y="8"/>
                    <a:pt x="41" y="5"/>
                    <a:pt x="41" y="3"/>
                  </a:cubicBezTo>
                  <a:cubicBezTo>
                    <a:pt x="41" y="1"/>
                    <a:pt x="31" y="1"/>
                    <a:pt x="31" y="1"/>
                  </a:cubicBezTo>
                  <a:close/>
                </a:path>
              </a:pathLst>
            </a:custGeom>
            <a:solidFill>
              <a:srgbClr val="DDDDDD">
                <a:alpha val="30000"/>
              </a:srgbClr>
            </a:solidFill>
            <a:ln w="3175" cap="rnd">
              <a:noFill/>
              <a:prstDash val="solid"/>
              <a:round/>
              <a:headEnd/>
              <a:tailEnd/>
            </a:ln>
          </p:spPr>
          <p:txBody>
            <a:bodyPr/>
            <a:lstStyle/>
            <a:p>
              <a:endParaRPr lang="en-US"/>
            </a:p>
          </p:txBody>
        </p:sp>
        <p:sp>
          <p:nvSpPr>
            <p:cNvPr id="145" name="Freeform 248"/>
            <p:cNvSpPr>
              <a:spLocks/>
            </p:cNvSpPr>
            <p:nvPr/>
          </p:nvSpPr>
          <p:spPr bwMode="auto">
            <a:xfrm>
              <a:off x="4005263" y="3481388"/>
              <a:ext cx="28575" cy="23812"/>
            </a:xfrm>
            <a:custGeom>
              <a:avLst/>
              <a:gdLst>
                <a:gd name="T0" fmla="*/ 1 w 32"/>
                <a:gd name="T1" fmla="*/ 1 h 27"/>
                <a:gd name="T2" fmla="*/ 1 w 32"/>
                <a:gd name="T3" fmla="*/ 1 h 27"/>
                <a:gd name="T4" fmla="*/ 1 w 32"/>
                <a:gd name="T5" fmla="*/ 1 h 27"/>
                <a:gd name="T6" fmla="*/ 1 w 32"/>
                <a:gd name="T7" fmla="*/ 1 h 27"/>
                <a:gd name="T8" fmla="*/ 1 w 32"/>
                <a:gd name="T9" fmla="*/ 1 h 27"/>
                <a:gd name="T10" fmla="*/ 1 w 32"/>
                <a:gd name="T11" fmla="*/ 1 h 27"/>
                <a:gd name="T12" fmla="*/ 1 w 32"/>
                <a:gd name="T13" fmla="*/ 1 h 27"/>
                <a:gd name="T14" fmla="*/ 1 w 32"/>
                <a:gd name="T15" fmla="*/ 1 h 2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 h="27">
                  <a:moveTo>
                    <a:pt x="18" y="2"/>
                  </a:moveTo>
                  <a:cubicBezTo>
                    <a:pt x="14" y="4"/>
                    <a:pt x="7" y="5"/>
                    <a:pt x="6" y="8"/>
                  </a:cubicBezTo>
                  <a:cubicBezTo>
                    <a:pt x="5" y="10"/>
                    <a:pt x="0" y="16"/>
                    <a:pt x="5" y="18"/>
                  </a:cubicBezTo>
                  <a:cubicBezTo>
                    <a:pt x="11" y="20"/>
                    <a:pt x="10" y="13"/>
                    <a:pt x="17" y="20"/>
                  </a:cubicBezTo>
                  <a:cubicBezTo>
                    <a:pt x="23" y="27"/>
                    <a:pt x="28" y="20"/>
                    <a:pt x="30" y="16"/>
                  </a:cubicBezTo>
                  <a:cubicBezTo>
                    <a:pt x="32" y="12"/>
                    <a:pt x="27" y="9"/>
                    <a:pt x="26" y="7"/>
                  </a:cubicBezTo>
                  <a:cubicBezTo>
                    <a:pt x="24" y="5"/>
                    <a:pt x="27" y="1"/>
                    <a:pt x="25" y="1"/>
                  </a:cubicBezTo>
                  <a:cubicBezTo>
                    <a:pt x="24" y="0"/>
                    <a:pt x="18" y="2"/>
                    <a:pt x="18" y="2"/>
                  </a:cubicBezTo>
                  <a:close/>
                </a:path>
              </a:pathLst>
            </a:custGeom>
            <a:solidFill>
              <a:srgbClr val="DDDDDD">
                <a:alpha val="30000"/>
              </a:srgbClr>
            </a:solidFill>
            <a:ln w="3175" cap="rnd">
              <a:noFill/>
              <a:prstDash val="solid"/>
              <a:round/>
              <a:headEnd/>
              <a:tailEnd/>
            </a:ln>
          </p:spPr>
          <p:txBody>
            <a:bodyPr/>
            <a:lstStyle/>
            <a:p>
              <a:endParaRPr lang="en-US"/>
            </a:p>
          </p:txBody>
        </p:sp>
        <p:sp>
          <p:nvSpPr>
            <p:cNvPr id="146" name="Freeform 249"/>
            <p:cNvSpPr>
              <a:spLocks/>
            </p:cNvSpPr>
            <p:nvPr/>
          </p:nvSpPr>
          <p:spPr bwMode="auto">
            <a:xfrm>
              <a:off x="4035425" y="3476625"/>
              <a:ext cx="19050" cy="9525"/>
            </a:xfrm>
            <a:custGeom>
              <a:avLst/>
              <a:gdLst>
                <a:gd name="T0" fmla="*/ 1 w 22"/>
                <a:gd name="T1" fmla="*/ 1 h 10"/>
                <a:gd name="T2" fmla="*/ 1 w 22"/>
                <a:gd name="T3" fmla="*/ 1 h 10"/>
                <a:gd name="T4" fmla="*/ 1 w 22"/>
                <a:gd name="T5" fmla="*/ 1 h 10"/>
                <a:gd name="T6" fmla="*/ 1 w 22"/>
                <a:gd name="T7" fmla="*/ 1 h 10"/>
                <a:gd name="T8" fmla="*/ 1 w 22"/>
                <a:gd name="T9" fmla="*/ 0 h 10"/>
                <a:gd name="T10" fmla="*/ 1 w 22"/>
                <a:gd name="T11" fmla="*/ 1 h 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10">
                  <a:moveTo>
                    <a:pt x="8" y="1"/>
                  </a:moveTo>
                  <a:cubicBezTo>
                    <a:pt x="6" y="2"/>
                    <a:pt x="0" y="6"/>
                    <a:pt x="9" y="8"/>
                  </a:cubicBezTo>
                  <a:cubicBezTo>
                    <a:pt x="17" y="9"/>
                    <a:pt x="15" y="10"/>
                    <a:pt x="18" y="8"/>
                  </a:cubicBezTo>
                  <a:cubicBezTo>
                    <a:pt x="22" y="7"/>
                    <a:pt x="20" y="1"/>
                    <a:pt x="18" y="1"/>
                  </a:cubicBezTo>
                  <a:cubicBezTo>
                    <a:pt x="17" y="1"/>
                    <a:pt x="13" y="0"/>
                    <a:pt x="13" y="0"/>
                  </a:cubicBezTo>
                  <a:lnTo>
                    <a:pt x="8" y="1"/>
                  </a:lnTo>
                  <a:close/>
                </a:path>
              </a:pathLst>
            </a:custGeom>
            <a:solidFill>
              <a:srgbClr val="DDDDDD">
                <a:alpha val="30000"/>
              </a:srgbClr>
            </a:solidFill>
            <a:ln w="3175" cap="rnd">
              <a:noFill/>
              <a:prstDash val="solid"/>
              <a:round/>
              <a:headEnd/>
              <a:tailEnd/>
            </a:ln>
          </p:spPr>
          <p:txBody>
            <a:bodyPr/>
            <a:lstStyle/>
            <a:p>
              <a:endParaRPr lang="en-US"/>
            </a:p>
          </p:txBody>
        </p:sp>
        <p:sp>
          <p:nvSpPr>
            <p:cNvPr id="147" name="Freeform 250"/>
            <p:cNvSpPr>
              <a:spLocks/>
            </p:cNvSpPr>
            <p:nvPr/>
          </p:nvSpPr>
          <p:spPr bwMode="auto">
            <a:xfrm>
              <a:off x="3989388" y="3498850"/>
              <a:ext cx="12700" cy="15875"/>
            </a:xfrm>
            <a:custGeom>
              <a:avLst/>
              <a:gdLst>
                <a:gd name="T0" fmla="*/ 1 w 14"/>
                <a:gd name="T1" fmla="*/ 1 h 19"/>
                <a:gd name="T2" fmla="*/ 1 w 14"/>
                <a:gd name="T3" fmla="*/ 1 h 19"/>
                <a:gd name="T4" fmla="*/ 1 w 14"/>
                <a:gd name="T5" fmla="*/ 1 h 19"/>
                <a:gd name="T6" fmla="*/ 1 w 14"/>
                <a:gd name="T7" fmla="*/ 1 h 19"/>
                <a:gd name="T8" fmla="*/ 1 w 14"/>
                <a:gd name="T9" fmla="*/ 1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9">
                  <a:moveTo>
                    <a:pt x="2" y="9"/>
                  </a:moveTo>
                  <a:cubicBezTo>
                    <a:pt x="0" y="12"/>
                    <a:pt x="1" y="19"/>
                    <a:pt x="5" y="19"/>
                  </a:cubicBezTo>
                  <a:cubicBezTo>
                    <a:pt x="8" y="19"/>
                    <a:pt x="5" y="13"/>
                    <a:pt x="10" y="13"/>
                  </a:cubicBezTo>
                  <a:cubicBezTo>
                    <a:pt x="14" y="13"/>
                    <a:pt x="13" y="0"/>
                    <a:pt x="11" y="2"/>
                  </a:cubicBezTo>
                  <a:cubicBezTo>
                    <a:pt x="8" y="4"/>
                    <a:pt x="2" y="9"/>
                    <a:pt x="2" y="9"/>
                  </a:cubicBezTo>
                  <a:close/>
                </a:path>
              </a:pathLst>
            </a:custGeom>
            <a:solidFill>
              <a:srgbClr val="DDDDDD">
                <a:alpha val="30000"/>
              </a:srgbClr>
            </a:solidFill>
            <a:ln w="3175" cap="rnd">
              <a:noFill/>
              <a:prstDash val="solid"/>
              <a:round/>
              <a:headEnd/>
              <a:tailEnd/>
            </a:ln>
          </p:spPr>
          <p:txBody>
            <a:bodyPr/>
            <a:lstStyle/>
            <a:p>
              <a:endParaRPr lang="en-US"/>
            </a:p>
          </p:txBody>
        </p:sp>
        <p:sp>
          <p:nvSpPr>
            <p:cNvPr id="148" name="Freeform 251"/>
            <p:cNvSpPr>
              <a:spLocks/>
            </p:cNvSpPr>
            <p:nvPr/>
          </p:nvSpPr>
          <p:spPr bwMode="auto">
            <a:xfrm>
              <a:off x="4687888" y="3600450"/>
              <a:ext cx="57150" cy="44450"/>
            </a:xfrm>
            <a:custGeom>
              <a:avLst/>
              <a:gdLst>
                <a:gd name="T0" fmla="*/ 1 w 66"/>
                <a:gd name="T1" fmla="*/ 1 h 49"/>
                <a:gd name="T2" fmla="*/ 1 w 66"/>
                <a:gd name="T3" fmla="*/ 1 h 49"/>
                <a:gd name="T4" fmla="*/ 1 w 66"/>
                <a:gd name="T5" fmla="*/ 1 h 49"/>
                <a:gd name="T6" fmla="*/ 1 w 66"/>
                <a:gd name="T7" fmla="*/ 1 h 49"/>
                <a:gd name="T8" fmla="*/ 1 w 66"/>
                <a:gd name="T9" fmla="*/ 1 h 49"/>
                <a:gd name="T10" fmla="*/ 1 w 66"/>
                <a:gd name="T11" fmla="*/ 1 h 49"/>
                <a:gd name="T12" fmla="*/ 1 w 66"/>
                <a:gd name="T13" fmla="*/ 1 h 49"/>
                <a:gd name="T14" fmla="*/ 1 w 66"/>
                <a:gd name="T15" fmla="*/ 1 h 49"/>
                <a:gd name="T16" fmla="*/ 1 w 66"/>
                <a:gd name="T17" fmla="*/ 1 h 49"/>
                <a:gd name="T18" fmla="*/ 1 w 66"/>
                <a:gd name="T19" fmla="*/ 1 h 4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6" h="49">
                  <a:moveTo>
                    <a:pt x="25" y="21"/>
                  </a:moveTo>
                  <a:cubicBezTo>
                    <a:pt x="21" y="21"/>
                    <a:pt x="20" y="24"/>
                    <a:pt x="15" y="24"/>
                  </a:cubicBezTo>
                  <a:cubicBezTo>
                    <a:pt x="11" y="24"/>
                    <a:pt x="7" y="20"/>
                    <a:pt x="5" y="26"/>
                  </a:cubicBezTo>
                  <a:cubicBezTo>
                    <a:pt x="3" y="33"/>
                    <a:pt x="0" y="34"/>
                    <a:pt x="5" y="37"/>
                  </a:cubicBezTo>
                  <a:cubicBezTo>
                    <a:pt x="11" y="40"/>
                    <a:pt x="13" y="49"/>
                    <a:pt x="20" y="44"/>
                  </a:cubicBezTo>
                  <a:cubicBezTo>
                    <a:pt x="27" y="38"/>
                    <a:pt x="41" y="30"/>
                    <a:pt x="44" y="31"/>
                  </a:cubicBezTo>
                  <a:cubicBezTo>
                    <a:pt x="53" y="34"/>
                    <a:pt x="48" y="21"/>
                    <a:pt x="48" y="21"/>
                  </a:cubicBezTo>
                  <a:cubicBezTo>
                    <a:pt x="48" y="21"/>
                    <a:pt x="66" y="10"/>
                    <a:pt x="64" y="5"/>
                  </a:cubicBezTo>
                  <a:cubicBezTo>
                    <a:pt x="62" y="0"/>
                    <a:pt x="52" y="14"/>
                    <a:pt x="43" y="15"/>
                  </a:cubicBezTo>
                  <a:cubicBezTo>
                    <a:pt x="35" y="16"/>
                    <a:pt x="25" y="21"/>
                    <a:pt x="25" y="21"/>
                  </a:cubicBezTo>
                  <a:close/>
                </a:path>
              </a:pathLst>
            </a:custGeom>
            <a:solidFill>
              <a:srgbClr val="DDDDDD">
                <a:alpha val="30000"/>
              </a:srgbClr>
            </a:solidFill>
            <a:ln w="3175" cap="rnd">
              <a:noFill/>
              <a:prstDash val="solid"/>
              <a:round/>
              <a:headEnd/>
              <a:tailEnd/>
            </a:ln>
          </p:spPr>
          <p:txBody>
            <a:bodyPr/>
            <a:lstStyle/>
            <a:p>
              <a:endParaRPr lang="en-US"/>
            </a:p>
          </p:txBody>
        </p:sp>
        <p:sp>
          <p:nvSpPr>
            <p:cNvPr id="149" name="Freeform 252"/>
            <p:cNvSpPr>
              <a:spLocks/>
            </p:cNvSpPr>
            <p:nvPr/>
          </p:nvSpPr>
          <p:spPr bwMode="auto">
            <a:xfrm>
              <a:off x="4483100" y="3608388"/>
              <a:ext cx="71438" cy="25400"/>
            </a:xfrm>
            <a:custGeom>
              <a:avLst/>
              <a:gdLst>
                <a:gd name="T0" fmla="*/ 1 w 80"/>
                <a:gd name="T1" fmla="*/ 1 h 29"/>
                <a:gd name="T2" fmla="*/ 1 w 80"/>
                <a:gd name="T3" fmla="*/ 1 h 29"/>
                <a:gd name="T4" fmla="*/ 1 w 80"/>
                <a:gd name="T5" fmla="*/ 1 h 29"/>
                <a:gd name="T6" fmla="*/ 1 w 80"/>
                <a:gd name="T7" fmla="*/ 1 h 29"/>
                <a:gd name="T8" fmla="*/ 1 w 80"/>
                <a:gd name="T9" fmla="*/ 1 h 29"/>
                <a:gd name="T10" fmla="*/ 1 w 80"/>
                <a:gd name="T11" fmla="*/ 1 h 29"/>
                <a:gd name="T12" fmla="*/ 1 w 80"/>
                <a:gd name="T13" fmla="*/ 1 h 29"/>
                <a:gd name="T14" fmla="*/ 1 w 80"/>
                <a:gd name="T15" fmla="*/ 1 h 29"/>
                <a:gd name="T16" fmla="*/ 1 w 80"/>
                <a:gd name="T17" fmla="*/ 1 h 29"/>
                <a:gd name="T18" fmla="*/ 1 w 80"/>
                <a:gd name="T19" fmla="*/ 1 h 29"/>
                <a:gd name="T20" fmla="*/ 1 w 80"/>
                <a:gd name="T21" fmla="*/ 1 h 29"/>
                <a:gd name="T22" fmla="*/ 1 w 80"/>
                <a:gd name="T23" fmla="*/ 1 h 2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0" h="29">
                  <a:moveTo>
                    <a:pt x="36" y="6"/>
                  </a:moveTo>
                  <a:cubicBezTo>
                    <a:pt x="30" y="8"/>
                    <a:pt x="21" y="3"/>
                    <a:pt x="21" y="3"/>
                  </a:cubicBezTo>
                  <a:cubicBezTo>
                    <a:pt x="21" y="3"/>
                    <a:pt x="14" y="0"/>
                    <a:pt x="12" y="2"/>
                  </a:cubicBezTo>
                  <a:cubicBezTo>
                    <a:pt x="9" y="4"/>
                    <a:pt x="0" y="9"/>
                    <a:pt x="6" y="12"/>
                  </a:cubicBezTo>
                  <a:cubicBezTo>
                    <a:pt x="13" y="15"/>
                    <a:pt x="22" y="13"/>
                    <a:pt x="28" y="16"/>
                  </a:cubicBezTo>
                  <a:cubicBezTo>
                    <a:pt x="35" y="19"/>
                    <a:pt x="35" y="19"/>
                    <a:pt x="41" y="24"/>
                  </a:cubicBezTo>
                  <a:cubicBezTo>
                    <a:pt x="48" y="29"/>
                    <a:pt x="48" y="21"/>
                    <a:pt x="58" y="22"/>
                  </a:cubicBezTo>
                  <a:cubicBezTo>
                    <a:pt x="68" y="23"/>
                    <a:pt x="71" y="22"/>
                    <a:pt x="74" y="19"/>
                  </a:cubicBezTo>
                  <a:cubicBezTo>
                    <a:pt x="77" y="16"/>
                    <a:pt x="80" y="12"/>
                    <a:pt x="76" y="12"/>
                  </a:cubicBezTo>
                  <a:cubicBezTo>
                    <a:pt x="72" y="12"/>
                    <a:pt x="59" y="12"/>
                    <a:pt x="56" y="12"/>
                  </a:cubicBezTo>
                  <a:cubicBezTo>
                    <a:pt x="54" y="12"/>
                    <a:pt x="41" y="12"/>
                    <a:pt x="41" y="12"/>
                  </a:cubicBezTo>
                  <a:lnTo>
                    <a:pt x="36" y="6"/>
                  </a:lnTo>
                  <a:close/>
                </a:path>
              </a:pathLst>
            </a:custGeom>
            <a:solidFill>
              <a:srgbClr val="DDDDDD">
                <a:alpha val="30000"/>
              </a:srgbClr>
            </a:solidFill>
            <a:ln w="3175" cap="rnd">
              <a:noFill/>
              <a:prstDash val="solid"/>
              <a:round/>
              <a:headEnd/>
              <a:tailEnd/>
            </a:ln>
          </p:spPr>
          <p:txBody>
            <a:bodyPr/>
            <a:lstStyle/>
            <a:p>
              <a:endParaRPr lang="en-US"/>
            </a:p>
          </p:txBody>
        </p:sp>
        <p:sp>
          <p:nvSpPr>
            <p:cNvPr id="150" name="Freeform 253"/>
            <p:cNvSpPr>
              <a:spLocks/>
            </p:cNvSpPr>
            <p:nvPr/>
          </p:nvSpPr>
          <p:spPr bwMode="auto">
            <a:xfrm>
              <a:off x="4513263" y="3541713"/>
              <a:ext cx="15875" cy="17462"/>
            </a:xfrm>
            <a:custGeom>
              <a:avLst/>
              <a:gdLst>
                <a:gd name="T0" fmla="*/ 1 w 17"/>
                <a:gd name="T1" fmla="*/ 0 h 20"/>
                <a:gd name="T2" fmla="*/ 1 w 17"/>
                <a:gd name="T3" fmla="*/ 1 h 20"/>
                <a:gd name="T4" fmla="*/ 1 w 17"/>
                <a:gd name="T5" fmla="*/ 1 h 20"/>
                <a:gd name="T6" fmla="*/ 1 w 17"/>
                <a:gd name="T7" fmla="*/ 1 h 20"/>
                <a:gd name="T8" fmla="*/ 1 w 17"/>
                <a:gd name="T9" fmla="*/ 1 h 20"/>
                <a:gd name="T10" fmla="*/ 1 w 17"/>
                <a:gd name="T11" fmla="*/ 1 h 20"/>
                <a:gd name="T12" fmla="*/ 1 w 17"/>
                <a:gd name="T13" fmla="*/ 1 h 20"/>
                <a:gd name="T14" fmla="*/ 1 w 17"/>
                <a:gd name="T15" fmla="*/ 0 h 2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7" h="20">
                  <a:moveTo>
                    <a:pt x="4" y="0"/>
                  </a:moveTo>
                  <a:cubicBezTo>
                    <a:pt x="2" y="1"/>
                    <a:pt x="0" y="4"/>
                    <a:pt x="3" y="6"/>
                  </a:cubicBezTo>
                  <a:cubicBezTo>
                    <a:pt x="7" y="8"/>
                    <a:pt x="9" y="6"/>
                    <a:pt x="9" y="11"/>
                  </a:cubicBezTo>
                  <a:cubicBezTo>
                    <a:pt x="10" y="15"/>
                    <a:pt x="11" y="17"/>
                    <a:pt x="14" y="18"/>
                  </a:cubicBezTo>
                  <a:cubicBezTo>
                    <a:pt x="16" y="20"/>
                    <a:pt x="17" y="19"/>
                    <a:pt x="17" y="18"/>
                  </a:cubicBezTo>
                  <a:cubicBezTo>
                    <a:pt x="17" y="17"/>
                    <a:pt x="16" y="12"/>
                    <a:pt x="15" y="12"/>
                  </a:cubicBezTo>
                  <a:cubicBezTo>
                    <a:pt x="14" y="12"/>
                    <a:pt x="13" y="8"/>
                    <a:pt x="12" y="7"/>
                  </a:cubicBezTo>
                  <a:cubicBezTo>
                    <a:pt x="11" y="6"/>
                    <a:pt x="4" y="0"/>
                    <a:pt x="4" y="0"/>
                  </a:cubicBezTo>
                  <a:close/>
                </a:path>
              </a:pathLst>
            </a:custGeom>
            <a:solidFill>
              <a:srgbClr val="DDDDDD">
                <a:alpha val="30000"/>
              </a:srgbClr>
            </a:solidFill>
            <a:ln w="3175" cap="rnd">
              <a:noFill/>
              <a:prstDash val="solid"/>
              <a:round/>
              <a:headEnd/>
              <a:tailEnd/>
            </a:ln>
          </p:spPr>
          <p:txBody>
            <a:bodyPr/>
            <a:lstStyle/>
            <a:p>
              <a:endParaRPr lang="en-US"/>
            </a:p>
          </p:txBody>
        </p:sp>
        <p:sp>
          <p:nvSpPr>
            <p:cNvPr id="151" name="Freeform 254"/>
            <p:cNvSpPr>
              <a:spLocks/>
            </p:cNvSpPr>
            <p:nvPr/>
          </p:nvSpPr>
          <p:spPr bwMode="auto">
            <a:xfrm>
              <a:off x="4530725" y="3556000"/>
              <a:ext cx="3175" cy="4762"/>
            </a:xfrm>
            <a:custGeom>
              <a:avLst/>
              <a:gdLst>
                <a:gd name="T0" fmla="*/ 1 w 4"/>
                <a:gd name="T1" fmla="*/ 0 h 4"/>
                <a:gd name="T2" fmla="*/ 1 w 4"/>
                <a:gd name="T3" fmla="*/ 2 h 4"/>
                <a:gd name="T4" fmla="*/ 1 w 4"/>
                <a:gd name="T5" fmla="*/ 2 h 4"/>
                <a:gd name="T6" fmla="*/ 1 w 4"/>
                <a:gd name="T7" fmla="*/ 0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4">
                  <a:moveTo>
                    <a:pt x="2" y="0"/>
                  </a:moveTo>
                  <a:cubicBezTo>
                    <a:pt x="1" y="1"/>
                    <a:pt x="0" y="4"/>
                    <a:pt x="1" y="4"/>
                  </a:cubicBezTo>
                  <a:cubicBezTo>
                    <a:pt x="3" y="4"/>
                    <a:pt x="4" y="3"/>
                    <a:pt x="4" y="2"/>
                  </a:cubicBezTo>
                  <a:cubicBezTo>
                    <a:pt x="4" y="1"/>
                    <a:pt x="2" y="0"/>
                    <a:pt x="2" y="0"/>
                  </a:cubicBezTo>
                  <a:close/>
                </a:path>
              </a:pathLst>
            </a:custGeom>
            <a:solidFill>
              <a:srgbClr val="DDDDDD">
                <a:alpha val="30000"/>
              </a:srgbClr>
            </a:solidFill>
            <a:ln w="3175" cap="rnd">
              <a:noFill/>
              <a:prstDash val="solid"/>
              <a:round/>
              <a:headEnd/>
              <a:tailEnd/>
            </a:ln>
          </p:spPr>
          <p:txBody>
            <a:bodyPr/>
            <a:lstStyle/>
            <a:p>
              <a:endParaRPr lang="en-US"/>
            </a:p>
          </p:txBody>
        </p:sp>
        <p:sp>
          <p:nvSpPr>
            <p:cNvPr id="152" name="Freeform 255"/>
            <p:cNvSpPr>
              <a:spLocks/>
            </p:cNvSpPr>
            <p:nvPr/>
          </p:nvSpPr>
          <p:spPr bwMode="auto">
            <a:xfrm>
              <a:off x="4532313" y="3565525"/>
              <a:ext cx="4763" cy="6350"/>
            </a:xfrm>
            <a:custGeom>
              <a:avLst/>
              <a:gdLst>
                <a:gd name="T0" fmla="*/ 1 w 5"/>
                <a:gd name="T1" fmla="*/ 0 h 7"/>
                <a:gd name="T2" fmla="*/ 1 w 5"/>
                <a:gd name="T3" fmla="*/ 1 h 7"/>
                <a:gd name="T4" fmla="*/ 1 w 5"/>
                <a:gd name="T5" fmla="*/ 1 h 7"/>
                <a:gd name="T6" fmla="*/ 1 w 5"/>
                <a:gd name="T7" fmla="*/ 0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7">
                  <a:moveTo>
                    <a:pt x="1" y="0"/>
                  </a:moveTo>
                  <a:cubicBezTo>
                    <a:pt x="1" y="1"/>
                    <a:pt x="0" y="7"/>
                    <a:pt x="2" y="7"/>
                  </a:cubicBezTo>
                  <a:cubicBezTo>
                    <a:pt x="3" y="7"/>
                    <a:pt x="5" y="4"/>
                    <a:pt x="5" y="4"/>
                  </a:cubicBezTo>
                  <a:lnTo>
                    <a:pt x="1" y="0"/>
                  </a:lnTo>
                  <a:close/>
                </a:path>
              </a:pathLst>
            </a:custGeom>
            <a:solidFill>
              <a:srgbClr val="DDDDDD">
                <a:alpha val="30000"/>
              </a:srgbClr>
            </a:solidFill>
            <a:ln w="3175" cap="rnd">
              <a:noFill/>
              <a:prstDash val="solid"/>
              <a:round/>
              <a:headEnd/>
              <a:tailEnd/>
            </a:ln>
          </p:spPr>
          <p:txBody>
            <a:bodyPr/>
            <a:lstStyle/>
            <a:p>
              <a:endParaRPr lang="en-US"/>
            </a:p>
          </p:txBody>
        </p:sp>
        <p:sp>
          <p:nvSpPr>
            <p:cNvPr id="153" name="Freeform 256"/>
            <p:cNvSpPr>
              <a:spLocks/>
            </p:cNvSpPr>
            <p:nvPr/>
          </p:nvSpPr>
          <p:spPr bwMode="auto">
            <a:xfrm>
              <a:off x="4521200" y="3563938"/>
              <a:ext cx="9525" cy="7937"/>
            </a:xfrm>
            <a:custGeom>
              <a:avLst/>
              <a:gdLst>
                <a:gd name="T0" fmla="*/ 1 w 10"/>
                <a:gd name="T1" fmla="*/ 1 h 10"/>
                <a:gd name="T2" fmla="*/ 1 w 10"/>
                <a:gd name="T3" fmla="*/ 1 h 10"/>
                <a:gd name="T4" fmla="*/ 1 w 10"/>
                <a:gd name="T5" fmla="*/ 1 h 10"/>
                <a:gd name="T6" fmla="*/ 0 60000 65536"/>
                <a:gd name="T7" fmla="*/ 0 60000 65536"/>
                <a:gd name="T8" fmla="*/ 0 60000 65536"/>
              </a:gdLst>
              <a:ahLst/>
              <a:cxnLst>
                <a:cxn ang="T6">
                  <a:pos x="T0" y="T1"/>
                </a:cxn>
                <a:cxn ang="T7">
                  <a:pos x="T2" y="T3"/>
                </a:cxn>
                <a:cxn ang="T8">
                  <a:pos x="T4" y="T5"/>
                </a:cxn>
              </a:cxnLst>
              <a:rect l="0" t="0" r="r" b="b"/>
              <a:pathLst>
                <a:path w="10" h="10">
                  <a:moveTo>
                    <a:pt x="5" y="3"/>
                  </a:moveTo>
                  <a:cubicBezTo>
                    <a:pt x="0" y="5"/>
                    <a:pt x="7" y="10"/>
                    <a:pt x="7" y="10"/>
                  </a:cubicBezTo>
                  <a:cubicBezTo>
                    <a:pt x="7" y="10"/>
                    <a:pt x="10" y="0"/>
                    <a:pt x="5" y="3"/>
                  </a:cubicBezTo>
                  <a:close/>
                </a:path>
              </a:pathLst>
            </a:custGeom>
            <a:solidFill>
              <a:srgbClr val="DDDDDD">
                <a:alpha val="30000"/>
              </a:srgbClr>
            </a:solidFill>
            <a:ln w="3175" cap="rnd">
              <a:noFill/>
              <a:prstDash val="solid"/>
              <a:round/>
              <a:headEnd/>
              <a:tailEnd/>
            </a:ln>
          </p:spPr>
          <p:txBody>
            <a:bodyPr/>
            <a:lstStyle/>
            <a:p>
              <a:endParaRPr lang="en-US"/>
            </a:p>
          </p:txBody>
        </p:sp>
        <p:sp>
          <p:nvSpPr>
            <p:cNvPr id="154" name="Freeform 257"/>
            <p:cNvSpPr>
              <a:spLocks/>
            </p:cNvSpPr>
            <p:nvPr/>
          </p:nvSpPr>
          <p:spPr bwMode="auto">
            <a:xfrm>
              <a:off x="4527550" y="3575050"/>
              <a:ext cx="4763" cy="4762"/>
            </a:xfrm>
            <a:custGeom>
              <a:avLst/>
              <a:gdLst>
                <a:gd name="T0" fmla="*/ 1 w 6"/>
                <a:gd name="T1" fmla="*/ 1 h 6"/>
                <a:gd name="T2" fmla="*/ 1 w 6"/>
                <a:gd name="T3" fmla="*/ 1 h 6"/>
                <a:gd name="T4" fmla="*/ 1 w 6"/>
                <a:gd name="T5" fmla="*/ 1 h 6"/>
                <a:gd name="T6" fmla="*/ 1 w 6"/>
                <a:gd name="T7" fmla="*/ 1 h 6"/>
                <a:gd name="T8" fmla="*/ 1 w 6"/>
                <a:gd name="T9" fmla="*/ 1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6">
                  <a:moveTo>
                    <a:pt x="3" y="2"/>
                  </a:moveTo>
                  <a:cubicBezTo>
                    <a:pt x="2" y="2"/>
                    <a:pt x="0" y="6"/>
                    <a:pt x="3" y="6"/>
                  </a:cubicBezTo>
                  <a:cubicBezTo>
                    <a:pt x="5" y="6"/>
                    <a:pt x="6" y="5"/>
                    <a:pt x="6" y="4"/>
                  </a:cubicBezTo>
                  <a:cubicBezTo>
                    <a:pt x="6" y="2"/>
                    <a:pt x="5" y="0"/>
                    <a:pt x="3" y="1"/>
                  </a:cubicBezTo>
                  <a:cubicBezTo>
                    <a:pt x="1" y="2"/>
                    <a:pt x="3" y="2"/>
                    <a:pt x="3" y="2"/>
                  </a:cubicBezTo>
                  <a:close/>
                </a:path>
              </a:pathLst>
            </a:custGeom>
            <a:solidFill>
              <a:srgbClr val="DDDDDD">
                <a:alpha val="30000"/>
              </a:srgbClr>
            </a:solidFill>
            <a:ln w="3175" cap="rnd">
              <a:noFill/>
              <a:prstDash val="solid"/>
              <a:round/>
              <a:headEnd/>
              <a:tailEnd/>
            </a:ln>
          </p:spPr>
          <p:txBody>
            <a:bodyPr/>
            <a:lstStyle/>
            <a:p>
              <a:endParaRPr lang="en-US"/>
            </a:p>
          </p:txBody>
        </p:sp>
        <p:sp>
          <p:nvSpPr>
            <p:cNvPr id="155" name="Freeform 258"/>
            <p:cNvSpPr>
              <a:spLocks/>
            </p:cNvSpPr>
            <p:nvPr/>
          </p:nvSpPr>
          <p:spPr bwMode="auto">
            <a:xfrm>
              <a:off x="4510088" y="3559175"/>
              <a:ext cx="3175" cy="4762"/>
            </a:xfrm>
            <a:custGeom>
              <a:avLst/>
              <a:gdLst>
                <a:gd name="T0" fmla="*/ 0 w 5"/>
                <a:gd name="T1" fmla="*/ 1 h 5"/>
                <a:gd name="T2" fmla="*/ 0 w 5"/>
                <a:gd name="T3" fmla="*/ 1 h 5"/>
                <a:gd name="T4" fmla="*/ 0 w 5"/>
                <a:gd name="T5" fmla="*/ 0 h 5"/>
                <a:gd name="T6" fmla="*/ 0 60000 65536"/>
                <a:gd name="T7" fmla="*/ 0 60000 65536"/>
                <a:gd name="T8" fmla="*/ 0 60000 65536"/>
              </a:gdLst>
              <a:ahLst/>
              <a:cxnLst>
                <a:cxn ang="T6">
                  <a:pos x="T0" y="T1"/>
                </a:cxn>
                <a:cxn ang="T7">
                  <a:pos x="T2" y="T3"/>
                </a:cxn>
                <a:cxn ang="T8">
                  <a:pos x="T4" y="T5"/>
                </a:cxn>
              </a:cxnLst>
              <a:rect l="0" t="0" r="r" b="b"/>
              <a:pathLst>
                <a:path w="5" h="5">
                  <a:moveTo>
                    <a:pt x="4" y="1"/>
                  </a:moveTo>
                  <a:cubicBezTo>
                    <a:pt x="0" y="0"/>
                    <a:pt x="0" y="5"/>
                    <a:pt x="2" y="5"/>
                  </a:cubicBezTo>
                  <a:cubicBezTo>
                    <a:pt x="4" y="5"/>
                    <a:pt x="5" y="0"/>
                    <a:pt x="3" y="0"/>
                  </a:cubicBezTo>
                </a:path>
              </a:pathLst>
            </a:custGeom>
            <a:solidFill>
              <a:srgbClr val="DDDDDD">
                <a:alpha val="30000"/>
              </a:srgbClr>
            </a:solidFill>
            <a:ln w="3175" cap="rnd">
              <a:noFill/>
              <a:prstDash val="solid"/>
              <a:round/>
              <a:headEnd/>
              <a:tailEnd/>
            </a:ln>
          </p:spPr>
          <p:txBody>
            <a:bodyPr/>
            <a:lstStyle/>
            <a:p>
              <a:endParaRPr lang="en-US"/>
            </a:p>
          </p:txBody>
        </p:sp>
        <p:sp>
          <p:nvSpPr>
            <p:cNvPr id="156" name="Freeform 259"/>
            <p:cNvSpPr>
              <a:spLocks/>
            </p:cNvSpPr>
            <p:nvPr/>
          </p:nvSpPr>
          <p:spPr bwMode="auto">
            <a:xfrm>
              <a:off x="4510088" y="3559175"/>
              <a:ext cx="3175" cy="4762"/>
            </a:xfrm>
            <a:custGeom>
              <a:avLst/>
              <a:gdLst>
                <a:gd name="T0" fmla="*/ 0 w 5"/>
                <a:gd name="T1" fmla="*/ 1 h 5"/>
                <a:gd name="T2" fmla="*/ 0 w 5"/>
                <a:gd name="T3" fmla="*/ 1 h 5"/>
                <a:gd name="T4" fmla="*/ 0 w 5"/>
                <a:gd name="T5" fmla="*/ 0 h 5"/>
                <a:gd name="T6" fmla="*/ 0 60000 65536"/>
                <a:gd name="T7" fmla="*/ 0 60000 65536"/>
                <a:gd name="T8" fmla="*/ 0 60000 65536"/>
              </a:gdLst>
              <a:ahLst/>
              <a:cxnLst>
                <a:cxn ang="T6">
                  <a:pos x="T0" y="T1"/>
                </a:cxn>
                <a:cxn ang="T7">
                  <a:pos x="T2" y="T3"/>
                </a:cxn>
                <a:cxn ang="T8">
                  <a:pos x="T4" y="T5"/>
                </a:cxn>
              </a:cxnLst>
              <a:rect l="0" t="0" r="r" b="b"/>
              <a:pathLst>
                <a:path w="5" h="5">
                  <a:moveTo>
                    <a:pt x="4" y="1"/>
                  </a:moveTo>
                  <a:cubicBezTo>
                    <a:pt x="0" y="0"/>
                    <a:pt x="0" y="5"/>
                    <a:pt x="2" y="5"/>
                  </a:cubicBezTo>
                  <a:cubicBezTo>
                    <a:pt x="4" y="5"/>
                    <a:pt x="5" y="0"/>
                    <a:pt x="3" y="0"/>
                  </a:cubicBezTo>
                </a:path>
              </a:pathLst>
            </a:custGeom>
            <a:solidFill>
              <a:srgbClr val="DDDDDD">
                <a:alpha val="30000"/>
              </a:srgbClr>
            </a:solidFill>
            <a:ln w="3175" cap="rnd">
              <a:noFill/>
              <a:prstDash val="solid"/>
              <a:round/>
              <a:headEnd/>
              <a:tailEnd/>
            </a:ln>
          </p:spPr>
          <p:txBody>
            <a:bodyPr/>
            <a:lstStyle/>
            <a:p>
              <a:endParaRPr lang="en-US"/>
            </a:p>
          </p:txBody>
        </p:sp>
        <p:sp>
          <p:nvSpPr>
            <p:cNvPr id="157" name="Freeform 260"/>
            <p:cNvSpPr>
              <a:spLocks/>
            </p:cNvSpPr>
            <p:nvPr/>
          </p:nvSpPr>
          <p:spPr bwMode="auto">
            <a:xfrm>
              <a:off x="4511675" y="3568700"/>
              <a:ext cx="6350" cy="4762"/>
            </a:xfrm>
            <a:custGeom>
              <a:avLst/>
              <a:gdLst>
                <a:gd name="T0" fmla="*/ 1 w 6"/>
                <a:gd name="T1" fmla="*/ 1 h 5"/>
                <a:gd name="T2" fmla="*/ 1 w 6"/>
                <a:gd name="T3" fmla="*/ 1 h 5"/>
                <a:gd name="T4" fmla="*/ 1 w 6"/>
                <a:gd name="T5" fmla="*/ 1 h 5"/>
                <a:gd name="T6" fmla="*/ 0 60000 65536"/>
                <a:gd name="T7" fmla="*/ 0 60000 65536"/>
                <a:gd name="T8" fmla="*/ 0 60000 65536"/>
              </a:gdLst>
              <a:ahLst/>
              <a:cxnLst>
                <a:cxn ang="T6">
                  <a:pos x="T0" y="T1"/>
                </a:cxn>
                <a:cxn ang="T7">
                  <a:pos x="T2" y="T3"/>
                </a:cxn>
                <a:cxn ang="T8">
                  <a:pos x="T4" y="T5"/>
                </a:cxn>
              </a:cxnLst>
              <a:rect l="0" t="0" r="r" b="b"/>
              <a:pathLst>
                <a:path w="6" h="5">
                  <a:moveTo>
                    <a:pt x="3" y="1"/>
                  </a:moveTo>
                  <a:cubicBezTo>
                    <a:pt x="0" y="0"/>
                    <a:pt x="0" y="4"/>
                    <a:pt x="2" y="4"/>
                  </a:cubicBezTo>
                  <a:cubicBezTo>
                    <a:pt x="4" y="5"/>
                    <a:pt x="6" y="1"/>
                    <a:pt x="3" y="1"/>
                  </a:cubicBezTo>
                </a:path>
              </a:pathLst>
            </a:custGeom>
            <a:solidFill>
              <a:srgbClr val="DDDDDD">
                <a:alpha val="30000"/>
              </a:srgbClr>
            </a:solidFill>
            <a:ln w="3175" cap="rnd">
              <a:noFill/>
              <a:prstDash val="solid"/>
              <a:round/>
              <a:headEnd/>
              <a:tailEnd/>
            </a:ln>
          </p:spPr>
          <p:txBody>
            <a:bodyPr/>
            <a:lstStyle/>
            <a:p>
              <a:endParaRPr lang="en-US"/>
            </a:p>
          </p:txBody>
        </p:sp>
        <p:sp>
          <p:nvSpPr>
            <p:cNvPr id="158" name="Freeform 261"/>
            <p:cNvSpPr>
              <a:spLocks/>
            </p:cNvSpPr>
            <p:nvPr/>
          </p:nvSpPr>
          <p:spPr bwMode="auto">
            <a:xfrm>
              <a:off x="4511675" y="3568700"/>
              <a:ext cx="6350" cy="4762"/>
            </a:xfrm>
            <a:custGeom>
              <a:avLst/>
              <a:gdLst>
                <a:gd name="T0" fmla="*/ 1 w 6"/>
                <a:gd name="T1" fmla="*/ 1 h 5"/>
                <a:gd name="T2" fmla="*/ 1 w 6"/>
                <a:gd name="T3" fmla="*/ 1 h 5"/>
                <a:gd name="T4" fmla="*/ 1 w 6"/>
                <a:gd name="T5" fmla="*/ 1 h 5"/>
                <a:gd name="T6" fmla="*/ 0 60000 65536"/>
                <a:gd name="T7" fmla="*/ 0 60000 65536"/>
                <a:gd name="T8" fmla="*/ 0 60000 65536"/>
              </a:gdLst>
              <a:ahLst/>
              <a:cxnLst>
                <a:cxn ang="T6">
                  <a:pos x="T0" y="T1"/>
                </a:cxn>
                <a:cxn ang="T7">
                  <a:pos x="T2" y="T3"/>
                </a:cxn>
                <a:cxn ang="T8">
                  <a:pos x="T4" y="T5"/>
                </a:cxn>
              </a:cxnLst>
              <a:rect l="0" t="0" r="r" b="b"/>
              <a:pathLst>
                <a:path w="6" h="5">
                  <a:moveTo>
                    <a:pt x="3" y="1"/>
                  </a:moveTo>
                  <a:cubicBezTo>
                    <a:pt x="0" y="0"/>
                    <a:pt x="0" y="4"/>
                    <a:pt x="2" y="4"/>
                  </a:cubicBezTo>
                  <a:cubicBezTo>
                    <a:pt x="4" y="5"/>
                    <a:pt x="6" y="1"/>
                    <a:pt x="3" y="1"/>
                  </a:cubicBezTo>
                </a:path>
              </a:pathLst>
            </a:custGeom>
            <a:solidFill>
              <a:srgbClr val="DDDDDD">
                <a:alpha val="30000"/>
              </a:srgbClr>
            </a:solidFill>
            <a:ln w="3175" cap="rnd">
              <a:noFill/>
              <a:prstDash val="solid"/>
              <a:round/>
              <a:headEnd/>
              <a:tailEnd/>
            </a:ln>
          </p:spPr>
          <p:txBody>
            <a:bodyPr/>
            <a:lstStyle/>
            <a:p>
              <a:endParaRPr lang="en-US"/>
            </a:p>
          </p:txBody>
        </p:sp>
        <p:sp>
          <p:nvSpPr>
            <p:cNvPr id="159" name="Freeform 262"/>
            <p:cNvSpPr>
              <a:spLocks/>
            </p:cNvSpPr>
            <p:nvPr/>
          </p:nvSpPr>
          <p:spPr bwMode="auto">
            <a:xfrm>
              <a:off x="4518025" y="3475038"/>
              <a:ext cx="23813" cy="17462"/>
            </a:xfrm>
            <a:custGeom>
              <a:avLst/>
              <a:gdLst>
                <a:gd name="T0" fmla="*/ 1 w 26"/>
                <a:gd name="T1" fmla="*/ 1 h 20"/>
                <a:gd name="T2" fmla="*/ 1 w 26"/>
                <a:gd name="T3" fmla="*/ 1 h 20"/>
                <a:gd name="T4" fmla="*/ 1 w 26"/>
                <a:gd name="T5" fmla="*/ 1 h 20"/>
                <a:gd name="T6" fmla="*/ 1 w 26"/>
                <a:gd name="T7" fmla="*/ 1 h 20"/>
                <a:gd name="T8" fmla="*/ 1 w 26"/>
                <a:gd name="T9" fmla="*/ 1 h 20"/>
                <a:gd name="T10" fmla="*/ 1 w 26"/>
                <a:gd name="T11" fmla="*/ 1 h 20"/>
                <a:gd name="T12" fmla="*/ 1 w 26"/>
                <a:gd name="T13" fmla="*/ 1 h 20"/>
                <a:gd name="T14" fmla="*/ 1 w 26"/>
                <a:gd name="T15" fmla="*/ 1 h 20"/>
                <a:gd name="T16" fmla="*/ 1 w 26"/>
                <a:gd name="T17" fmla="*/ 1 h 20"/>
                <a:gd name="T18" fmla="*/ 1 w 26"/>
                <a:gd name="T19" fmla="*/ 0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6" h="20">
                  <a:moveTo>
                    <a:pt x="23" y="1"/>
                  </a:moveTo>
                  <a:cubicBezTo>
                    <a:pt x="21" y="3"/>
                    <a:pt x="19" y="4"/>
                    <a:pt x="17" y="6"/>
                  </a:cubicBezTo>
                  <a:cubicBezTo>
                    <a:pt x="13" y="3"/>
                    <a:pt x="11" y="7"/>
                    <a:pt x="11" y="11"/>
                  </a:cubicBezTo>
                  <a:cubicBezTo>
                    <a:pt x="7" y="12"/>
                    <a:pt x="0" y="8"/>
                    <a:pt x="4" y="16"/>
                  </a:cubicBezTo>
                  <a:cubicBezTo>
                    <a:pt x="6" y="18"/>
                    <a:pt x="8" y="20"/>
                    <a:pt x="10" y="17"/>
                  </a:cubicBezTo>
                  <a:cubicBezTo>
                    <a:pt x="11" y="15"/>
                    <a:pt x="10" y="10"/>
                    <a:pt x="14" y="13"/>
                  </a:cubicBezTo>
                  <a:cubicBezTo>
                    <a:pt x="14" y="11"/>
                    <a:pt x="18" y="6"/>
                    <a:pt x="21" y="8"/>
                  </a:cubicBezTo>
                  <a:cubicBezTo>
                    <a:pt x="22" y="7"/>
                    <a:pt x="22" y="5"/>
                    <a:pt x="22" y="4"/>
                  </a:cubicBezTo>
                  <a:cubicBezTo>
                    <a:pt x="24" y="4"/>
                    <a:pt x="26" y="3"/>
                    <a:pt x="26" y="1"/>
                  </a:cubicBezTo>
                  <a:cubicBezTo>
                    <a:pt x="26" y="1"/>
                    <a:pt x="25" y="1"/>
                    <a:pt x="25" y="0"/>
                  </a:cubicBezTo>
                </a:path>
              </a:pathLst>
            </a:custGeom>
            <a:solidFill>
              <a:srgbClr val="DDDDDD">
                <a:alpha val="30000"/>
              </a:srgbClr>
            </a:solidFill>
            <a:ln w="3175" cap="rnd">
              <a:noFill/>
              <a:prstDash val="solid"/>
              <a:round/>
              <a:headEnd/>
              <a:tailEnd/>
            </a:ln>
          </p:spPr>
          <p:txBody>
            <a:bodyPr/>
            <a:lstStyle/>
            <a:p>
              <a:endParaRPr lang="en-US"/>
            </a:p>
          </p:txBody>
        </p:sp>
        <p:sp>
          <p:nvSpPr>
            <p:cNvPr id="160" name="Freeform 263"/>
            <p:cNvSpPr>
              <a:spLocks/>
            </p:cNvSpPr>
            <p:nvPr/>
          </p:nvSpPr>
          <p:spPr bwMode="auto">
            <a:xfrm>
              <a:off x="4518025" y="3475038"/>
              <a:ext cx="23813" cy="17462"/>
            </a:xfrm>
            <a:custGeom>
              <a:avLst/>
              <a:gdLst>
                <a:gd name="T0" fmla="*/ 1 w 26"/>
                <a:gd name="T1" fmla="*/ 1 h 20"/>
                <a:gd name="T2" fmla="*/ 1 w 26"/>
                <a:gd name="T3" fmla="*/ 1 h 20"/>
                <a:gd name="T4" fmla="*/ 1 w 26"/>
                <a:gd name="T5" fmla="*/ 1 h 20"/>
                <a:gd name="T6" fmla="*/ 1 w 26"/>
                <a:gd name="T7" fmla="*/ 1 h 20"/>
                <a:gd name="T8" fmla="*/ 1 w 26"/>
                <a:gd name="T9" fmla="*/ 1 h 20"/>
                <a:gd name="T10" fmla="*/ 1 w 26"/>
                <a:gd name="T11" fmla="*/ 1 h 20"/>
                <a:gd name="T12" fmla="*/ 1 w 26"/>
                <a:gd name="T13" fmla="*/ 1 h 20"/>
                <a:gd name="T14" fmla="*/ 1 w 26"/>
                <a:gd name="T15" fmla="*/ 1 h 20"/>
                <a:gd name="T16" fmla="*/ 1 w 26"/>
                <a:gd name="T17" fmla="*/ 1 h 20"/>
                <a:gd name="T18" fmla="*/ 1 w 26"/>
                <a:gd name="T19" fmla="*/ 0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6" h="20">
                  <a:moveTo>
                    <a:pt x="23" y="1"/>
                  </a:moveTo>
                  <a:cubicBezTo>
                    <a:pt x="21" y="3"/>
                    <a:pt x="19" y="4"/>
                    <a:pt x="17" y="6"/>
                  </a:cubicBezTo>
                  <a:cubicBezTo>
                    <a:pt x="13" y="3"/>
                    <a:pt x="11" y="7"/>
                    <a:pt x="11" y="11"/>
                  </a:cubicBezTo>
                  <a:cubicBezTo>
                    <a:pt x="7" y="12"/>
                    <a:pt x="0" y="8"/>
                    <a:pt x="4" y="16"/>
                  </a:cubicBezTo>
                  <a:cubicBezTo>
                    <a:pt x="6" y="18"/>
                    <a:pt x="8" y="20"/>
                    <a:pt x="10" y="17"/>
                  </a:cubicBezTo>
                  <a:cubicBezTo>
                    <a:pt x="11" y="15"/>
                    <a:pt x="10" y="10"/>
                    <a:pt x="14" y="13"/>
                  </a:cubicBezTo>
                  <a:cubicBezTo>
                    <a:pt x="14" y="11"/>
                    <a:pt x="18" y="6"/>
                    <a:pt x="21" y="8"/>
                  </a:cubicBezTo>
                  <a:cubicBezTo>
                    <a:pt x="22" y="7"/>
                    <a:pt x="22" y="5"/>
                    <a:pt x="22" y="4"/>
                  </a:cubicBezTo>
                  <a:cubicBezTo>
                    <a:pt x="24" y="4"/>
                    <a:pt x="26" y="3"/>
                    <a:pt x="26" y="1"/>
                  </a:cubicBezTo>
                  <a:cubicBezTo>
                    <a:pt x="26" y="1"/>
                    <a:pt x="25" y="1"/>
                    <a:pt x="25" y="0"/>
                  </a:cubicBezTo>
                </a:path>
              </a:pathLst>
            </a:custGeom>
            <a:solidFill>
              <a:srgbClr val="DDDDDD">
                <a:alpha val="30000"/>
              </a:srgbClr>
            </a:solidFill>
            <a:ln w="3175" cap="rnd">
              <a:noFill/>
              <a:prstDash val="solid"/>
              <a:round/>
              <a:headEnd/>
              <a:tailEnd/>
            </a:ln>
          </p:spPr>
          <p:txBody>
            <a:bodyPr/>
            <a:lstStyle/>
            <a:p>
              <a:endParaRPr lang="en-US"/>
            </a:p>
          </p:txBody>
        </p:sp>
        <p:sp>
          <p:nvSpPr>
            <p:cNvPr id="161" name="Freeform 264"/>
            <p:cNvSpPr>
              <a:spLocks/>
            </p:cNvSpPr>
            <p:nvPr/>
          </p:nvSpPr>
          <p:spPr bwMode="auto">
            <a:xfrm>
              <a:off x="4530725" y="3465513"/>
              <a:ext cx="4763" cy="4762"/>
            </a:xfrm>
            <a:custGeom>
              <a:avLst/>
              <a:gdLst>
                <a:gd name="T0" fmla="*/ 0 w 7"/>
                <a:gd name="T1" fmla="*/ 1 h 6"/>
                <a:gd name="T2" fmla="*/ 0 w 7"/>
                <a:gd name="T3" fmla="*/ 1 h 6"/>
                <a:gd name="T4" fmla="*/ 0 w 7"/>
                <a:gd name="T5" fmla="*/ 1 h 6"/>
                <a:gd name="T6" fmla="*/ 0 w 7"/>
                <a:gd name="T7" fmla="*/ 1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6">
                  <a:moveTo>
                    <a:pt x="5" y="1"/>
                  </a:moveTo>
                  <a:cubicBezTo>
                    <a:pt x="3" y="0"/>
                    <a:pt x="0" y="1"/>
                    <a:pt x="1" y="3"/>
                  </a:cubicBezTo>
                  <a:cubicBezTo>
                    <a:pt x="2" y="6"/>
                    <a:pt x="5" y="5"/>
                    <a:pt x="7" y="5"/>
                  </a:cubicBezTo>
                  <a:cubicBezTo>
                    <a:pt x="7" y="3"/>
                    <a:pt x="6" y="2"/>
                    <a:pt x="4" y="2"/>
                  </a:cubicBezTo>
                </a:path>
              </a:pathLst>
            </a:custGeom>
            <a:solidFill>
              <a:srgbClr val="DDDDDD">
                <a:alpha val="30000"/>
              </a:srgbClr>
            </a:solidFill>
            <a:ln w="3175" cap="rnd">
              <a:noFill/>
              <a:prstDash val="solid"/>
              <a:round/>
              <a:headEnd/>
              <a:tailEnd/>
            </a:ln>
          </p:spPr>
          <p:txBody>
            <a:bodyPr/>
            <a:lstStyle/>
            <a:p>
              <a:endParaRPr lang="en-US"/>
            </a:p>
          </p:txBody>
        </p:sp>
        <p:sp>
          <p:nvSpPr>
            <p:cNvPr id="162" name="Freeform 265"/>
            <p:cNvSpPr>
              <a:spLocks/>
            </p:cNvSpPr>
            <p:nvPr/>
          </p:nvSpPr>
          <p:spPr bwMode="auto">
            <a:xfrm>
              <a:off x="4530725" y="3465513"/>
              <a:ext cx="4763" cy="4762"/>
            </a:xfrm>
            <a:custGeom>
              <a:avLst/>
              <a:gdLst>
                <a:gd name="T0" fmla="*/ 0 w 7"/>
                <a:gd name="T1" fmla="*/ 1 h 6"/>
                <a:gd name="T2" fmla="*/ 0 w 7"/>
                <a:gd name="T3" fmla="*/ 1 h 6"/>
                <a:gd name="T4" fmla="*/ 0 w 7"/>
                <a:gd name="T5" fmla="*/ 1 h 6"/>
                <a:gd name="T6" fmla="*/ 0 w 7"/>
                <a:gd name="T7" fmla="*/ 1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6">
                  <a:moveTo>
                    <a:pt x="5" y="1"/>
                  </a:moveTo>
                  <a:cubicBezTo>
                    <a:pt x="3" y="0"/>
                    <a:pt x="0" y="1"/>
                    <a:pt x="1" y="3"/>
                  </a:cubicBezTo>
                  <a:cubicBezTo>
                    <a:pt x="2" y="6"/>
                    <a:pt x="5" y="5"/>
                    <a:pt x="7" y="5"/>
                  </a:cubicBezTo>
                  <a:cubicBezTo>
                    <a:pt x="7" y="3"/>
                    <a:pt x="6" y="2"/>
                    <a:pt x="4" y="2"/>
                  </a:cubicBezTo>
                </a:path>
              </a:pathLst>
            </a:custGeom>
            <a:solidFill>
              <a:srgbClr val="DDDDDD">
                <a:alpha val="30000"/>
              </a:srgbClr>
            </a:solidFill>
            <a:ln w="3175" cap="rnd">
              <a:noFill/>
              <a:prstDash val="solid"/>
              <a:round/>
              <a:headEnd/>
              <a:tailEnd/>
            </a:ln>
          </p:spPr>
          <p:txBody>
            <a:bodyPr/>
            <a:lstStyle/>
            <a:p>
              <a:endParaRPr lang="en-US"/>
            </a:p>
          </p:txBody>
        </p:sp>
        <p:sp>
          <p:nvSpPr>
            <p:cNvPr id="163" name="Freeform 266"/>
            <p:cNvSpPr>
              <a:spLocks/>
            </p:cNvSpPr>
            <p:nvPr/>
          </p:nvSpPr>
          <p:spPr bwMode="auto">
            <a:xfrm>
              <a:off x="4541838" y="3521075"/>
              <a:ext cx="6350" cy="14287"/>
            </a:xfrm>
            <a:custGeom>
              <a:avLst/>
              <a:gdLst>
                <a:gd name="T0" fmla="*/ 1 w 7"/>
                <a:gd name="T1" fmla="*/ 1 h 16"/>
                <a:gd name="T2" fmla="*/ 0 w 7"/>
                <a:gd name="T3" fmla="*/ 1 h 16"/>
                <a:gd name="T4" fmla="*/ 1 w 7"/>
                <a:gd name="T5" fmla="*/ 1 h 16"/>
                <a:gd name="T6" fmla="*/ 1 w 7"/>
                <a:gd name="T7" fmla="*/ 1 h 16"/>
                <a:gd name="T8" fmla="*/ 1 w 7"/>
                <a:gd name="T9" fmla="*/ 1 h 16"/>
                <a:gd name="T10" fmla="*/ 1 w 7"/>
                <a:gd name="T11" fmla="*/ 1 h 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16">
                  <a:moveTo>
                    <a:pt x="7" y="6"/>
                  </a:moveTo>
                  <a:cubicBezTo>
                    <a:pt x="5" y="5"/>
                    <a:pt x="1" y="0"/>
                    <a:pt x="0" y="5"/>
                  </a:cubicBezTo>
                  <a:cubicBezTo>
                    <a:pt x="0" y="8"/>
                    <a:pt x="4" y="7"/>
                    <a:pt x="4" y="10"/>
                  </a:cubicBezTo>
                  <a:cubicBezTo>
                    <a:pt x="4" y="11"/>
                    <a:pt x="2" y="13"/>
                    <a:pt x="2" y="14"/>
                  </a:cubicBezTo>
                  <a:cubicBezTo>
                    <a:pt x="3" y="16"/>
                    <a:pt x="5" y="14"/>
                    <a:pt x="6" y="13"/>
                  </a:cubicBezTo>
                  <a:cubicBezTo>
                    <a:pt x="7" y="12"/>
                    <a:pt x="7" y="7"/>
                    <a:pt x="6" y="6"/>
                  </a:cubicBezTo>
                </a:path>
              </a:pathLst>
            </a:custGeom>
            <a:solidFill>
              <a:srgbClr val="DDDDDD">
                <a:alpha val="30000"/>
              </a:srgbClr>
            </a:solidFill>
            <a:ln w="3175" cap="rnd">
              <a:noFill/>
              <a:prstDash val="solid"/>
              <a:round/>
              <a:headEnd/>
              <a:tailEnd/>
            </a:ln>
          </p:spPr>
          <p:txBody>
            <a:bodyPr/>
            <a:lstStyle/>
            <a:p>
              <a:endParaRPr lang="en-US"/>
            </a:p>
          </p:txBody>
        </p:sp>
        <p:sp>
          <p:nvSpPr>
            <p:cNvPr id="164" name="Freeform 267"/>
            <p:cNvSpPr>
              <a:spLocks/>
            </p:cNvSpPr>
            <p:nvPr/>
          </p:nvSpPr>
          <p:spPr bwMode="auto">
            <a:xfrm>
              <a:off x="4541838" y="3521075"/>
              <a:ext cx="6350" cy="14287"/>
            </a:xfrm>
            <a:custGeom>
              <a:avLst/>
              <a:gdLst>
                <a:gd name="T0" fmla="*/ 1 w 7"/>
                <a:gd name="T1" fmla="*/ 1 h 16"/>
                <a:gd name="T2" fmla="*/ 0 w 7"/>
                <a:gd name="T3" fmla="*/ 1 h 16"/>
                <a:gd name="T4" fmla="*/ 1 w 7"/>
                <a:gd name="T5" fmla="*/ 1 h 16"/>
                <a:gd name="T6" fmla="*/ 1 w 7"/>
                <a:gd name="T7" fmla="*/ 1 h 16"/>
                <a:gd name="T8" fmla="*/ 1 w 7"/>
                <a:gd name="T9" fmla="*/ 1 h 16"/>
                <a:gd name="T10" fmla="*/ 1 w 7"/>
                <a:gd name="T11" fmla="*/ 1 h 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16">
                  <a:moveTo>
                    <a:pt x="7" y="6"/>
                  </a:moveTo>
                  <a:cubicBezTo>
                    <a:pt x="5" y="5"/>
                    <a:pt x="1" y="0"/>
                    <a:pt x="0" y="5"/>
                  </a:cubicBezTo>
                  <a:cubicBezTo>
                    <a:pt x="0" y="8"/>
                    <a:pt x="4" y="7"/>
                    <a:pt x="4" y="10"/>
                  </a:cubicBezTo>
                  <a:cubicBezTo>
                    <a:pt x="4" y="11"/>
                    <a:pt x="2" y="13"/>
                    <a:pt x="2" y="14"/>
                  </a:cubicBezTo>
                  <a:cubicBezTo>
                    <a:pt x="3" y="16"/>
                    <a:pt x="5" y="14"/>
                    <a:pt x="6" y="13"/>
                  </a:cubicBezTo>
                  <a:cubicBezTo>
                    <a:pt x="7" y="12"/>
                    <a:pt x="7" y="7"/>
                    <a:pt x="6" y="6"/>
                  </a:cubicBezTo>
                </a:path>
              </a:pathLst>
            </a:custGeom>
            <a:solidFill>
              <a:srgbClr val="DDDDDD">
                <a:alpha val="30000"/>
              </a:srgbClr>
            </a:solidFill>
            <a:ln w="3175" cap="rnd">
              <a:noFill/>
              <a:prstDash val="solid"/>
              <a:round/>
              <a:headEnd/>
              <a:tailEnd/>
            </a:ln>
          </p:spPr>
          <p:txBody>
            <a:bodyPr/>
            <a:lstStyle/>
            <a:p>
              <a:endParaRPr lang="en-US"/>
            </a:p>
          </p:txBody>
        </p:sp>
        <p:sp>
          <p:nvSpPr>
            <p:cNvPr id="165" name="Freeform 268"/>
            <p:cNvSpPr>
              <a:spLocks/>
            </p:cNvSpPr>
            <p:nvPr/>
          </p:nvSpPr>
          <p:spPr bwMode="auto">
            <a:xfrm>
              <a:off x="4576763" y="3579813"/>
              <a:ext cx="22225" cy="26987"/>
            </a:xfrm>
            <a:custGeom>
              <a:avLst/>
              <a:gdLst>
                <a:gd name="T0" fmla="*/ 1 w 25"/>
                <a:gd name="T1" fmla="*/ 1 h 30"/>
                <a:gd name="T2" fmla="*/ 1 w 25"/>
                <a:gd name="T3" fmla="*/ 1 h 30"/>
                <a:gd name="T4" fmla="*/ 1 w 25"/>
                <a:gd name="T5" fmla="*/ 1 h 30"/>
                <a:gd name="T6" fmla="*/ 1 w 25"/>
                <a:gd name="T7" fmla="*/ 1 h 30"/>
                <a:gd name="T8" fmla="*/ 1 w 25"/>
                <a:gd name="T9" fmla="*/ 1 h 30"/>
                <a:gd name="T10" fmla="*/ 1 w 25"/>
                <a:gd name="T11" fmla="*/ 1 h 30"/>
                <a:gd name="T12" fmla="*/ 1 w 25"/>
                <a:gd name="T13" fmla="*/ 1 h 30"/>
                <a:gd name="T14" fmla="*/ 1 w 25"/>
                <a:gd name="T15" fmla="*/ 1 h 30"/>
                <a:gd name="T16" fmla="*/ 1 w 25"/>
                <a:gd name="T17" fmla="*/ 1 h 30"/>
                <a:gd name="T18" fmla="*/ 1 w 25"/>
                <a:gd name="T19" fmla="*/ 1 h 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 h="30">
                  <a:moveTo>
                    <a:pt x="20" y="19"/>
                  </a:moveTo>
                  <a:cubicBezTo>
                    <a:pt x="21" y="15"/>
                    <a:pt x="25" y="12"/>
                    <a:pt x="23" y="8"/>
                  </a:cubicBezTo>
                  <a:cubicBezTo>
                    <a:pt x="21" y="5"/>
                    <a:pt x="14" y="4"/>
                    <a:pt x="14" y="9"/>
                  </a:cubicBezTo>
                  <a:cubicBezTo>
                    <a:pt x="12" y="6"/>
                    <a:pt x="14" y="3"/>
                    <a:pt x="10" y="2"/>
                  </a:cubicBezTo>
                  <a:cubicBezTo>
                    <a:pt x="8" y="1"/>
                    <a:pt x="4" y="0"/>
                    <a:pt x="2" y="1"/>
                  </a:cubicBezTo>
                  <a:cubicBezTo>
                    <a:pt x="0" y="9"/>
                    <a:pt x="10" y="5"/>
                    <a:pt x="13" y="8"/>
                  </a:cubicBezTo>
                  <a:cubicBezTo>
                    <a:pt x="16" y="10"/>
                    <a:pt x="11" y="14"/>
                    <a:pt x="15" y="15"/>
                  </a:cubicBezTo>
                  <a:cubicBezTo>
                    <a:pt x="13" y="16"/>
                    <a:pt x="3" y="27"/>
                    <a:pt x="10" y="29"/>
                  </a:cubicBezTo>
                  <a:cubicBezTo>
                    <a:pt x="14" y="30"/>
                    <a:pt x="16" y="13"/>
                    <a:pt x="19" y="22"/>
                  </a:cubicBezTo>
                  <a:cubicBezTo>
                    <a:pt x="19" y="20"/>
                    <a:pt x="20" y="18"/>
                    <a:pt x="21" y="15"/>
                  </a:cubicBezTo>
                </a:path>
              </a:pathLst>
            </a:custGeom>
            <a:solidFill>
              <a:srgbClr val="DDDDDD">
                <a:alpha val="30000"/>
              </a:srgbClr>
            </a:solidFill>
            <a:ln w="3175" cap="rnd">
              <a:noFill/>
              <a:prstDash val="solid"/>
              <a:round/>
              <a:headEnd/>
              <a:tailEnd/>
            </a:ln>
          </p:spPr>
          <p:txBody>
            <a:bodyPr/>
            <a:lstStyle/>
            <a:p>
              <a:endParaRPr lang="en-US"/>
            </a:p>
          </p:txBody>
        </p:sp>
        <p:sp>
          <p:nvSpPr>
            <p:cNvPr id="166" name="Freeform 269"/>
            <p:cNvSpPr>
              <a:spLocks/>
            </p:cNvSpPr>
            <p:nvPr/>
          </p:nvSpPr>
          <p:spPr bwMode="auto">
            <a:xfrm>
              <a:off x="4576763" y="3579813"/>
              <a:ext cx="22225" cy="26987"/>
            </a:xfrm>
            <a:custGeom>
              <a:avLst/>
              <a:gdLst>
                <a:gd name="T0" fmla="*/ 1 w 25"/>
                <a:gd name="T1" fmla="*/ 1 h 30"/>
                <a:gd name="T2" fmla="*/ 1 w 25"/>
                <a:gd name="T3" fmla="*/ 1 h 30"/>
                <a:gd name="T4" fmla="*/ 1 w 25"/>
                <a:gd name="T5" fmla="*/ 1 h 30"/>
                <a:gd name="T6" fmla="*/ 1 w 25"/>
                <a:gd name="T7" fmla="*/ 1 h 30"/>
                <a:gd name="T8" fmla="*/ 1 w 25"/>
                <a:gd name="T9" fmla="*/ 1 h 30"/>
                <a:gd name="T10" fmla="*/ 1 w 25"/>
                <a:gd name="T11" fmla="*/ 1 h 30"/>
                <a:gd name="T12" fmla="*/ 1 w 25"/>
                <a:gd name="T13" fmla="*/ 1 h 30"/>
                <a:gd name="T14" fmla="*/ 1 w 25"/>
                <a:gd name="T15" fmla="*/ 1 h 30"/>
                <a:gd name="T16" fmla="*/ 1 w 25"/>
                <a:gd name="T17" fmla="*/ 1 h 30"/>
                <a:gd name="T18" fmla="*/ 1 w 25"/>
                <a:gd name="T19" fmla="*/ 1 h 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 h="30">
                  <a:moveTo>
                    <a:pt x="20" y="19"/>
                  </a:moveTo>
                  <a:cubicBezTo>
                    <a:pt x="21" y="15"/>
                    <a:pt x="25" y="12"/>
                    <a:pt x="23" y="8"/>
                  </a:cubicBezTo>
                  <a:cubicBezTo>
                    <a:pt x="21" y="5"/>
                    <a:pt x="14" y="4"/>
                    <a:pt x="14" y="9"/>
                  </a:cubicBezTo>
                  <a:cubicBezTo>
                    <a:pt x="12" y="6"/>
                    <a:pt x="14" y="3"/>
                    <a:pt x="10" y="2"/>
                  </a:cubicBezTo>
                  <a:cubicBezTo>
                    <a:pt x="8" y="1"/>
                    <a:pt x="4" y="0"/>
                    <a:pt x="2" y="1"/>
                  </a:cubicBezTo>
                  <a:cubicBezTo>
                    <a:pt x="0" y="9"/>
                    <a:pt x="10" y="5"/>
                    <a:pt x="13" y="8"/>
                  </a:cubicBezTo>
                  <a:cubicBezTo>
                    <a:pt x="16" y="10"/>
                    <a:pt x="11" y="14"/>
                    <a:pt x="15" y="15"/>
                  </a:cubicBezTo>
                  <a:cubicBezTo>
                    <a:pt x="13" y="16"/>
                    <a:pt x="3" y="27"/>
                    <a:pt x="10" y="29"/>
                  </a:cubicBezTo>
                  <a:cubicBezTo>
                    <a:pt x="14" y="30"/>
                    <a:pt x="16" y="13"/>
                    <a:pt x="19" y="22"/>
                  </a:cubicBezTo>
                  <a:cubicBezTo>
                    <a:pt x="19" y="20"/>
                    <a:pt x="20" y="18"/>
                    <a:pt x="21" y="15"/>
                  </a:cubicBezTo>
                </a:path>
              </a:pathLst>
            </a:custGeom>
            <a:solidFill>
              <a:srgbClr val="DDDDDD">
                <a:alpha val="30000"/>
              </a:srgbClr>
            </a:solidFill>
            <a:ln w="3175" cap="rnd">
              <a:noFill/>
              <a:prstDash val="solid"/>
              <a:round/>
              <a:headEnd/>
              <a:tailEnd/>
            </a:ln>
          </p:spPr>
          <p:txBody>
            <a:bodyPr/>
            <a:lstStyle/>
            <a:p>
              <a:endParaRPr lang="en-US"/>
            </a:p>
          </p:txBody>
        </p:sp>
        <p:sp>
          <p:nvSpPr>
            <p:cNvPr id="167" name="Freeform 270"/>
            <p:cNvSpPr>
              <a:spLocks/>
            </p:cNvSpPr>
            <p:nvPr/>
          </p:nvSpPr>
          <p:spPr bwMode="auto">
            <a:xfrm>
              <a:off x="4505325" y="3513138"/>
              <a:ext cx="11113" cy="9525"/>
            </a:xfrm>
            <a:custGeom>
              <a:avLst/>
              <a:gdLst>
                <a:gd name="T0" fmla="*/ 1 w 11"/>
                <a:gd name="T1" fmla="*/ 1 h 12"/>
                <a:gd name="T2" fmla="*/ 1 w 11"/>
                <a:gd name="T3" fmla="*/ 1 h 12"/>
                <a:gd name="T4" fmla="*/ 1 w 11"/>
                <a:gd name="T5" fmla="*/ 1 h 12"/>
                <a:gd name="T6" fmla="*/ 1 w 11"/>
                <a:gd name="T7" fmla="*/ 1 h 12"/>
                <a:gd name="T8" fmla="*/ 1 w 11"/>
                <a:gd name="T9" fmla="*/ 1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2">
                  <a:moveTo>
                    <a:pt x="6" y="2"/>
                  </a:moveTo>
                  <a:cubicBezTo>
                    <a:pt x="5" y="0"/>
                    <a:pt x="1" y="0"/>
                    <a:pt x="1" y="3"/>
                  </a:cubicBezTo>
                  <a:cubicBezTo>
                    <a:pt x="0" y="6"/>
                    <a:pt x="4" y="6"/>
                    <a:pt x="5" y="7"/>
                  </a:cubicBezTo>
                  <a:cubicBezTo>
                    <a:pt x="7" y="9"/>
                    <a:pt x="9" y="12"/>
                    <a:pt x="10" y="8"/>
                  </a:cubicBezTo>
                  <a:cubicBezTo>
                    <a:pt x="11" y="5"/>
                    <a:pt x="7" y="3"/>
                    <a:pt x="5" y="2"/>
                  </a:cubicBezTo>
                </a:path>
              </a:pathLst>
            </a:custGeom>
            <a:solidFill>
              <a:srgbClr val="DDDDDD">
                <a:alpha val="30000"/>
              </a:srgbClr>
            </a:solidFill>
            <a:ln w="3175" cap="rnd">
              <a:noFill/>
              <a:prstDash val="solid"/>
              <a:round/>
              <a:headEnd/>
              <a:tailEnd/>
            </a:ln>
          </p:spPr>
          <p:txBody>
            <a:bodyPr/>
            <a:lstStyle/>
            <a:p>
              <a:endParaRPr lang="en-US"/>
            </a:p>
          </p:txBody>
        </p:sp>
        <p:sp>
          <p:nvSpPr>
            <p:cNvPr id="168" name="Freeform 271"/>
            <p:cNvSpPr>
              <a:spLocks/>
            </p:cNvSpPr>
            <p:nvPr/>
          </p:nvSpPr>
          <p:spPr bwMode="auto">
            <a:xfrm>
              <a:off x="4505325" y="3513138"/>
              <a:ext cx="11113" cy="9525"/>
            </a:xfrm>
            <a:custGeom>
              <a:avLst/>
              <a:gdLst>
                <a:gd name="T0" fmla="*/ 1 w 11"/>
                <a:gd name="T1" fmla="*/ 1 h 12"/>
                <a:gd name="T2" fmla="*/ 1 w 11"/>
                <a:gd name="T3" fmla="*/ 1 h 12"/>
                <a:gd name="T4" fmla="*/ 1 w 11"/>
                <a:gd name="T5" fmla="*/ 1 h 12"/>
                <a:gd name="T6" fmla="*/ 1 w 11"/>
                <a:gd name="T7" fmla="*/ 1 h 12"/>
                <a:gd name="T8" fmla="*/ 1 w 11"/>
                <a:gd name="T9" fmla="*/ 1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2">
                  <a:moveTo>
                    <a:pt x="6" y="2"/>
                  </a:moveTo>
                  <a:cubicBezTo>
                    <a:pt x="5" y="0"/>
                    <a:pt x="1" y="0"/>
                    <a:pt x="1" y="3"/>
                  </a:cubicBezTo>
                  <a:cubicBezTo>
                    <a:pt x="0" y="6"/>
                    <a:pt x="4" y="6"/>
                    <a:pt x="5" y="7"/>
                  </a:cubicBezTo>
                  <a:cubicBezTo>
                    <a:pt x="7" y="9"/>
                    <a:pt x="9" y="12"/>
                    <a:pt x="10" y="8"/>
                  </a:cubicBezTo>
                  <a:cubicBezTo>
                    <a:pt x="11" y="5"/>
                    <a:pt x="7" y="3"/>
                    <a:pt x="5" y="2"/>
                  </a:cubicBezTo>
                </a:path>
              </a:pathLst>
            </a:custGeom>
            <a:solidFill>
              <a:srgbClr val="DDDDDD">
                <a:alpha val="30000"/>
              </a:srgbClr>
            </a:solidFill>
            <a:ln w="3175" cap="rnd">
              <a:noFill/>
              <a:prstDash val="solid"/>
              <a:round/>
              <a:headEnd/>
              <a:tailEnd/>
            </a:ln>
          </p:spPr>
          <p:txBody>
            <a:bodyPr/>
            <a:lstStyle/>
            <a:p>
              <a:endParaRPr lang="en-US"/>
            </a:p>
          </p:txBody>
        </p:sp>
        <p:sp>
          <p:nvSpPr>
            <p:cNvPr id="169" name="Freeform 272"/>
            <p:cNvSpPr>
              <a:spLocks/>
            </p:cNvSpPr>
            <p:nvPr/>
          </p:nvSpPr>
          <p:spPr bwMode="auto">
            <a:xfrm>
              <a:off x="4279900" y="3321050"/>
              <a:ext cx="11113" cy="15875"/>
            </a:xfrm>
            <a:custGeom>
              <a:avLst/>
              <a:gdLst>
                <a:gd name="T0" fmla="*/ 1 w 11"/>
                <a:gd name="T1" fmla="*/ 0 h 18"/>
                <a:gd name="T2" fmla="*/ 1 w 11"/>
                <a:gd name="T3" fmla="*/ 1 h 18"/>
                <a:gd name="T4" fmla="*/ 1 w 11"/>
                <a:gd name="T5" fmla="*/ 1 h 18"/>
                <a:gd name="T6" fmla="*/ 1 w 11"/>
                <a:gd name="T7" fmla="*/ 1 h 18"/>
                <a:gd name="T8" fmla="*/ 1 w 11"/>
                <a:gd name="T9" fmla="*/ 1 h 18"/>
                <a:gd name="T10" fmla="*/ 1 w 11"/>
                <a:gd name="T11" fmla="*/ 1 h 18"/>
                <a:gd name="T12" fmla="*/ 1 w 11"/>
                <a:gd name="T13" fmla="*/ 0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18">
                  <a:moveTo>
                    <a:pt x="3" y="0"/>
                  </a:moveTo>
                  <a:cubicBezTo>
                    <a:pt x="2" y="0"/>
                    <a:pt x="0" y="3"/>
                    <a:pt x="3" y="5"/>
                  </a:cubicBezTo>
                  <a:cubicBezTo>
                    <a:pt x="5" y="8"/>
                    <a:pt x="5" y="14"/>
                    <a:pt x="7" y="15"/>
                  </a:cubicBezTo>
                  <a:cubicBezTo>
                    <a:pt x="9" y="17"/>
                    <a:pt x="11" y="18"/>
                    <a:pt x="11" y="15"/>
                  </a:cubicBezTo>
                  <a:cubicBezTo>
                    <a:pt x="11" y="13"/>
                    <a:pt x="9" y="9"/>
                    <a:pt x="9" y="7"/>
                  </a:cubicBezTo>
                  <a:cubicBezTo>
                    <a:pt x="8" y="5"/>
                    <a:pt x="6" y="1"/>
                    <a:pt x="6" y="1"/>
                  </a:cubicBezTo>
                  <a:lnTo>
                    <a:pt x="3" y="0"/>
                  </a:lnTo>
                  <a:close/>
                </a:path>
              </a:pathLst>
            </a:custGeom>
            <a:solidFill>
              <a:srgbClr val="DDDDDD">
                <a:alpha val="30000"/>
              </a:srgbClr>
            </a:solidFill>
            <a:ln w="3175" cap="rnd">
              <a:noFill/>
              <a:prstDash val="solid"/>
              <a:round/>
              <a:headEnd/>
              <a:tailEnd/>
            </a:ln>
          </p:spPr>
          <p:txBody>
            <a:bodyPr/>
            <a:lstStyle/>
            <a:p>
              <a:endParaRPr lang="en-US"/>
            </a:p>
          </p:txBody>
        </p:sp>
        <p:sp>
          <p:nvSpPr>
            <p:cNvPr id="170" name="Freeform 273"/>
            <p:cNvSpPr>
              <a:spLocks/>
            </p:cNvSpPr>
            <p:nvPr/>
          </p:nvSpPr>
          <p:spPr bwMode="auto">
            <a:xfrm>
              <a:off x="4284663" y="3336925"/>
              <a:ext cx="6350" cy="11112"/>
            </a:xfrm>
            <a:custGeom>
              <a:avLst/>
              <a:gdLst>
                <a:gd name="T0" fmla="*/ 0 w 8"/>
                <a:gd name="T1" fmla="*/ 0 h 13"/>
                <a:gd name="T2" fmla="*/ 1 w 8"/>
                <a:gd name="T3" fmla="*/ 1 h 13"/>
                <a:gd name="T4" fmla="*/ 1 w 8"/>
                <a:gd name="T5" fmla="*/ 1 h 13"/>
                <a:gd name="T6" fmla="*/ 1 w 8"/>
                <a:gd name="T7" fmla="*/ 1 h 13"/>
                <a:gd name="T8" fmla="*/ 0 w 8"/>
                <a:gd name="T9" fmla="*/ 0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13">
                  <a:moveTo>
                    <a:pt x="0" y="0"/>
                  </a:moveTo>
                  <a:cubicBezTo>
                    <a:pt x="3" y="1"/>
                    <a:pt x="8" y="3"/>
                    <a:pt x="8" y="5"/>
                  </a:cubicBezTo>
                  <a:cubicBezTo>
                    <a:pt x="8" y="7"/>
                    <a:pt x="8" y="11"/>
                    <a:pt x="8" y="12"/>
                  </a:cubicBezTo>
                  <a:cubicBezTo>
                    <a:pt x="8" y="13"/>
                    <a:pt x="3" y="7"/>
                    <a:pt x="2" y="6"/>
                  </a:cubicBezTo>
                  <a:cubicBezTo>
                    <a:pt x="2" y="5"/>
                    <a:pt x="0" y="0"/>
                    <a:pt x="0" y="0"/>
                  </a:cubicBezTo>
                  <a:close/>
                </a:path>
              </a:pathLst>
            </a:custGeom>
            <a:solidFill>
              <a:srgbClr val="DDDDDD">
                <a:alpha val="30000"/>
              </a:srgbClr>
            </a:solidFill>
            <a:ln w="3175" cap="rnd">
              <a:noFill/>
              <a:prstDash val="solid"/>
              <a:round/>
              <a:headEnd/>
              <a:tailEnd/>
            </a:ln>
          </p:spPr>
          <p:txBody>
            <a:bodyPr/>
            <a:lstStyle/>
            <a:p>
              <a:endParaRPr lang="en-US"/>
            </a:p>
          </p:txBody>
        </p:sp>
        <p:sp>
          <p:nvSpPr>
            <p:cNvPr id="171" name="Freeform 274"/>
            <p:cNvSpPr>
              <a:spLocks/>
            </p:cNvSpPr>
            <p:nvPr/>
          </p:nvSpPr>
          <p:spPr bwMode="auto">
            <a:xfrm>
              <a:off x="4294188" y="3351213"/>
              <a:ext cx="12700" cy="14287"/>
            </a:xfrm>
            <a:custGeom>
              <a:avLst/>
              <a:gdLst>
                <a:gd name="T0" fmla="*/ 0 w 13"/>
                <a:gd name="T1" fmla="*/ 0 h 16"/>
                <a:gd name="T2" fmla="*/ 1 w 13"/>
                <a:gd name="T3" fmla="*/ 1 h 16"/>
                <a:gd name="T4" fmla="*/ 0 w 13"/>
                <a:gd name="T5" fmla="*/ 0 h 16"/>
                <a:gd name="T6" fmla="*/ 0 60000 65536"/>
                <a:gd name="T7" fmla="*/ 0 60000 65536"/>
                <a:gd name="T8" fmla="*/ 0 60000 65536"/>
              </a:gdLst>
              <a:ahLst/>
              <a:cxnLst>
                <a:cxn ang="T6">
                  <a:pos x="T0" y="T1"/>
                </a:cxn>
                <a:cxn ang="T7">
                  <a:pos x="T2" y="T3"/>
                </a:cxn>
                <a:cxn ang="T8">
                  <a:pos x="T4" y="T5"/>
                </a:cxn>
              </a:cxnLst>
              <a:rect l="0" t="0" r="r" b="b"/>
              <a:pathLst>
                <a:path w="13" h="16">
                  <a:moveTo>
                    <a:pt x="0" y="0"/>
                  </a:moveTo>
                  <a:cubicBezTo>
                    <a:pt x="0" y="0"/>
                    <a:pt x="7" y="6"/>
                    <a:pt x="10" y="11"/>
                  </a:cubicBezTo>
                  <a:cubicBezTo>
                    <a:pt x="13" y="16"/>
                    <a:pt x="1" y="4"/>
                    <a:pt x="0" y="0"/>
                  </a:cubicBezTo>
                  <a:close/>
                </a:path>
              </a:pathLst>
            </a:custGeom>
            <a:solidFill>
              <a:srgbClr val="DDDDDD">
                <a:alpha val="30000"/>
              </a:srgbClr>
            </a:solidFill>
            <a:ln w="3175" cap="rnd">
              <a:noFill/>
              <a:prstDash val="solid"/>
              <a:round/>
              <a:headEnd/>
              <a:tailEnd/>
            </a:ln>
          </p:spPr>
          <p:txBody>
            <a:bodyPr/>
            <a:lstStyle/>
            <a:p>
              <a:endParaRPr lang="en-US"/>
            </a:p>
          </p:txBody>
        </p:sp>
        <p:sp>
          <p:nvSpPr>
            <p:cNvPr id="172" name="Freeform 275"/>
            <p:cNvSpPr>
              <a:spLocks/>
            </p:cNvSpPr>
            <p:nvPr/>
          </p:nvSpPr>
          <p:spPr bwMode="auto">
            <a:xfrm>
              <a:off x="4310063" y="3365500"/>
              <a:ext cx="14288" cy="11112"/>
            </a:xfrm>
            <a:custGeom>
              <a:avLst/>
              <a:gdLst>
                <a:gd name="T0" fmla="*/ 0 w 16"/>
                <a:gd name="T1" fmla="*/ 1 h 14"/>
                <a:gd name="T2" fmla="*/ 1 w 16"/>
                <a:gd name="T3" fmla="*/ 1 h 14"/>
                <a:gd name="T4" fmla="*/ 1 w 16"/>
                <a:gd name="T5" fmla="*/ 1 h 14"/>
                <a:gd name="T6" fmla="*/ 1 w 16"/>
                <a:gd name="T7" fmla="*/ 1 h 14"/>
                <a:gd name="T8" fmla="*/ 0 w 16"/>
                <a:gd name="T9" fmla="*/ 1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14">
                  <a:moveTo>
                    <a:pt x="0" y="1"/>
                  </a:moveTo>
                  <a:cubicBezTo>
                    <a:pt x="0" y="0"/>
                    <a:pt x="5" y="7"/>
                    <a:pt x="6" y="8"/>
                  </a:cubicBezTo>
                  <a:cubicBezTo>
                    <a:pt x="8" y="9"/>
                    <a:pt x="14" y="10"/>
                    <a:pt x="14" y="10"/>
                  </a:cubicBezTo>
                  <a:cubicBezTo>
                    <a:pt x="14" y="10"/>
                    <a:pt x="16" y="14"/>
                    <a:pt x="14" y="14"/>
                  </a:cubicBezTo>
                  <a:cubicBezTo>
                    <a:pt x="13" y="14"/>
                    <a:pt x="2" y="6"/>
                    <a:pt x="0" y="1"/>
                  </a:cubicBezTo>
                  <a:close/>
                </a:path>
              </a:pathLst>
            </a:custGeom>
            <a:solidFill>
              <a:srgbClr val="DDDDDD">
                <a:alpha val="30000"/>
              </a:srgbClr>
            </a:solidFill>
            <a:ln w="3175" cap="rnd">
              <a:noFill/>
              <a:prstDash val="solid"/>
              <a:round/>
              <a:headEnd/>
              <a:tailEnd/>
            </a:ln>
          </p:spPr>
          <p:txBody>
            <a:bodyPr/>
            <a:lstStyle/>
            <a:p>
              <a:endParaRPr lang="en-US"/>
            </a:p>
          </p:txBody>
        </p:sp>
        <p:sp>
          <p:nvSpPr>
            <p:cNvPr id="173" name="Freeform 276"/>
            <p:cNvSpPr>
              <a:spLocks/>
            </p:cNvSpPr>
            <p:nvPr/>
          </p:nvSpPr>
          <p:spPr bwMode="auto">
            <a:xfrm>
              <a:off x="3741738" y="3352800"/>
              <a:ext cx="287338" cy="249237"/>
            </a:xfrm>
            <a:custGeom>
              <a:avLst/>
              <a:gdLst>
                <a:gd name="T0" fmla="*/ 1 w 325"/>
                <a:gd name="T1" fmla="*/ 1 h 281"/>
                <a:gd name="T2" fmla="*/ 1 w 325"/>
                <a:gd name="T3" fmla="*/ 1 h 281"/>
                <a:gd name="T4" fmla="*/ 1 w 325"/>
                <a:gd name="T5" fmla="*/ 1 h 281"/>
                <a:gd name="T6" fmla="*/ 1 w 325"/>
                <a:gd name="T7" fmla="*/ 1 h 281"/>
                <a:gd name="T8" fmla="*/ 1 w 325"/>
                <a:gd name="T9" fmla="*/ 1 h 281"/>
                <a:gd name="T10" fmla="*/ 1 w 325"/>
                <a:gd name="T11" fmla="*/ 1 h 281"/>
                <a:gd name="T12" fmla="*/ 1 w 325"/>
                <a:gd name="T13" fmla="*/ 1 h 281"/>
                <a:gd name="T14" fmla="*/ 1 w 325"/>
                <a:gd name="T15" fmla="*/ 1 h 281"/>
                <a:gd name="T16" fmla="*/ 1 w 325"/>
                <a:gd name="T17" fmla="*/ 2 h 281"/>
                <a:gd name="T18" fmla="*/ 1 w 325"/>
                <a:gd name="T19" fmla="*/ 2 h 281"/>
                <a:gd name="T20" fmla="*/ 1 w 325"/>
                <a:gd name="T21" fmla="*/ 2 h 281"/>
                <a:gd name="T22" fmla="*/ 1 w 325"/>
                <a:gd name="T23" fmla="*/ 2 h 281"/>
                <a:gd name="T24" fmla="*/ 1 w 325"/>
                <a:gd name="T25" fmla="*/ 2 h 281"/>
                <a:gd name="T26" fmla="*/ 1 w 325"/>
                <a:gd name="T27" fmla="*/ 2 h 281"/>
                <a:gd name="T28" fmla="*/ 1 w 325"/>
                <a:gd name="T29" fmla="*/ 2 h 281"/>
                <a:gd name="T30" fmla="*/ 1 w 325"/>
                <a:gd name="T31" fmla="*/ 2 h 281"/>
                <a:gd name="T32" fmla="*/ 1 w 325"/>
                <a:gd name="T33" fmla="*/ 2 h 281"/>
                <a:gd name="T34" fmla="*/ 2 w 325"/>
                <a:gd name="T35" fmla="*/ 2 h 281"/>
                <a:gd name="T36" fmla="*/ 2 w 325"/>
                <a:gd name="T37" fmla="*/ 2 h 281"/>
                <a:gd name="T38" fmla="*/ 2 w 325"/>
                <a:gd name="T39" fmla="*/ 2 h 281"/>
                <a:gd name="T40" fmla="*/ 2 w 325"/>
                <a:gd name="T41" fmla="*/ 2 h 281"/>
                <a:gd name="T42" fmla="*/ 2 w 325"/>
                <a:gd name="T43" fmla="*/ 2 h 281"/>
                <a:gd name="T44" fmla="*/ 2 w 325"/>
                <a:gd name="T45" fmla="*/ 2 h 281"/>
                <a:gd name="T46" fmla="*/ 2 w 325"/>
                <a:gd name="T47" fmla="*/ 2 h 281"/>
                <a:gd name="T48" fmla="*/ 2 w 325"/>
                <a:gd name="T49" fmla="*/ 2 h 281"/>
                <a:gd name="T50" fmla="*/ 2 w 325"/>
                <a:gd name="T51" fmla="*/ 1 h 281"/>
                <a:gd name="T52" fmla="*/ 2 w 325"/>
                <a:gd name="T53" fmla="*/ 1 h 281"/>
                <a:gd name="T54" fmla="*/ 3 w 325"/>
                <a:gd name="T55" fmla="*/ 1 h 281"/>
                <a:gd name="T56" fmla="*/ 3 w 325"/>
                <a:gd name="T57" fmla="*/ 1 h 281"/>
                <a:gd name="T58" fmla="*/ 3 w 325"/>
                <a:gd name="T59" fmla="*/ 1 h 281"/>
                <a:gd name="T60" fmla="*/ 3 w 325"/>
                <a:gd name="T61" fmla="*/ 1 h 281"/>
                <a:gd name="T62" fmla="*/ 3 w 325"/>
                <a:gd name="T63" fmla="*/ 1 h 281"/>
                <a:gd name="T64" fmla="*/ 2 w 325"/>
                <a:gd name="T65" fmla="*/ 1 h 281"/>
                <a:gd name="T66" fmla="*/ 2 w 325"/>
                <a:gd name="T67" fmla="*/ 1 h 281"/>
                <a:gd name="T68" fmla="*/ 2 w 325"/>
                <a:gd name="T69" fmla="*/ 1 h 281"/>
                <a:gd name="T70" fmla="*/ 2 w 325"/>
                <a:gd name="T71" fmla="*/ 1 h 281"/>
                <a:gd name="T72" fmla="*/ 2 w 325"/>
                <a:gd name="T73" fmla="*/ 1 h 281"/>
                <a:gd name="T74" fmla="*/ 2 w 325"/>
                <a:gd name="T75" fmla="*/ 1 h 281"/>
                <a:gd name="T76" fmla="*/ 2 w 325"/>
                <a:gd name="T77" fmla="*/ 1 h 281"/>
                <a:gd name="T78" fmla="*/ 1 w 325"/>
                <a:gd name="T79" fmla="*/ 1 h 281"/>
                <a:gd name="T80" fmla="*/ 1 w 325"/>
                <a:gd name="T81" fmla="*/ 1 h 281"/>
                <a:gd name="T82" fmla="*/ 1 w 325"/>
                <a:gd name="T83" fmla="*/ 1 h 281"/>
                <a:gd name="T84" fmla="*/ 1 w 325"/>
                <a:gd name="T85" fmla="*/ 1 h 281"/>
                <a:gd name="T86" fmla="*/ 1 w 325"/>
                <a:gd name="T87" fmla="*/ 1 h 281"/>
                <a:gd name="T88" fmla="*/ 1 w 325"/>
                <a:gd name="T89" fmla="*/ 1 h 281"/>
                <a:gd name="T90" fmla="*/ 1 w 325"/>
                <a:gd name="T91" fmla="*/ 1 h 281"/>
                <a:gd name="T92" fmla="*/ 1 w 325"/>
                <a:gd name="T93" fmla="*/ 1 h 281"/>
                <a:gd name="T94" fmla="*/ 1 w 325"/>
                <a:gd name="T95" fmla="*/ 1 h 281"/>
                <a:gd name="T96" fmla="*/ 1 w 325"/>
                <a:gd name="T97" fmla="*/ 1 h 28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25" h="281">
                  <a:moveTo>
                    <a:pt x="17" y="74"/>
                  </a:moveTo>
                  <a:cubicBezTo>
                    <a:pt x="20" y="73"/>
                    <a:pt x="22" y="69"/>
                    <a:pt x="24" y="70"/>
                  </a:cubicBezTo>
                  <a:cubicBezTo>
                    <a:pt x="26" y="70"/>
                    <a:pt x="26" y="72"/>
                    <a:pt x="27" y="73"/>
                  </a:cubicBezTo>
                  <a:cubicBezTo>
                    <a:pt x="28" y="74"/>
                    <a:pt x="29" y="75"/>
                    <a:pt x="30" y="76"/>
                  </a:cubicBezTo>
                  <a:cubicBezTo>
                    <a:pt x="31" y="78"/>
                    <a:pt x="30" y="82"/>
                    <a:pt x="30" y="84"/>
                  </a:cubicBezTo>
                  <a:cubicBezTo>
                    <a:pt x="32" y="84"/>
                    <a:pt x="33" y="83"/>
                    <a:pt x="35" y="83"/>
                  </a:cubicBezTo>
                  <a:cubicBezTo>
                    <a:pt x="38" y="82"/>
                    <a:pt x="39" y="84"/>
                    <a:pt x="42" y="84"/>
                  </a:cubicBezTo>
                  <a:cubicBezTo>
                    <a:pt x="47" y="85"/>
                    <a:pt x="50" y="79"/>
                    <a:pt x="56" y="79"/>
                  </a:cubicBezTo>
                  <a:cubicBezTo>
                    <a:pt x="58" y="79"/>
                    <a:pt x="59" y="80"/>
                    <a:pt x="61" y="79"/>
                  </a:cubicBezTo>
                  <a:cubicBezTo>
                    <a:pt x="64" y="79"/>
                    <a:pt x="66" y="77"/>
                    <a:pt x="68" y="78"/>
                  </a:cubicBezTo>
                  <a:cubicBezTo>
                    <a:pt x="70" y="79"/>
                    <a:pt x="77" y="87"/>
                    <a:pt x="77" y="90"/>
                  </a:cubicBezTo>
                  <a:cubicBezTo>
                    <a:pt x="77" y="93"/>
                    <a:pt x="70" y="97"/>
                    <a:pt x="68" y="100"/>
                  </a:cubicBezTo>
                  <a:cubicBezTo>
                    <a:pt x="66" y="103"/>
                    <a:pt x="64" y="106"/>
                    <a:pt x="62" y="110"/>
                  </a:cubicBezTo>
                  <a:cubicBezTo>
                    <a:pt x="61" y="113"/>
                    <a:pt x="59" y="117"/>
                    <a:pt x="60" y="120"/>
                  </a:cubicBezTo>
                  <a:cubicBezTo>
                    <a:pt x="60" y="123"/>
                    <a:pt x="61" y="123"/>
                    <a:pt x="62" y="125"/>
                  </a:cubicBezTo>
                  <a:cubicBezTo>
                    <a:pt x="63" y="128"/>
                    <a:pt x="58" y="134"/>
                    <a:pt x="62" y="135"/>
                  </a:cubicBezTo>
                  <a:cubicBezTo>
                    <a:pt x="63" y="141"/>
                    <a:pt x="56" y="147"/>
                    <a:pt x="59" y="152"/>
                  </a:cubicBezTo>
                  <a:cubicBezTo>
                    <a:pt x="55" y="154"/>
                    <a:pt x="51" y="160"/>
                    <a:pt x="50" y="164"/>
                  </a:cubicBezTo>
                  <a:cubicBezTo>
                    <a:pt x="50" y="169"/>
                    <a:pt x="56" y="173"/>
                    <a:pt x="58" y="179"/>
                  </a:cubicBezTo>
                  <a:cubicBezTo>
                    <a:pt x="59" y="183"/>
                    <a:pt x="54" y="188"/>
                    <a:pt x="55" y="194"/>
                  </a:cubicBezTo>
                  <a:cubicBezTo>
                    <a:pt x="55" y="198"/>
                    <a:pt x="58" y="200"/>
                    <a:pt x="58" y="204"/>
                  </a:cubicBezTo>
                  <a:cubicBezTo>
                    <a:pt x="57" y="215"/>
                    <a:pt x="39" y="230"/>
                    <a:pt x="49" y="241"/>
                  </a:cubicBezTo>
                  <a:cubicBezTo>
                    <a:pt x="50" y="241"/>
                    <a:pt x="50" y="241"/>
                    <a:pt x="50" y="241"/>
                  </a:cubicBezTo>
                  <a:cubicBezTo>
                    <a:pt x="54" y="237"/>
                    <a:pt x="56" y="235"/>
                    <a:pt x="60" y="239"/>
                  </a:cubicBezTo>
                  <a:cubicBezTo>
                    <a:pt x="64" y="244"/>
                    <a:pt x="52" y="242"/>
                    <a:pt x="64" y="244"/>
                  </a:cubicBezTo>
                  <a:cubicBezTo>
                    <a:pt x="77" y="245"/>
                    <a:pt x="78" y="240"/>
                    <a:pt x="79" y="245"/>
                  </a:cubicBezTo>
                  <a:cubicBezTo>
                    <a:pt x="80" y="251"/>
                    <a:pt x="72" y="252"/>
                    <a:pt x="75" y="258"/>
                  </a:cubicBezTo>
                  <a:cubicBezTo>
                    <a:pt x="78" y="263"/>
                    <a:pt x="78" y="267"/>
                    <a:pt x="80" y="270"/>
                  </a:cubicBezTo>
                  <a:cubicBezTo>
                    <a:pt x="83" y="273"/>
                    <a:pt x="89" y="271"/>
                    <a:pt x="94" y="276"/>
                  </a:cubicBezTo>
                  <a:cubicBezTo>
                    <a:pt x="99" y="281"/>
                    <a:pt x="101" y="276"/>
                    <a:pt x="104" y="271"/>
                  </a:cubicBezTo>
                  <a:cubicBezTo>
                    <a:pt x="108" y="265"/>
                    <a:pt x="111" y="260"/>
                    <a:pt x="117" y="261"/>
                  </a:cubicBezTo>
                  <a:cubicBezTo>
                    <a:pt x="123" y="262"/>
                    <a:pt x="123" y="263"/>
                    <a:pt x="127" y="258"/>
                  </a:cubicBezTo>
                  <a:cubicBezTo>
                    <a:pt x="130" y="254"/>
                    <a:pt x="126" y="251"/>
                    <a:pt x="134" y="254"/>
                  </a:cubicBezTo>
                  <a:cubicBezTo>
                    <a:pt x="142" y="257"/>
                    <a:pt x="145" y="258"/>
                    <a:pt x="150" y="257"/>
                  </a:cubicBezTo>
                  <a:cubicBezTo>
                    <a:pt x="155" y="256"/>
                    <a:pt x="156" y="255"/>
                    <a:pt x="161" y="255"/>
                  </a:cubicBezTo>
                  <a:cubicBezTo>
                    <a:pt x="166" y="255"/>
                    <a:pt x="167" y="259"/>
                    <a:pt x="170" y="258"/>
                  </a:cubicBezTo>
                  <a:cubicBezTo>
                    <a:pt x="174" y="257"/>
                    <a:pt x="178" y="254"/>
                    <a:pt x="180" y="253"/>
                  </a:cubicBezTo>
                  <a:cubicBezTo>
                    <a:pt x="181" y="252"/>
                    <a:pt x="188" y="254"/>
                    <a:pt x="190" y="250"/>
                  </a:cubicBezTo>
                  <a:cubicBezTo>
                    <a:pt x="192" y="247"/>
                    <a:pt x="195" y="242"/>
                    <a:pt x="196" y="241"/>
                  </a:cubicBezTo>
                  <a:cubicBezTo>
                    <a:pt x="197" y="240"/>
                    <a:pt x="197" y="238"/>
                    <a:pt x="198" y="236"/>
                  </a:cubicBezTo>
                  <a:cubicBezTo>
                    <a:pt x="200" y="235"/>
                    <a:pt x="196" y="231"/>
                    <a:pt x="199" y="229"/>
                  </a:cubicBezTo>
                  <a:cubicBezTo>
                    <a:pt x="202" y="227"/>
                    <a:pt x="205" y="225"/>
                    <a:pt x="212" y="227"/>
                  </a:cubicBezTo>
                  <a:cubicBezTo>
                    <a:pt x="218" y="229"/>
                    <a:pt x="222" y="227"/>
                    <a:pt x="223" y="226"/>
                  </a:cubicBezTo>
                  <a:cubicBezTo>
                    <a:pt x="224" y="224"/>
                    <a:pt x="223" y="219"/>
                    <a:pt x="222" y="216"/>
                  </a:cubicBezTo>
                  <a:cubicBezTo>
                    <a:pt x="222" y="212"/>
                    <a:pt x="224" y="209"/>
                    <a:pt x="224" y="209"/>
                  </a:cubicBezTo>
                  <a:cubicBezTo>
                    <a:pt x="225" y="208"/>
                    <a:pt x="230" y="203"/>
                    <a:pt x="231" y="199"/>
                  </a:cubicBezTo>
                  <a:cubicBezTo>
                    <a:pt x="233" y="196"/>
                    <a:pt x="239" y="192"/>
                    <a:pt x="240" y="192"/>
                  </a:cubicBezTo>
                  <a:cubicBezTo>
                    <a:pt x="242" y="191"/>
                    <a:pt x="243" y="187"/>
                    <a:pt x="244" y="185"/>
                  </a:cubicBezTo>
                  <a:cubicBezTo>
                    <a:pt x="245" y="184"/>
                    <a:pt x="240" y="181"/>
                    <a:pt x="235" y="174"/>
                  </a:cubicBezTo>
                  <a:cubicBezTo>
                    <a:pt x="230" y="168"/>
                    <a:pt x="231" y="163"/>
                    <a:pt x="231" y="161"/>
                  </a:cubicBezTo>
                  <a:cubicBezTo>
                    <a:pt x="232" y="158"/>
                    <a:pt x="234" y="156"/>
                    <a:pt x="234" y="154"/>
                  </a:cubicBezTo>
                  <a:cubicBezTo>
                    <a:pt x="234" y="153"/>
                    <a:pt x="239" y="148"/>
                    <a:pt x="243" y="141"/>
                  </a:cubicBezTo>
                  <a:cubicBezTo>
                    <a:pt x="246" y="134"/>
                    <a:pt x="249" y="128"/>
                    <a:pt x="253" y="125"/>
                  </a:cubicBezTo>
                  <a:cubicBezTo>
                    <a:pt x="256" y="121"/>
                    <a:pt x="259" y="118"/>
                    <a:pt x="259" y="114"/>
                  </a:cubicBezTo>
                  <a:cubicBezTo>
                    <a:pt x="260" y="111"/>
                    <a:pt x="263" y="107"/>
                    <a:pt x="271" y="106"/>
                  </a:cubicBezTo>
                  <a:cubicBezTo>
                    <a:pt x="279" y="106"/>
                    <a:pt x="287" y="99"/>
                    <a:pt x="288" y="100"/>
                  </a:cubicBezTo>
                  <a:cubicBezTo>
                    <a:pt x="289" y="101"/>
                    <a:pt x="300" y="91"/>
                    <a:pt x="304" y="89"/>
                  </a:cubicBezTo>
                  <a:cubicBezTo>
                    <a:pt x="307" y="87"/>
                    <a:pt x="325" y="80"/>
                    <a:pt x="320" y="72"/>
                  </a:cubicBezTo>
                  <a:cubicBezTo>
                    <a:pt x="315" y="63"/>
                    <a:pt x="324" y="65"/>
                    <a:pt x="322" y="60"/>
                  </a:cubicBezTo>
                  <a:cubicBezTo>
                    <a:pt x="322" y="60"/>
                    <a:pt x="322" y="59"/>
                    <a:pt x="321" y="58"/>
                  </a:cubicBezTo>
                  <a:cubicBezTo>
                    <a:pt x="320" y="57"/>
                    <a:pt x="320" y="57"/>
                    <a:pt x="320" y="57"/>
                  </a:cubicBezTo>
                  <a:cubicBezTo>
                    <a:pt x="319" y="56"/>
                    <a:pt x="315" y="58"/>
                    <a:pt x="313" y="58"/>
                  </a:cubicBezTo>
                  <a:cubicBezTo>
                    <a:pt x="311" y="57"/>
                    <a:pt x="309" y="57"/>
                    <a:pt x="307" y="58"/>
                  </a:cubicBezTo>
                  <a:cubicBezTo>
                    <a:pt x="305" y="58"/>
                    <a:pt x="303" y="60"/>
                    <a:pt x="301" y="61"/>
                  </a:cubicBezTo>
                  <a:cubicBezTo>
                    <a:pt x="298" y="61"/>
                    <a:pt x="294" y="58"/>
                    <a:pt x="290" y="57"/>
                  </a:cubicBezTo>
                  <a:cubicBezTo>
                    <a:pt x="286" y="56"/>
                    <a:pt x="282" y="57"/>
                    <a:pt x="279" y="56"/>
                  </a:cubicBezTo>
                  <a:cubicBezTo>
                    <a:pt x="271" y="53"/>
                    <a:pt x="270" y="43"/>
                    <a:pt x="260" y="47"/>
                  </a:cubicBezTo>
                  <a:cubicBezTo>
                    <a:pt x="259" y="48"/>
                    <a:pt x="257" y="50"/>
                    <a:pt x="256" y="50"/>
                  </a:cubicBezTo>
                  <a:cubicBezTo>
                    <a:pt x="254" y="51"/>
                    <a:pt x="251" y="50"/>
                    <a:pt x="249" y="50"/>
                  </a:cubicBezTo>
                  <a:cubicBezTo>
                    <a:pt x="247" y="50"/>
                    <a:pt x="245" y="50"/>
                    <a:pt x="243" y="49"/>
                  </a:cubicBezTo>
                  <a:cubicBezTo>
                    <a:pt x="241" y="49"/>
                    <a:pt x="240" y="47"/>
                    <a:pt x="238" y="47"/>
                  </a:cubicBezTo>
                  <a:cubicBezTo>
                    <a:pt x="235" y="46"/>
                    <a:pt x="231" y="46"/>
                    <a:pt x="228" y="46"/>
                  </a:cubicBezTo>
                  <a:cubicBezTo>
                    <a:pt x="223" y="45"/>
                    <a:pt x="221" y="42"/>
                    <a:pt x="217" y="40"/>
                  </a:cubicBezTo>
                  <a:cubicBezTo>
                    <a:pt x="213" y="38"/>
                    <a:pt x="209" y="38"/>
                    <a:pt x="206" y="35"/>
                  </a:cubicBezTo>
                  <a:cubicBezTo>
                    <a:pt x="203" y="33"/>
                    <a:pt x="202" y="31"/>
                    <a:pt x="200" y="29"/>
                  </a:cubicBezTo>
                  <a:cubicBezTo>
                    <a:pt x="197" y="27"/>
                    <a:pt x="196" y="27"/>
                    <a:pt x="194" y="25"/>
                  </a:cubicBezTo>
                  <a:cubicBezTo>
                    <a:pt x="193" y="25"/>
                    <a:pt x="193" y="25"/>
                    <a:pt x="193" y="25"/>
                  </a:cubicBezTo>
                  <a:cubicBezTo>
                    <a:pt x="192" y="25"/>
                    <a:pt x="192" y="25"/>
                    <a:pt x="192" y="25"/>
                  </a:cubicBezTo>
                  <a:cubicBezTo>
                    <a:pt x="182" y="27"/>
                    <a:pt x="180" y="31"/>
                    <a:pt x="173" y="26"/>
                  </a:cubicBezTo>
                  <a:cubicBezTo>
                    <a:pt x="164" y="20"/>
                    <a:pt x="164" y="23"/>
                    <a:pt x="156" y="26"/>
                  </a:cubicBezTo>
                  <a:cubicBezTo>
                    <a:pt x="147" y="28"/>
                    <a:pt x="148" y="22"/>
                    <a:pt x="143" y="22"/>
                  </a:cubicBezTo>
                  <a:cubicBezTo>
                    <a:pt x="138" y="22"/>
                    <a:pt x="138" y="20"/>
                    <a:pt x="132" y="23"/>
                  </a:cubicBezTo>
                  <a:cubicBezTo>
                    <a:pt x="126" y="25"/>
                    <a:pt x="128" y="24"/>
                    <a:pt x="113" y="23"/>
                  </a:cubicBezTo>
                  <a:cubicBezTo>
                    <a:pt x="98" y="23"/>
                    <a:pt x="96" y="19"/>
                    <a:pt x="92" y="21"/>
                  </a:cubicBezTo>
                  <a:cubicBezTo>
                    <a:pt x="87" y="23"/>
                    <a:pt x="87" y="12"/>
                    <a:pt x="82" y="16"/>
                  </a:cubicBezTo>
                  <a:cubicBezTo>
                    <a:pt x="77" y="19"/>
                    <a:pt x="81" y="19"/>
                    <a:pt x="71" y="20"/>
                  </a:cubicBezTo>
                  <a:cubicBezTo>
                    <a:pt x="61" y="21"/>
                    <a:pt x="63" y="23"/>
                    <a:pt x="58" y="21"/>
                  </a:cubicBezTo>
                  <a:cubicBezTo>
                    <a:pt x="52" y="19"/>
                    <a:pt x="47" y="18"/>
                    <a:pt x="42" y="16"/>
                  </a:cubicBezTo>
                  <a:cubicBezTo>
                    <a:pt x="36" y="13"/>
                    <a:pt x="38" y="0"/>
                    <a:pt x="30" y="12"/>
                  </a:cubicBezTo>
                  <a:cubicBezTo>
                    <a:pt x="23" y="23"/>
                    <a:pt x="20" y="17"/>
                    <a:pt x="23" y="23"/>
                  </a:cubicBezTo>
                  <a:cubicBezTo>
                    <a:pt x="25" y="30"/>
                    <a:pt x="32" y="27"/>
                    <a:pt x="19" y="34"/>
                  </a:cubicBezTo>
                  <a:cubicBezTo>
                    <a:pt x="6" y="40"/>
                    <a:pt x="4" y="41"/>
                    <a:pt x="4" y="45"/>
                  </a:cubicBezTo>
                  <a:cubicBezTo>
                    <a:pt x="4" y="48"/>
                    <a:pt x="0" y="46"/>
                    <a:pt x="5" y="50"/>
                  </a:cubicBezTo>
                  <a:cubicBezTo>
                    <a:pt x="10" y="54"/>
                    <a:pt x="16" y="50"/>
                    <a:pt x="13" y="58"/>
                  </a:cubicBezTo>
                  <a:cubicBezTo>
                    <a:pt x="11" y="66"/>
                    <a:pt x="7" y="63"/>
                    <a:pt x="11" y="66"/>
                  </a:cubicBezTo>
                  <a:cubicBezTo>
                    <a:pt x="14" y="68"/>
                    <a:pt x="16" y="70"/>
                    <a:pt x="16" y="73"/>
                  </a:cubicBezTo>
                  <a:cubicBezTo>
                    <a:pt x="16" y="75"/>
                    <a:pt x="16" y="75"/>
                    <a:pt x="16" y="75"/>
                  </a:cubicBezTo>
                  <a:lnTo>
                    <a:pt x="17" y="74"/>
                  </a:lnTo>
                  <a:close/>
                </a:path>
              </a:pathLst>
            </a:custGeom>
            <a:solidFill>
              <a:srgbClr val="DDDDDD">
                <a:alpha val="30000"/>
              </a:srgbClr>
            </a:solidFill>
            <a:ln w="3175" cap="rnd">
              <a:noFill/>
              <a:prstDash val="solid"/>
              <a:round/>
              <a:headEnd/>
              <a:tailEnd/>
            </a:ln>
          </p:spPr>
          <p:txBody>
            <a:bodyPr/>
            <a:lstStyle/>
            <a:p>
              <a:endParaRPr lang="en-US"/>
            </a:p>
          </p:txBody>
        </p:sp>
        <p:sp>
          <p:nvSpPr>
            <p:cNvPr id="174" name="Freeform 277"/>
            <p:cNvSpPr>
              <a:spLocks/>
            </p:cNvSpPr>
            <p:nvPr/>
          </p:nvSpPr>
          <p:spPr bwMode="auto">
            <a:xfrm>
              <a:off x="4010025" y="3098800"/>
              <a:ext cx="87313" cy="69850"/>
            </a:xfrm>
            <a:custGeom>
              <a:avLst/>
              <a:gdLst>
                <a:gd name="T0" fmla="*/ 0 w 99"/>
                <a:gd name="T1" fmla="*/ 1 h 79"/>
                <a:gd name="T2" fmla="*/ 1 w 99"/>
                <a:gd name="T3" fmla="*/ 1 h 79"/>
                <a:gd name="T4" fmla="*/ 1 w 99"/>
                <a:gd name="T5" fmla="*/ 1 h 79"/>
                <a:gd name="T6" fmla="*/ 1 w 99"/>
                <a:gd name="T7" fmla="*/ 1 h 79"/>
                <a:gd name="T8" fmla="*/ 1 w 99"/>
                <a:gd name="T9" fmla="*/ 1 h 79"/>
                <a:gd name="T10" fmla="*/ 1 w 99"/>
                <a:gd name="T11" fmla="*/ 1 h 79"/>
                <a:gd name="T12" fmla="*/ 1 w 99"/>
                <a:gd name="T13" fmla="*/ 1 h 79"/>
                <a:gd name="T14" fmla="*/ 1 w 99"/>
                <a:gd name="T15" fmla="*/ 1 h 79"/>
                <a:gd name="T16" fmla="*/ 1 w 99"/>
                <a:gd name="T17" fmla="*/ 1 h 79"/>
                <a:gd name="T18" fmla="*/ 1 w 99"/>
                <a:gd name="T19" fmla="*/ 1 h 79"/>
                <a:gd name="T20" fmla="*/ 1 w 99"/>
                <a:gd name="T21" fmla="*/ 1 h 79"/>
                <a:gd name="T22" fmla="*/ 1 w 99"/>
                <a:gd name="T23" fmla="*/ 1 h 79"/>
                <a:gd name="T24" fmla="*/ 1 w 99"/>
                <a:gd name="T25" fmla="*/ 1 h 79"/>
                <a:gd name="T26" fmla="*/ 1 w 99"/>
                <a:gd name="T27" fmla="*/ 1 h 79"/>
                <a:gd name="T28" fmla="*/ 1 w 99"/>
                <a:gd name="T29" fmla="*/ 1 h 79"/>
                <a:gd name="T30" fmla="*/ 1 w 99"/>
                <a:gd name="T31" fmla="*/ 1 h 79"/>
                <a:gd name="T32" fmla="*/ 1 w 99"/>
                <a:gd name="T33" fmla="*/ 1 h 79"/>
                <a:gd name="T34" fmla="*/ 1 w 99"/>
                <a:gd name="T35" fmla="*/ 1 h 79"/>
                <a:gd name="T36" fmla="*/ 1 w 99"/>
                <a:gd name="T37" fmla="*/ 1 h 79"/>
                <a:gd name="T38" fmla="*/ 1 w 99"/>
                <a:gd name="T39" fmla="*/ 1 h 79"/>
                <a:gd name="T40" fmla="*/ 1 w 99"/>
                <a:gd name="T41" fmla="*/ 1 h 79"/>
                <a:gd name="T42" fmla="*/ 1 w 99"/>
                <a:gd name="T43" fmla="*/ 0 h 79"/>
                <a:gd name="T44" fmla="*/ 1 w 99"/>
                <a:gd name="T45" fmla="*/ 1 h 79"/>
                <a:gd name="T46" fmla="*/ 1 w 99"/>
                <a:gd name="T47" fmla="*/ 1 h 79"/>
                <a:gd name="T48" fmla="*/ 1 w 99"/>
                <a:gd name="T49" fmla="*/ 1 h 79"/>
                <a:gd name="T50" fmla="*/ 1 w 99"/>
                <a:gd name="T51" fmla="*/ 1 h 79"/>
                <a:gd name="T52" fmla="*/ 1 w 99"/>
                <a:gd name="T53" fmla="*/ 1 h 79"/>
                <a:gd name="T54" fmla="*/ 1 w 99"/>
                <a:gd name="T55" fmla="*/ 1 h 79"/>
                <a:gd name="T56" fmla="*/ 1 w 99"/>
                <a:gd name="T57" fmla="*/ 1 h 79"/>
                <a:gd name="T58" fmla="*/ 1 w 99"/>
                <a:gd name="T59" fmla="*/ 1 h 79"/>
                <a:gd name="T60" fmla="*/ 1 w 99"/>
                <a:gd name="T61" fmla="*/ 1 h 79"/>
                <a:gd name="T62" fmla="*/ 0 w 99"/>
                <a:gd name="T63" fmla="*/ 1 h 79"/>
                <a:gd name="T64" fmla="*/ 0 w 99"/>
                <a:gd name="T65" fmla="*/ 1 h 79"/>
                <a:gd name="T66" fmla="*/ 0 w 99"/>
                <a:gd name="T67" fmla="*/ 1 h 7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99" h="79">
                  <a:moveTo>
                    <a:pt x="0" y="15"/>
                  </a:moveTo>
                  <a:cubicBezTo>
                    <a:pt x="1" y="18"/>
                    <a:pt x="2" y="22"/>
                    <a:pt x="4" y="25"/>
                  </a:cubicBezTo>
                  <a:cubicBezTo>
                    <a:pt x="8" y="30"/>
                    <a:pt x="6" y="27"/>
                    <a:pt x="11" y="27"/>
                  </a:cubicBezTo>
                  <a:cubicBezTo>
                    <a:pt x="20" y="28"/>
                    <a:pt x="17" y="32"/>
                    <a:pt x="22" y="38"/>
                  </a:cubicBezTo>
                  <a:cubicBezTo>
                    <a:pt x="25" y="41"/>
                    <a:pt x="25" y="40"/>
                    <a:pt x="28" y="41"/>
                  </a:cubicBezTo>
                  <a:cubicBezTo>
                    <a:pt x="31" y="42"/>
                    <a:pt x="32" y="41"/>
                    <a:pt x="35" y="43"/>
                  </a:cubicBezTo>
                  <a:cubicBezTo>
                    <a:pt x="42" y="46"/>
                    <a:pt x="42" y="51"/>
                    <a:pt x="47" y="57"/>
                  </a:cubicBezTo>
                  <a:cubicBezTo>
                    <a:pt x="52" y="64"/>
                    <a:pt x="57" y="54"/>
                    <a:pt x="62" y="58"/>
                  </a:cubicBezTo>
                  <a:cubicBezTo>
                    <a:pt x="63" y="59"/>
                    <a:pt x="64" y="65"/>
                    <a:pt x="66" y="68"/>
                  </a:cubicBezTo>
                  <a:cubicBezTo>
                    <a:pt x="68" y="72"/>
                    <a:pt x="72" y="75"/>
                    <a:pt x="76" y="78"/>
                  </a:cubicBezTo>
                  <a:cubicBezTo>
                    <a:pt x="78" y="78"/>
                    <a:pt x="79" y="79"/>
                    <a:pt x="80" y="79"/>
                  </a:cubicBezTo>
                  <a:cubicBezTo>
                    <a:pt x="81" y="79"/>
                    <a:pt x="81" y="79"/>
                    <a:pt x="81" y="79"/>
                  </a:cubicBezTo>
                  <a:cubicBezTo>
                    <a:pt x="84" y="74"/>
                    <a:pt x="82" y="73"/>
                    <a:pt x="82" y="68"/>
                  </a:cubicBezTo>
                  <a:cubicBezTo>
                    <a:pt x="82" y="62"/>
                    <a:pt x="94" y="51"/>
                    <a:pt x="94" y="51"/>
                  </a:cubicBezTo>
                  <a:cubicBezTo>
                    <a:pt x="93" y="45"/>
                    <a:pt x="94" y="44"/>
                    <a:pt x="97" y="39"/>
                  </a:cubicBezTo>
                  <a:cubicBezTo>
                    <a:pt x="99" y="35"/>
                    <a:pt x="94" y="28"/>
                    <a:pt x="94" y="28"/>
                  </a:cubicBezTo>
                  <a:cubicBezTo>
                    <a:pt x="92" y="27"/>
                    <a:pt x="91" y="27"/>
                    <a:pt x="88" y="27"/>
                  </a:cubicBezTo>
                  <a:cubicBezTo>
                    <a:pt x="87" y="27"/>
                    <a:pt x="86" y="28"/>
                    <a:pt x="85" y="28"/>
                  </a:cubicBezTo>
                  <a:cubicBezTo>
                    <a:pt x="83" y="27"/>
                    <a:pt x="84" y="26"/>
                    <a:pt x="83" y="25"/>
                  </a:cubicBezTo>
                  <a:cubicBezTo>
                    <a:pt x="80" y="23"/>
                    <a:pt x="77" y="23"/>
                    <a:pt x="76" y="19"/>
                  </a:cubicBezTo>
                  <a:cubicBezTo>
                    <a:pt x="76" y="15"/>
                    <a:pt x="78" y="9"/>
                    <a:pt x="79" y="6"/>
                  </a:cubicBezTo>
                  <a:cubicBezTo>
                    <a:pt x="81" y="0"/>
                    <a:pt x="80" y="1"/>
                    <a:pt x="74" y="0"/>
                  </a:cubicBezTo>
                  <a:cubicBezTo>
                    <a:pt x="71" y="0"/>
                    <a:pt x="68" y="1"/>
                    <a:pt x="64" y="1"/>
                  </a:cubicBezTo>
                  <a:cubicBezTo>
                    <a:pt x="61" y="0"/>
                    <a:pt x="54" y="0"/>
                    <a:pt x="51" y="2"/>
                  </a:cubicBezTo>
                  <a:cubicBezTo>
                    <a:pt x="49" y="3"/>
                    <a:pt x="47" y="11"/>
                    <a:pt x="43" y="6"/>
                  </a:cubicBezTo>
                  <a:cubicBezTo>
                    <a:pt x="41" y="8"/>
                    <a:pt x="36" y="13"/>
                    <a:pt x="33" y="12"/>
                  </a:cubicBezTo>
                  <a:cubicBezTo>
                    <a:pt x="31" y="12"/>
                    <a:pt x="28" y="9"/>
                    <a:pt x="27" y="8"/>
                  </a:cubicBezTo>
                  <a:cubicBezTo>
                    <a:pt x="24" y="6"/>
                    <a:pt x="22" y="6"/>
                    <a:pt x="18" y="4"/>
                  </a:cubicBezTo>
                  <a:cubicBezTo>
                    <a:pt x="18" y="3"/>
                    <a:pt x="18" y="3"/>
                    <a:pt x="18" y="3"/>
                  </a:cubicBezTo>
                  <a:cubicBezTo>
                    <a:pt x="17" y="3"/>
                    <a:pt x="17" y="3"/>
                    <a:pt x="17" y="3"/>
                  </a:cubicBezTo>
                  <a:cubicBezTo>
                    <a:pt x="15" y="6"/>
                    <a:pt x="12" y="9"/>
                    <a:pt x="10" y="12"/>
                  </a:cubicBezTo>
                  <a:cubicBezTo>
                    <a:pt x="8" y="14"/>
                    <a:pt x="3" y="14"/>
                    <a:pt x="0" y="14"/>
                  </a:cubicBezTo>
                  <a:cubicBezTo>
                    <a:pt x="0" y="14"/>
                    <a:pt x="0" y="14"/>
                    <a:pt x="0" y="14"/>
                  </a:cubicBezTo>
                  <a:lnTo>
                    <a:pt x="0" y="15"/>
                  </a:lnTo>
                  <a:close/>
                </a:path>
              </a:pathLst>
            </a:custGeom>
            <a:solidFill>
              <a:srgbClr val="DDDDDD">
                <a:alpha val="30000"/>
              </a:srgbClr>
            </a:solidFill>
            <a:ln w="3175" cap="rnd">
              <a:noFill/>
              <a:prstDash val="solid"/>
              <a:round/>
              <a:headEnd/>
              <a:tailEnd/>
            </a:ln>
          </p:spPr>
          <p:txBody>
            <a:bodyPr/>
            <a:lstStyle/>
            <a:p>
              <a:endParaRPr lang="en-US"/>
            </a:p>
          </p:txBody>
        </p:sp>
        <p:sp>
          <p:nvSpPr>
            <p:cNvPr id="175" name="Freeform 278"/>
            <p:cNvSpPr>
              <a:spLocks/>
            </p:cNvSpPr>
            <p:nvPr/>
          </p:nvSpPr>
          <p:spPr bwMode="auto">
            <a:xfrm>
              <a:off x="4025900" y="3014663"/>
              <a:ext cx="93663" cy="109537"/>
            </a:xfrm>
            <a:custGeom>
              <a:avLst/>
              <a:gdLst>
                <a:gd name="T0" fmla="*/ 1 w 105"/>
                <a:gd name="T1" fmla="*/ 1 h 124"/>
                <a:gd name="T2" fmla="*/ 1 w 105"/>
                <a:gd name="T3" fmla="*/ 1 h 124"/>
                <a:gd name="T4" fmla="*/ 1 w 105"/>
                <a:gd name="T5" fmla="*/ 1 h 124"/>
                <a:gd name="T6" fmla="*/ 1 w 105"/>
                <a:gd name="T7" fmla="*/ 1 h 124"/>
                <a:gd name="T8" fmla="*/ 1 w 105"/>
                <a:gd name="T9" fmla="*/ 1 h 124"/>
                <a:gd name="T10" fmla="*/ 1 w 105"/>
                <a:gd name="T11" fmla="*/ 1 h 124"/>
                <a:gd name="T12" fmla="*/ 1 w 105"/>
                <a:gd name="T13" fmla="*/ 1 h 124"/>
                <a:gd name="T14" fmla="*/ 1 w 105"/>
                <a:gd name="T15" fmla="*/ 1 h 124"/>
                <a:gd name="T16" fmla="*/ 1 w 105"/>
                <a:gd name="T17" fmla="*/ 1 h 124"/>
                <a:gd name="T18" fmla="*/ 1 w 105"/>
                <a:gd name="T19" fmla="*/ 1 h 124"/>
                <a:gd name="T20" fmla="*/ 1 w 105"/>
                <a:gd name="T21" fmla="*/ 1 h 124"/>
                <a:gd name="T22" fmla="*/ 1 w 105"/>
                <a:gd name="T23" fmla="*/ 1 h 124"/>
                <a:gd name="T24" fmla="*/ 0 w 105"/>
                <a:gd name="T25" fmla="*/ 1 h 124"/>
                <a:gd name="T26" fmla="*/ 0 w 105"/>
                <a:gd name="T27" fmla="*/ 1 h 124"/>
                <a:gd name="T28" fmla="*/ 0 w 105"/>
                <a:gd name="T29" fmla="*/ 1 h 124"/>
                <a:gd name="T30" fmla="*/ 1 w 105"/>
                <a:gd name="T31" fmla="*/ 1 h 124"/>
                <a:gd name="T32" fmla="*/ 1 w 105"/>
                <a:gd name="T33" fmla="*/ 1 h 124"/>
                <a:gd name="T34" fmla="*/ 1 w 105"/>
                <a:gd name="T35" fmla="*/ 1 h 124"/>
                <a:gd name="T36" fmla="*/ 1 w 105"/>
                <a:gd name="T37" fmla="*/ 1 h 124"/>
                <a:gd name="T38" fmla="*/ 1 w 105"/>
                <a:gd name="T39" fmla="*/ 1 h 124"/>
                <a:gd name="T40" fmla="*/ 1 w 105"/>
                <a:gd name="T41" fmla="*/ 1 h 124"/>
                <a:gd name="T42" fmla="*/ 1 w 105"/>
                <a:gd name="T43" fmla="*/ 1 h 124"/>
                <a:gd name="T44" fmla="*/ 1 w 105"/>
                <a:gd name="T45" fmla="*/ 1 h 124"/>
                <a:gd name="T46" fmla="*/ 1 w 105"/>
                <a:gd name="T47" fmla="*/ 1 h 124"/>
                <a:gd name="T48" fmla="*/ 1 w 105"/>
                <a:gd name="T49" fmla="*/ 1 h 124"/>
                <a:gd name="T50" fmla="*/ 1 w 105"/>
                <a:gd name="T51" fmla="*/ 1 h 124"/>
                <a:gd name="T52" fmla="*/ 1 w 105"/>
                <a:gd name="T53" fmla="*/ 1 h 124"/>
                <a:gd name="T54" fmla="*/ 1 w 105"/>
                <a:gd name="T55" fmla="*/ 1 h 124"/>
                <a:gd name="T56" fmla="*/ 1 w 105"/>
                <a:gd name="T57" fmla="*/ 1 h 124"/>
                <a:gd name="T58" fmla="*/ 1 w 105"/>
                <a:gd name="T59" fmla="*/ 1 h 124"/>
                <a:gd name="T60" fmla="*/ 1 w 105"/>
                <a:gd name="T61" fmla="*/ 1 h 124"/>
                <a:gd name="T62" fmla="*/ 1 w 105"/>
                <a:gd name="T63" fmla="*/ 1 h 124"/>
                <a:gd name="T64" fmla="*/ 1 w 105"/>
                <a:gd name="T65" fmla="*/ 1 h 124"/>
                <a:gd name="T66" fmla="*/ 1 w 105"/>
                <a:gd name="T67" fmla="*/ 1 h 124"/>
                <a:gd name="T68" fmla="*/ 1 w 105"/>
                <a:gd name="T69" fmla="*/ 1 h 124"/>
                <a:gd name="T70" fmla="*/ 1 w 105"/>
                <a:gd name="T71" fmla="*/ 1 h 124"/>
                <a:gd name="T72" fmla="*/ 1 w 105"/>
                <a:gd name="T73" fmla="*/ 1 h 124"/>
                <a:gd name="T74" fmla="*/ 1 w 105"/>
                <a:gd name="T75" fmla="*/ 1 h 124"/>
                <a:gd name="T76" fmla="*/ 1 w 105"/>
                <a:gd name="T77" fmla="*/ 1 h 124"/>
                <a:gd name="T78" fmla="*/ 1 w 105"/>
                <a:gd name="T79" fmla="*/ 1 h 124"/>
                <a:gd name="T80" fmla="*/ 1 w 105"/>
                <a:gd name="T81" fmla="*/ 1 h 124"/>
                <a:gd name="T82" fmla="*/ 1 w 105"/>
                <a:gd name="T83" fmla="*/ 1 h 124"/>
                <a:gd name="T84" fmla="*/ 1 w 105"/>
                <a:gd name="T85" fmla="*/ 1 h 124"/>
                <a:gd name="T86" fmla="*/ 1 w 105"/>
                <a:gd name="T87" fmla="*/ 1 h 124"/>
                <a:gd name="T88" fmla="*/ 1 w 105"/>
                <a:gd name="T89" fmla="*/ 1 h 124"/>
                <a:gd name="T90" fmla="*/ 1 w 105"/>
                <a:gd name="T91" fmla="*/ 1 h 124"/>
                <a:gd name="T92" fmla="*/ 1 w 105"/>
                <a:gd name="T93" fmla="*/ 1 h 124"/>
                <a:gd name="T94" fmla="*/ 1 w 105"/>
                <a:gd name="T95" fmla="*/ 1 h 124"/>
                <a:gd name="T96" fmla="*/ 1 w 105"/>
                <a:gd name="T97" fmla="*/ 1 h 124"/>
                <a:gd name="T98" fmla="*/ 1 w 105"/>
                <a:gd name="T99" fmla="*/ 1 h 124"/>
                <a:gd name="T100" fmla="*/ 1 w 105"/>
                <a:gd name="T101" fmla="*/ 1 h 124"/>
                <a:gd name="T102" fmla="*/ 1 w 105"/>
                <a:gd name="T103" fmla="*/ 1 h 124"/>
                <a:gd name="T104" fmla="*/ 1 w 105"/>
                <a:gd name="T105" fmla="*/ 1 h 124"/>
                <a:gd name="T106" fmla="*/ 1 w 105"/>
                <a:gd name="T107" fmla="*/ 1 h 124"/>
                <a:gd name="T108" fmla="*/ 1 w 105"/>
                <a:gd name="T109" fmla="*/ 1 h 124"/>
                <a:gd name="T110" fmla="*/ 1 w 105"/>
                <a:gd name="T111" fmla="*/ 1 h 124"/>
                <a:gd name="T112" fmla="*/ 1 w 105"/>
                <a:gd name="T113" fmla="*/ 1 h 124"/>
                <a:gd name="T114" fmla="*/ 1 w 105"/>
                <a:gd name="T115" fmla="*/ 1 h 124"/>
                <a:gd name="T116" fmla="*/ 1 w 105"/>
                <a:gd name="T117" fmla="*/ 1 h 12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05" h="124">
                  <a:moveTo>
                    <a:pt x="76" y="124"/>
                  </a:moveTo>
                  <a:cubicBezTo>
                    <a:pt x="74" y="123"/>
                    <a:pt x="73" y="123"/>
                    <a:pt x="70" y="123"/>
                  </a:cubicBezTo>
                  <a:cubicBezTo>
                    <a:pt x="69" y="123"/>
                    <a:pt x="68" y="124"/>
                    <a:pt x="67" y="124"/>
                  </a:cubicBezTo>
                  <a:cubicBezTo>
                    <a:pt x="65" y="123"/>
                    <a:pt x="66" y="122"/>
                    <a:pt x="65" y="121"/>
                  </a:cubicBezTo>
                  <a:cubicBezTo>
                    <a:pt x="62" y="119"/>
                    <a:pt x="59" y="119"/>
                    <a:pt x="58" y="115"/>
                  </a:cubicBezTo>
                  <a:cubicBezTo>
                    <a:pt x="58" y="111"/>
                    <a:pt x="60" y="105"/>
                    <a:pt x="61" y="101"/>
                  </a:cubicBezTo>
                  <a:cubicBezTo>
                    <a:pt x="63" y="96"/>
                    <a:pt x="62" y="96"/>
                    <a:pt x="56" y="96"/>
                  </a:cubicBezTo>
                  <a:cubicBezTo>
                    <a:pt x="53" y="96"/>
                    <a:pt x="50" y="97"/>
                    <a:pt x="46" y="96"/>
                  </a:cubicBezTo>
                  <a:cubicBezTo>
                    <a:pt x="43" y="96"/>
                    <a:pt x="37" y="96"/>
                    <a:pt x="33" y="98"/>
                  </a:cubicBezTo>
                  <a:cubicBezTo>
                    <a:pt x="31" y="99"/>
                    <a:pt x="29" y="107"/>
                    <a:pt x="25" y="102"/>
                  </a:cubicBezTo>
                  <a:cubicBezTo>
                    <a:pt x="23" y="104"/>
                    <a:pt x="18" y="109"/>
                    <a:pt x="15" y="108"/>
                  </a:cubicBezTo>
                  <a:cubicBezTo>
                    <a:pt x="13" y="108"/>
                    <a:pt x="10" y="105"/>
                    <a:pt x="9" y="104"/>
                  </a:cubicBezTo>
                  <a:cubicBezTo>
                    <a:pt x="6" y="102"/>
                    <a:pt x="4" y="101"/>
                    <a:pt x="0" y="100"/>
                  </a:cubicBezTo>
                  <a:cubicBezTo>
                    <a:pt x="0" y="99"/>
                    <a:pt x="0" y="99"/>
                    <a:pt x="0" y="99"/>
                  </a:cubicBezTo>
                  <a:cubicBezTo>
                    <a:pt x="0" y="98"/>
                    <a:pt x="0" y="98"/>
                    <a:pt x="0" y="98"/>
                  </a:cubicBezTo>
                  <a:cubicBezTo>
                    <a:pt x="1" y="98"/>
                    <a:pt x="2" y="97"/>
                    <a:pt x="2" y="97"/>
                  </a:cubicBezTo>
                  <a:cubicBezTo>
                    <a:pt x="3" y="96"/>
                    <a:pt x="6" y="91"/>
                    <a:pt x="11" y="95"/>
                  </a:cubicBezTo>
                  <a:cubicBezTo>
                    <a:pt x="15" y="98"/>
                    <a:pt x="16" y="96"/>
                    <a:pt x="17" y="95"/>
                  </a:cubicBezTo>
                  <a:cubicBezTo>
                    <a:pt x="18" y="94"/>
                    <a:pt x="16" y="89"/>
                    <a:pt x="16" y="87"/>
                  </a:cubicBezTo>
                  <a:cubicBezTo>
                    <a:pt x="16" y="85"/>
                    <a:pt x="12" y="82"/>
                    <a:pt x="15" y="80"/>
                  </a:cubicBezTo>
                  <a:cubicBezTo>
                    <a:pt x="18" y="79"/>
                    <a:pt x="20" y="77"/>
                    <a:pt x="20" y="76"/>
                  </a:cubicBezTo>
                  <a:cubicBezTo>
                    <a:pt x="21" y="74"/>
                    <a:pt x="20" y="73"/>
                    <a:pt x="22" y="71"/>
                  </a:cubicBezTo>
                  <a:cubicBezTo>
                    <a:pt x="24" y="69"/>
                    <a:pt x="23" y="66"/>
                    <a:pt x="24" y="64"/>
                  </a:cubicBezTo>
                  <a:cubicBezTo>
                    <a:pt x="25" y="62"/>
                    <a:pt x="30" y="56"/>
                    <a:pt x="32" y="51"/>
                  </a:cubicBezTo>
                  <a:cubicBezTo>
                    <a:pt x="35" y="47"/>
                    <a:pt x="36" y="34"/>
                    <a:pt x="37" y="30"/>
                  </a:cubicBezTo>
                  <a:cubicBezTo>
                    <a:pt x="37" y="26"/>
                    <a:pt x="34" y="20"/>
                    <a:pt x="38" y="16"/>
                  </a:cubicBezTo>
                  <a:cubicBezTo>
                    <a:pt x="41" y="12"/>
                    <a:pt x="51" y="6"/>
                    <a:pt x="60" y="4"/>
                  </a:cubicBezTo>
                  <a:cubicBezTo>
                    <a:pt x="69" y="1"/>
                    <a:pt x="72" y="7"/>
                    <a:pt x="82" y="1"/>
                  </a:cubicBezTo>
                  <a:cubicBezTo>
                    <a:pt x="82" y="1"/>
                    <a:pt x="76" y="6"/>
                    <a:pt x="66" y="6"/>
                  </a:cubicBezTo>
                  <a:cubicBezTo>
                    <a:pt x="56" y="6"/>
                    <a:pt x="54" y="10"/>
                    <a:pt x="51" y="13"/>
                  </a:cubicBezTo>
                  <a:cubicBezTo>
                    <a:pt x="48" y="16"/>
                    <a:pt x="43" y="21"/>
                    <a:pt x="44" y="25"/>
                  </a:cubicBezTo>
                  <a:cubicBezTo>
                    <a:pt x="45" y="28"/>
                    <a:pt x="44" y="29"/>
                    <a:pt x="48" y="32"/>
                  </a:cubicBezTo>
                  <a:cubicBezTo>
                    <a:pt x="51" y="36"/>
                    <a:pt x="54" y="36"/>
                    <a:pt x="53" y="40"/>
                  </a:cubicBezTo>
                  <a:cubicBezTo>
                    <a:pt x="51" y="44"/>
                    <a:pt x="46" y="47"/>
                    <a:pt x="51" y="47"/>
                  </a:cubicBezTo>
                  <a:cubicBezTo>
                    <a:pt x="56" y="47"/>
                    <a:pt x="57" y="45"/>
                    <a:pt x="58" y="42"/>
                  </a:cubicBezTo>
                  <a:cubicBezTo>
                    <a:pt x="59" y="38"/>
                    <a:pt x="54" y="24"/>
                    <a:pt x="56" y="21"/>
                  </a:cubicBezTo>
                  <a:cubicBezTo>
                    <a:pt x="58" y="17"/>
                    <a:pt x="59" y="11"/>
                    <a:pt x="62" y="11"/>
                  </a:cubicBezTo>
                  <a:cubicBezTo>
                    <a:pt x="66" y="11"/>
                    <a:pt x="70" y="9"/>
                    <a:pt x="70" y="9"/>
                  </a:cubicBezTo>
                  <a:cubicBezTo>
                    <a:pt x="70" y="9"/>
                    <a:pt x="77" y="13"/>
                    <a:pt x="83" y="10"/>
                  </a:cubicBezTo>
                  <a:cubicBezTo>
                    <a:pt x="89" y="6"/>
                    <a:pt x="90" y="0"/>
                    <a:pt x="92" y="5"/>
                  </a:cubicBezTo>
                  <a:cubicBezTo>
                    <a:pt x="95" y="10"/>
                    <a:pt x="96" y="15"/>
                    <a:pt x="99" y="15"/>
                  </a:cubicBezTo>
                  <a:cubicBezTo>
                    <a:pt x="102" y="15"/>
                    <a:pt x="101" y="10"/>
                    <a:pt x="103" y="10"/>
                  </a:cubicBezTo>
                  <a:cubicBezTo>
                    <a:pt x="105" y="11"/>
                    <a:pt x="105" y="11"/>
                    <a:pt x="105" y="11"/>
                  </a:cubicBezTo>
                  <a:cubicBezTo>
                    <a:pt x="104" y="14"/>
                    <a:pt x="104" y="14"/>
                    <a:pt x="104" y="14"/>
                  </a:cubicBezTo>
                  <a:cubicBezTo>
                    <a:pt x="104" y="15"/>
                    <a:pt x="104" y="17"/>
                    <a:pt x="103" y="17"/>
                  </a:cubicBezTo>
                  <a:cubicBezTo>
                    <a:pt x="101" y="22"/>
                    <a:pt x="98" y="23"/>
                    <a:pt x="100" y="29"/>
                  </a:cubicBezTo>
                  <a:cubicBezTo>
                    <a:pt x="101" y="32"/>
                    <a:pt x="102" y="31"/>
                    <a:pt x="100" y="34"/>
                  </a:cubicBezTo>
                  <a:cubicBezTo>
                    <a:pt x="98" y="38"/>
                    <a:pt x="95" y="41"/>
                    <a:pt x="94" y="45"/>
                  </a:cubicBezTo>
                  <a:cubicBezTo>
                    <a:pt x="94" y="49"/>
                    <a:pt x="97" y="53"/>
                    <a:pt x="100" y="56"/>
                  </a:cubicBezTo>
                  <a:cubicBezTo>
                    <a:pt x="96" y="61"/>
                    <a:pt x="91" y="69"/>
                    <a:pt x="89" y="76"/>
                  </a:cubicBezTo>
                  <a:cubicBezTo>
                    <a:pt x="88" y="75"/>
                    <a:pt x="87" y="73"/>
                    <a:pt x="85" y="74"/>
                  </a:cubicBezTo>
                  <a:cubicBezTo>
                    <a:pt x="83" y="74"/>
                    <a:pt x="82" y="77"/>
                    <a:pt x="81" y="77"/>
                  </a:cubicBezTo>
                  <a:cubicBezTo>
                    <a:pt x="79" y="77"/>
                    <a:pt x="79" y="75"/>
                    <a:pt x="77" y="76"/>
                  </a:cubicBezTo>
                  <a:cubicBezTo>
                    <a:pt x="76" y="76"/>
                    <a:pt x="77" y="79"/>
                    <a:pt x="77" y="81"/>
                  </a:cubicBezTo>
                  <a:cubicBezTo>
                    <a:pt x="73" y="79"/>
                    <a:pt x="70" y="84"/>
                    <a:pt x="71" y="87"/>
                  </a:cubicBezTo>
                  <a:cubicBezTo>
                    <a:pt x="72" y="91"/>
                    <a:pt x="74" y="99"/>
                    <a:pt x="76" y="102"/>
                  </a:cubicBezTo>
                  <a:cubicBezTo>
                    <a:pt x="75" y="104"/>
                    <a:pt x="72" y="106"/>
                    <a:pt x="70" y="108"/>
                  </a:cubicBezTo>
                  <a:cubicBezTo>
                    <a:pt x="70" y="110"/>
                    <a:pt x="72" y="112"/>
                    <a:pt x="73" y="114"/>
                  </a:cubicBezTo>
                  <a:cubicBezTo>
                    <a:pt x="74" y="117"/>
                    <a:pt x="76" y="120"/>
                    <a:pt x="76" y="124"/>
                  </a:cubicBezTo>
                  <a:close/>
                </a:path>
              </a:pathLst>
            </a:custGeom>
            <a:solidFill>
              <a:srgbClr val="DDDDDD">
                <a:alpha val="30000"/>
              </a:srgbClr>
            </a:solidFill>
            <a:ln w="3175" cap="rnd">
              <a:noFill/>
              <a:prstDash val="solid"/>
              <a:round/>
              <a:headEnd/>
              <a:tailEnd/>
            </a:ln>
          </p:spPr>
          <p:txBody>
            <a:bodyPr/>
            <a:lstStyle/>
            <a:p>
              <a:endParaRPr lang="en-US"/>
            </a:p>
          </p:txBody>
        </p:sp>
        <p:sp>
          <p:nvSpPr>
            <p:cNvPr id="176" name="Freeform 279"/>
            <p:cNvSpPr>
              <a:spLocks/>
            </p:cNvSpPr>
            <p:nvPr/>
          </p:nvSpPr>
          <p:spPr bwMode="auto">
            <a:xfrm>
              <a:off x="4229100" y="3108325"/>
              <a:ext cx="149225" cy="93662"/>
            </a:xfrm>
            <a:custGeom>
              <a:avLst/>
              <a:gdLst>
                <a:gd name="T0" fmla="*/ 1 w 168"/>
                <a:gd name="T1" fmla="*/ 1 h 106"/>
                <a:gd name="T2" fmla="*/ 1 w 168"/>
                <a:gd name="T3" fmla="*/ 1 h 106"/>
                <a:gd name="T4" fmla="*/ 1 w 168"/>
                <a:gd name="T5" fmla="*/ 1 h 106"/>
                <a:gd name="T6" fmla="*/ 1 w 168"/>
                <a:gd name="T7" fmla="*/ 1 h 106"/>
                <a:gd name="T8" fmla="*/ 1 w 168"/>
                <a:gd name="T9" fmla="*/ 1 h 106"/>
                <a:gd name="T10" fmla="*/ 1 w 168"/>
                <a:gd name="T11" fmla="*/ 1 h 106"/>
                <a:gd name="T12" fmla="*/ 1 w 168"/>
                <a:gd name="T13" fmla="*/ 1 h 106"/>
                <a:gd name="T14" fmla="*/ 1 w 168"/>
                <a:gd name="T15" fmla="*/ 1 h 106"/>
                <a:gd name="T16" fmla="*/ 1 w 168"/>
                <a:gd name="T17" fmla="*/ 1 h 106"/>
                <a:gd name="T18" fmla="*/ 1 w 168"/>
                <a:gd name="T19" fmla="*/ 1 h 106"/>
                <a:gd name="T20" fmla="*/ 1 w 168"/>
                <a:gd name="T21" fmla="*/ 1 h 106"/>
                <a:gd name="T22" fmla="*/ 1 w 168"/>
                <a:gd name="T23" fmla="*/ 1 h 106"/>
                <a:gd name="T24" fmla="*/ 1 w 168"/>
                <a:gd name="T25" fmla="*/ 1 h 106"/>
                <a:gd name="T26" fmla="*/ 1 w 168"/>
                <a:gd name="T27" fmla="*/ 1 h 106"/>
                <a:gd name="T28" fmla="*/ 1 w 168"/>
                <a:gd name="T29" fmla="*/ 1 h 106"/>
                <a:gd name="T30" fmla="*/ 0 w 168"/>
                <a:gd name="T31" fmla="*/ 1 h 106"/>
                <a:gd name="T32" fmla="*/ 1 w 168"/>
                <a:gd name="T33" fmla="*/ 1 h 106"/>
                <a:gd name="T34" fmla="*/ 1 w 168"/>
                <a:gd name="T35" fmla="*/ 1 h 106"/>
                <a:gd name="T36" fmla="*/ 1 w 168"/>
                <a:gd name="T37" fmla="*/ 1 h 106"/>
                <a:gd name="T38" fmla="*/ 1 w 168"/>
                <a:gd name="T39" fmla="*/ 1 h 106"/>
                <a:gd name="T40" fmla="*/ 1 w 168"/>
                <a:gd name="T41" fmla="*/ 1 h 106"/>
                <a:gd name="T42" fmla="*/ 1 w 168"/>
                <a:gd name="T43" fmla="*/ 1 h 106"/>
                <a:gd name="T44" fmla="*/ 1 w 168"/>
                <a:gd name="T45" fmla="*/ 0 h 106"/>
                <a:gd name="T46" fmla="*/ 1 w 168"/>
                <a:gd name="T47" fmla="*/ 1 h 106"/>
                <a:gd name="T48" fmla="*/ 1 w 168"/>
                <a:gd name="T49" fmla="*/ 1 h 106"/>
                <a:gd name="T50" fmla="*/ 1 w 168"/>
                <a:gd name="T51" fmla="*/ 1 h 106"/>
                <a:gd name="T52" fmla="*/ 1 w 168"/>
                <a:gd name="T53" fmla="*/ 1 h 106"/>
                <a:gd name="T54" fmla="*/ 1 w 168"/>
                <a:gd name="T55" fmla="*/ 1 h 106"/>
                <a:gd name="T56" fmla="*/ 1 w 168"/>
                <a:gd name="T57" fmla="*/ 1 h 106"/>
                <a:gd name="T58" fmla="*/ 1 w 168"/>
                <a:gd name="T59" fmla="*/ 1 h 106"/>
                <a:gd name="T60" fmla="*/ 1 w 168"/>
                <a:gd name="T61" fmla="*/ 1 h 106"/>
                <a:gd name="T62" fmla="*/ 1 w 168"/>
                <a:gd name="T63" fmla="*/ 1 h 106"/>
                <a:gd name="T64" fmla="*/ 1 w 168"/>
                <a:gd name="T65" fmla="*/ 1 h 106"/>
                <a:gd name="T66" fmla="*/ 1 w 168"/>
                <a:gd name="T67" fmla="*/ 1 h 106"/>
                <a:gd name="T68" fmla="*/ 1 w 168"/>
                <a:gd name="T69" fmla="*/ 1 h 106"/>
                <a:gd name="T70" fmla="*/ 1 w 168"/>
                <a:gd name="T71" fmla="*/ 1 h 106"/>
                <a:gd name="T72" fmla="*/ 1 w 168"/>
                <a:gd name="T73" fmla="*/ 1 h 106"/>
                <a:gd name="T74" fmla="*/ 2 w 168"/>
                <a:gd name="T75" fmla="*/ 1 h 106"/>
                <a:gd name="T76" fmla="*/ 2 w 168"/>
                <a:gd name="T77" fmla="*/ 1 h 106"/>
                <a:gd name="T78" fmla="*/ 2 w 168"/>
                <a:gd name="T79" fmla="*/ 1 h 106"/>
                <a:gd name="T80" fmla="*/ 2 w 168"/>
                <a:gd name="T81" fmla="*/ 1 h 106"/>
                <a:gd name="T82" fmla="*/ 1 w 168"/>
                <a:gd name="T83" fmla="*/ 1 h 106"/>
                <a:gd name="T84" fmla="*/ 1 w 168"/>
                <a:gd name="T85" fmla="*/ 1 h 106"/>
                <a:gd name="T86" fmla="*/ 1 w 168"/>
                <a:gd name="T87" fmla="*/ 1 h 106"/>
                <a:gd name="T88" fmla="*/ 1 w 168"/>
                <a:gd name="T89" fmla="*/ 1 h 106"/>
                <a:gd name="T90" fmla="*/ 1 w 168"/>
                <a:gd name="T91" fmla="*/ 1 h 10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68" h="106">
                  <a:moveTo>
                    <a:pt x="119" y="93"/>
                  </a:moveTo>
                  <a:cubicBezTo>
                    <a:pt x="115" y="89"/>
                    <a:pt x="116" y="89"/>
                    <a:pt x="111" y="89"/>
                  </a:cubicBezTo>
                  <a:cubicBezTo>
                    <a:pt x="106" y="90"/>
                    <a:pt x="101" y="92"/>
                    <a:pt x="96" y="91"/>
                  </a:cubicBezTo>
                  <a:cubicBezTo>
                    <a:pt x="89" y="91"/>
                    <a:pt x="87" y="80"/>
                    <a:pt x="81" y="80"/>
                  </a:cubicBezTo>
                  <a:cubicBezTo>
                    <a:pt x="77" y="80"/>
                    <a:pt x="75" y="87"/>
                    <a:pt x="73" y="90"/>
                  </a:cubicBezTo>
                  <a:cubicBezTo>
                    <a:pt x="71" y="92"/>
                    <a:pt x="71" y="92"/>
                    <a:pt x="68" y="94"/>
                  </a:cubicBezTo>
                  <a:cubicBezTo>
                    <a:pt x="64" y="96"/>
                    <a:pt x="58" y="106"/>
                    <a:pt x="54" y="105"/>
                  </a:cubicBezTo>
                  <a:cubicBezTo>
                    <a:pt x="52" y="105"/>
                    <a:pt x="46" y="102"/>
                    <a:pt x="44" y="100"/>
                  </a:cubicBezTo>
                  <a:cubicBezTo>
                    <a:pt x="43" y="100"/>
                    <a:pt x="43" y="100"/>
                    <a:pt x="42" y="98"/>
                  </a:cubicBezTo>
                  <a:cubicBezTo>
                    <a:pt x="40" y="97"/>
                    <a:pt x="40" y="95"/>
                    <a:pt x="39" y="93"/>
                  </a:cubicBezTo>
                  <a:cubicBezTo>
                    <a:pt x="37" y="92"/>
                    <a:pt x="34" y="91"/>
                    <a:pt x="34" y="90"/>
                  </a:cubicBezTo>
                  <a:cubicBezTo>
                    <a:pt x="31" y="88"/>
                    <a:pt x="31" y="82"/>
                    <a:pt x="31" y="78"/>
                  </a:cubicBezTo>
                  <a:cubicBezTo>
                    <a:pt x="28" y="78"/>
                    <a:pt x="24" y="80"/>
                    <a:pt x="22" y="82"/>
                  </a:cubicBezTo>
                  <a:cubicBezTo>
                    <a:pt x="21" y="77"/>
                    <a:pt x="23" y="72"/>
                    <a:pt x="23" y="68"/>
                  </a:cubicBezTo>
                  <a:cubicBezTo>
                    <a:pt x="17" y="67"/>
                    <a:pt x="14" y="65"/>
                    <a:pt x="11" y="60"/>
                  </a:cubicBezTo>
                  <a:cubicBezTo>
                    <a:pt x="8" y="52"/>
                    <a:pt x="4" y="44"/>
                    <a:pt x="0" y="37"/>
                  </a:cubicBezTo>
                  <a:cubicBezTo>
                    <a:pt x="4" y="36"/>
                    <a:pt x="9" y="35"/>
                    <a:pt x="13" y="33"/>
                  </a:cubicBezTo>
                  <a:cubicBezTo>
                    <a:pt x="20" y="31"/>
                    <a:pt x="24" y="25"/>
                    <a:pt x="31" y="23"/>
                  </a:cubicBezTo>
                  <a:cubicBezTo>
                    <a:pt x="39" y="20"/>
                    <a:pt x="46" y="13"/>
                    <a:pt x="50" y="5"/>
                  </a:cubicBezTo>
                  <a:cubicBezTo>
                    <a:pt x="55" y="7"/>
                    <a:pt x="58" y="11"/>
                    <a:pt x="63" y="14"/>
                  </a:cubicBezTo>
                  <a:cubicBezTo>
                    <a:pt x="64" y="10"/>
                    <a:pt x="65" y="7"/>
                    <a:pt x="67" y="4"/>
                  </a:cubicBezTo>
                  <a:cubicBezTo>
                    <a:pt x="68" y="4"/>
                    <a:pt x="68" y="3"/>
                    <a:pt x="69" y="3"/>
                  </a:cubicBezTo>
                  <a:cubicBezTo>
                    <a:pt x="70" y="0"/>
                    <a:pt x="70" y="0"/>
                    <a:pt x="70" y="0"/>
                  </a:cubicBezTo>
                  <a:cubicBezTo>
                    <a:pt x="71" y="1"/>
                    <a:pt x="76" y="1"/>
                    <a:pt x="78" y="3"/>
                  </a:cubicBezTo>
                  <a:cubicBezTo>
                    <a:pt x="83" y="8"/>
                    <a:pt x="79" y="15"/>
                    <a:pt x="83" y="20"/>
                  </a:cubicBezTo>
                  <a:cubicBezTo>
                    <a:pt x="85" y="17"/>
                    <a:pt x="89" y="15"/>
                    <a:pt x="92" y="17"/>
                  </a:cubicBezTo>
                  <a:cubicBezTo>
                    <a:pt x="93" y="18"/>
                    <a:pt x="94" y="21"/>
                    <a:pt x="95" y="22"/>
                  </a:cubicBezTo>
                  <a:cubicBezTo>
                    <a:pt x="97" y="23"/>
                    <a:pt x="98" y="21"/>
                    <a:pt x="99" y="24"/>
                  </a:cubicBezTo>
                  <a:cubicBezTo>
                    <a:pt x="102" y="23"/>
                    <a:pt x="104" y="21"/>
                    <a:pt x="108" y="21"/>
                  </a:cubicBezTo>
                  <a:cubicBezTo>
                    <a:pt x="109" y="25"/>
                    <a:pt x="108" y="30"/>
                    <a:pt x="107" y="34"/>
                  </a:cubicBezTo>
                  <a:cubicBezTo>
                    <a:pt x="111" y="35"/>
                    <a:pt x="115" y="40"/>
                    <a:pt x="119" y="41"/>
                  </a:cubicBezTo>
                  <a:cubicBezTo>
                    <a:pt x="119" y="39"/>
                    <a:pt x="118" y="31"/>
                    <a:pt x="120" y="29"/>
                  </a:cubicBezTo>
                  <a:cubicBezTo>
                    <a:pt x="121" y="27"/>
                    <a:pt x="128" y="28"/>
                    <a:pt x="130" y="28"/>
                  </a:cubicBezTo>
                  <a:cubicBezTo>
                    <a:pt x="132" y="28"/>
                    <a:pt x="136" y="26"/>
                    <a:pt x="138" y="28"/>
                  </a:cubicBezTo>
                  <a:cubicBezTo>
                    <a:pt x="139" y="30"/>
                    <a:pt x="137" y="38"/>
                    <a:pt x="136" y="40"/>
                  </a:cubicBezTo>
                  <a:cubicBezTo>
                    <a:pt x="140" y="40"/>
                    <a:pt x="142" y="34"/>
                    <a:pt x="146" y="34"/>
                  </a:cubicBezTo>
                  <a:cubicBezTo>
                    <a:pt x="147" y="37"/>
                    <a:pt x="148" y="46"/>
                    <a:pt x="151" y="48"/>
                  </a:cubicBezTo>
                  <a:cubicBezTo>
                    <a:pt x="153" y="50"/>
                    <a:pt x="155" y="47"/>
                    <a:pt x="159" y="46"/>
                  </a:cubicBezTo>
                  <a:cubicBezTo>
                    <a:pt x="160" y="46"/>
                    <a:pt x="163" y="45"/>
                    <a:pt x="165" y="47"/>
                  </a:cubicBezTo>
                  <a:cubicBezTo>
                    <a:pt x="167" y="50"/>
                    <a:pt x="162" y="55"/>
                    <a:pt x="163" y="57"/>
                  </a:cubicBezTo>
                  <a:cubicBezTo>
                    <a:pt x="168" y="64"/>
                    <a:pt x="168" y="64"/>
                    <a:pt x="168" y="64"/>
                  </a:cubicBezTo>
                  <a:cubicBezTo>
                    <a:pt x="165" y="70"/>
                    <a:pt x="153" y="62"/>
                    <a:pt x="149" y="67"/>
                  </a:cubicBezTo>
                  <a:cubicBezTo>
                    <a:pt x="147" y="70"/>
                    <a:pt x="148" y="77"/>
                    <a:pt x="145" y="80"/>
                  </a:cubicBezTo>
                  <a:cubicBezTo>
                    <a:pt x="142" y="82"/>
                    <a:pt x="141" y="82"/>
                    <a:pt x="138" y="82"/>
                  </a:cubicBezTo>
                  <a:cubicBezTo>
                    <a:pt x="133" y="82"/>
                    <a:pt x="126" y="80"/>
                    <a:pt x="123" y="84"/>
                  </a:cubicBezTo>
                  <a:cubicBezTo>
                    <a:pt x="121" y="86"/>
                    <a:pt x="119" y="91"/>
                    <a:pt x="119" y="93"/>
                  </a:cubicBezTo>
                  <a:close/>
                </a:path>
              </a:pathLst>
            </a:custGeom>
            <a:solidFill>
              <a:srgbClr val="DDDDDD">
                <a:alpha val="30000"/>
              </a:srgbClr>
            </a:solidFill>
            <a:ln w="3175" cap="rnd">
              <a:noFill/>
              <a:prstDash val="solid"/>
              <a:round/>
              <a:headEnd/>
              <a:tailEnd/>
            </a:ln>
          </p:spPr>
          <p:txBody>
            <a:bodyPr/>
            <a:lstStyle/>
            <a:p>
              <a:endParaRPr lang="en-US"/>
            </a:p>
          </p:txBody>
        </p:sp>
        <p:sp>
          <p:nvSpPr>
            <p:cNvPr id="177" name="Freeform 280"/>
            <p:cNvSpPr>
              <a:spLocks/>
            </p:cNvSpPr>
            <p:nvPr/>
          </p:nvSpPr>
          <p:spPr bwMode="auto">
            <a:xfrm>
              <a:off x="4170363" y="3179763"/>
              <a:ext cx="166688" cy="95250"/>
            </a:xfrm>
            <a:custGeom>
              <a:avLst/>
              <a:gdLst>
                <a:gd name="T0" fmla="*/ 2 w 188"/>
                <a:gd name="T1" fmla="*/ 1 h 108"/>
                <a:gd name="T2" fmla="*/ 2 w 188"/>
                <a:gd name="T3" fmla="*/ 1 h 108"/>
                <a:gd name="T4" fmla="*/ 2 w 188"/>
                <a:gd name="T5" fmla="*/ 1 h 108"/>
                <a:gd name="T6" fmla="*/ 2 w 188"/>
                <a:gd name="T7" fmla="*/ 1 h 108"/>
                <a:gd name="T8" fmla="*/ 2 w 188"/>
                <a:gd name="T9" fmla="*/ 1 h 108"/>
                <a:gd name="T10" fmla="*/ 2 w 188"/>
                <a:gd name="T11" fmla="*/ 1 h 108"/>
                <a:gd name="T12" fmla="*/ 1 w 188"/>
                <a:gd name="T13" fmla="*/ 1 h 108"/>
                <a:gd name="T14" fmla="*/ 1 w 188"/>
                <a:gd name="T15" fmla="*/ 1 h 108"/>
                <a:gd name="T16" fmla="*/ 1 w 188"/>
                <a:gd name="T17" fmla="*/ 1 h 108"/>
                <a:gd name="T18" fmla="*/ 1 w 188"/>
                <a:gd name="T19" fmla="*/ 1 h 108"/>
                <a:gd name="T20" fmla="*/ 1 w 188"/>
                <a:gd name="T21" fmla="*/ 1 h 108"/>
                <a:gd name="T22" fmla="*/ 1 w 188"/>
                <a:gd name="T23" fmla="*/ 1 h 108"/>
                <a:gd name="T24" fmla="*/ 1 w 188"/>
                <a:gd name="T25" fmla="*/ 1 h 108"/>
                <a:gd name="T26" fmla="*/ 1 w 188"/>
                <a:gd name="T27" fmla="*/ 1 h 108"/>
                <a:gd name="T28" fmla="*/ 1 w 188"/>
                <a:gd name="T29" fmla="*/ 1 h 108"/>
                <a:gd name="T30" fmla="*/ 1 w 188"/>
                <a:gd name="T31" fmla="*/ 1 h 108"/>
                <a:gd name="T32" fmla="*/ 1 w 188"/>
                <a:gd name="T33" fmla="*/ 1 h 108"/>
                <a:gd name="T34" fmla="*/ 1 w 188"/>
                <a:gd name="T35" fmla="*/ 1 h 108"/>
                <a:gd name="T36" fmla="*/ 1 w 188"/>
                <a:gd name="T37" fmla="*/ 1 h 108"/>
                <a:gd name="T38" fmla="*/ 1 w 188"/>
                <a:gd name="T39" fmla="*/ 1 h 108"/>
                <a:gd name="T40" fmla="*/ 1 w 188"/>
                <a:gd name="T41" fmla="*/ 1 h 108"/>
                <a:gd name="T42" fmla="*/ 1 w 188"/>
                <a:gd name="T43" fmla="*/ 1 h 108"/>
                <a:gd name="T44" fmla="*/ 1 w 188"/>
                <a:gd name="T45" fmla="*/ 1 h 108"/>
                <a:gd name="T46" fmla="*/ 1 w 188"/>
                <a:gd name="T47" fmla="*/ 1 h 108"/>
                <a:gd name="T48" fmla="*/ 1 w 188"/>
                <a:gd name="T49" fmla="*/ 1 h 108"/>
                <a:gd name="T50" fmla="*/ 1 w 188"/>
                <a:gd name="T51" fmla="*/ 1 h 108"/>
                <a:gd name="T52" fmla="*/ 1 w 188"/>
                <a:gd name="T53" fmla="*/ 1 h 108"/>
                <a:gd name="T54" fmla="*/ 1 w 188"/>
                <a:gd name="T55" fmla="*/ 1 h 108"/>
                <a:gd name="T56" fmla="*/ 0 w 188"/>
                <a:gd name="T57" fmla="*/ 1 h 108"/>
                <a:gd name="T58" fmla="*/ 1 w 188"/>
                <a:gd name="T59" fmla="*/ 1 h 108"/>
                <a:gd name="T60" fmla="*/ 1 w 188"/>
                <a:gd name="T61" fmla="*/ 1 h 108"/>
                <a:gd name="T62" fmla="*/ 1 w 188"/>
                <a:gd name="T63" fmla="*/ 1 h 108"/>
                <a:gd name="T64" fmla="*/ 1 w 188"/>
                <a:gd name="T65" fmla="*/ 1 h 108"/>
                <a:gd name="T66" fmla="*/ 1 w 188"/>
                <a:gd name="T67" fmla="*/ 1 h 108"/>
                <a:gd name="T68" fmla="*/ 1 w 188"/>
                <a:gd name="T69" fmla="*/ 1 h 108"/>
                <a:gd name="T70" fmla="*/ 1 w 188"/>
                <a:gd name="T71" fmla="*/ 1 h 108"/>
                <a:gd name="T72" fmla="*/ 1 w 188"/>
                <a:gd name="T73" fmla="*/ 1 h 108"/>
                <a:gd name="T74" fmla="*/ 1 w 188"/>
                <a:gd name="T75" fmla="*/ 1 h 108"/>
                <a:gd name="T76" fmla="*/ 1 w 188"/>
                <a:gd name="T77" fmla="*/ 1 h 108"/>
                <a:gd name="T78" fmla="*/ 1 w 188"/>
                <a:gd name="T79" fmla="*/ 1 h 108"/>
                <a:gd name="T80" fmla="*/ 1 w 188"/>
                <a:gd name="T81" fmla="*/ 1 h 108"/>
                <a:gd name="T82" fmla="*/ 1 w 188"/>
                <a:gd name="T83" fmla="*/ 1 h 108"/>
                <a:gd name="T84" fmla="*/ 1 w 188"/>
                <a:gd name="T85" fmla="*/ 1 h 108"/>
                <a:gd name="T86" fmla="*/ 1 w 188"/>
                <a:gd name="T87" fmla="*/ 1 h 108"/>
                <a:gd name="T88" fmla="*/ 1 w 188"/>
                <a:gd name="T89" fmla="*/ 1 h 108"/>
                <a:gd name="T90" fmla="*/ 1 w 188"/>
                <a:gd name="T91" fmla="*/ 1 h 108"/>
                <a:gd name="T92" fmla="*/ 1 w 188"/>
                <a:gd name="T93" fmla="*/ 1 h 108"/>
                <a:gd name="T94" fmla="*/ 1 w 188"/>
                <a:gd name="T95" fmla="*/ 1 h 108"/>
                <a:gd name="T96" fmla="*/ 1 w 188"/>
                <a:gd name="T97" fmla="*/ 1 h 108"/>
                <a:gd name="T98" fmla="*/ 1 w 188"/>
                <a:gd name="T99" fmla="*/ 1 h 108"/>
                <a:gd name="T100" fmla="*/ 1 w 188"/>
                <a:gd name="T101" fmla="*/ 1 h 108"/>
                <a:gd name="T102" fmla="*/ 1 w 188"/>
                <a:gd name="T103" fmla="*/ 1 h 108"/>
                <a:gd name="T104" fmla="*/ 1 w 188"/>
                <a:gd name="T105" fmla="*/ 1 h 108"/>
                <a:gd name="T106" fmla="*/ 1 w 188"/>
                <a:gd name="T107" fmla="*/ 1 h 108"/>
                <a:gd name="T108" fmla="*/ 1 w 188"/>
                <a:gd name="T109" fmla="*/ 1 h 108"/>
                <a:gd name="T110" fmla="*/ 1 w 188"/>
                <a:gd name="T111" fmla="*/ 0 h 108"/>
                <a:gd name="T112" fmla="*/ 2 w 188"/>
                <a:gd name="T113" fmla="*/ 1 h 108"/>
                <a:gd name="T114" fmla="*/ 2 w 188"/>
                <a:gd name="T115" fmla="*/ 1 h 108"/>
                <a:gd name="T116" fmla="*/ 2 w 188"/>
                <a:gd name="T117" fmla="*/ 1 h 108"/>
                <a:gd name="T118" fmla="*/ 2 w 188"/>
                <a:gd name="T119" fmla="*/ 1 h 108"/>
                <a:gd name="T120" fmla="*/ 2 w 188"/>
                <a:gd name="T121" fmla="*/ 1 h 10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88" h="108">
                  <a:moveTo>
                    <a:pt x="184" y="36"/>
                  </a:moveTo>
                  <a:cubicBezTo>
                    <a:pt x="185" y="41"/>
                    <a:pt x="188" y="46"/>
                    <a:pt x="186" y="51"/>
                  </a:cubicBezTo>
                  <a:cubicBezTo>
                    <a:pt x="184" y="55"/>
                    <a:pt x="179" y="57"/>
                    <a:pt x="178" y="61"/>
                  </a:cubicBezTo>
                  <a:cubicBezTo>
                    <a:pt x="178" y="64"/>
                    <a:pt x="181" y="66"/>
                    <a:pt x="179" y="70"/>
                  </a:cubicBezTo>
                  <a:cubicBezTo>
                    <a:pt x="175" y="77"/>
                    <a:pt x="166" y="80"/>
                    <a:pt x="165" y="88"/>
                  </a:cubicBezTo>
                  <a:cubicBezTo>
                    <a:pt x="164" y="91"/>
                    <a:pt x="166" y="96"/>
                    <a:pt x="162" y="98"/>
                  </a:cubicBezTo>
                  <a:cubicBezTo>
                    <a:pt x="159" y="99"/>
                    <a:pt x="157" y="96"/>
                    <a:pt x="156" y="94"/>
                  </a:cubicBezTo>
                  <a:cubicBezTo>
                    <a:pt x="154" y="95"/>
                    <a:pt x="153" y="97"/>
                    <a:pt x="152" y="98"/>
                  </a:cubicBezTo>
                  <a:cubicBezTo>
                    <a:pt x="149" y="97"/>
                    <a:pt x="145" y="97"/>
                    <a:pt x="142" y="97"/>
                  </a:cubicBezTo>
                  <a:cubicBezTo>
                    <a:pt x="138" y="96"/>
                    <a:pt x="137" y="96"/>
                    <a:pt x="134" y="99"/>
                  </a:cubicBezTo>
                  <a:cubicBezTo>
                    <a:pt x="131" y="101"/>
                    <a:pt x="128" y="106"/>
                    <a:pt x="124" y="107"/>
                  </a:cubicBezTo>
                  <a:cubicBezTo>
                    <a:pt x="117" y="108"/>
                    <a:pt x="110" y="103"/>
                    <a:pt x="103" y="103"/>
                  </a:cubicBezTo>
                  <a:cubicBezTo>
                    <a:pt x="102" y="104"/>
                    <a:pt x="102" y="104"/>
                    <a:pt x="102" y="104"/>
                  </a:cubicBezTo>
                  <a:cubicBezTo>
                    <a:pt x="102" y="103"/>
                    <a:pt x="102" y="103"/>
                    <a:pt x="102" y="103"/>
                  </a:cubicBezTo>
                  <a:cubicBezTo>
                    <a:pt x="101" y="102"/>
                    <a:pt x="99" y="102"/>
                    <a:pt x="97" y="101"/>
                  </a:cubicBezTo>
                  <a:cubicBezTo>
                    <a:pt x="95" y="100"/>
                    <a:pt x="93" y="98"/>
                    <a:pt x="91" y="97"/>
                  </a:cubicBezTo>
                  <a:cubicBezTo>
                    <a:pt x="88" y="96"/>
                    <a:pt x="88" y="96"/>
                    <a:pt x="86" y="96"/>
                  </a:cubicBezTo>
                  <a:cubicBezTo>
                    <a:pt x="82" y="97"/>
                    <a:pt x="80" y="98"/>
                    <a:pt x="76" y="97"/>
                  </a:cubicBezTo>
                  <a:cubicBezTo>
                    <a:pt x="71" y="96"/>
                    <a:pt x="68" y="90"/>
                    <a:pt x="65" y="86"/>
                  </a:cubicBezTo>
                  <a:cubicBezTo>
                    <a:pt x="64" y="85"/>
                    <a:pt x="63" y="84"/>
                    <a:pt x="62" y="84"/>
                  </a:cubicBezTo>
                  <a:cubicBezTo>
                    <a:pt x="61" y="84"/>
                    <a:pt x="60" y="85"/>
                    <a:pt x="59" y="85"/>
                  </a:cubicBezTo>
                  <a:cubicBezTo>
                    <a:pt x="57" y="85"/>
                    <a:pt x="56" y="84"/>
                    <a:pt x="54" y="84"/>
                  </a:cubicBezTo>
                  <a:cubicBezTo>
                    <a:pt x="49" y="84"/>
                    <a:pt x="45" y="88"/>
                    <a:pt x="41" y="90"/>
                  </a:cubicBezTo>
                  <a:cubicBezTo>
                    <a:pt x="36" y="93"/>
                    <a:pt x="33" y="92"/>
                    <a:pt x="29" y="90"/>
                  </a:cubicBezTo>
                  <a:cubicBezTo>
                    <a:pt x="26" y="89"/>
                    <a:pt x="23" y="89"/>
                    <a:pt x="21" y="89"/>
                  </a:cubicBezTo>
                  <a:cubicBezTo>
                    <a:pt x="21" y="89"/>
                    <a:pt x="20" y="88"/>
                    <a:pt x="19" y="88"/>
                  </a:cubicBezTo>
                  <a:cubicBezTo>
                    <a:pt x="17" y="88"/>
                    <a:pt x="16" y="94"/>
                    <a:pt x="13" y="93"/>
                  </a:cubicBezTo>
                  <a:cubicBezTo>
                    <a:pt x="11" y="93"/>
                    <a:pt x="10" y="88"/>
                    <a:pt x="9" y="87"/>
                  </a:cubicBezTo>
                  <a:cubicBezTo>
                    <a:pt x="7" y="84"/>
                    <a:pt x="3" y="85"/>
                    <a:pt x="0" y="85"/>
                  </a:cubicBezTo>
                  <a:cubicBezTo>
                    <a:pt x="0" y="80"/>
                    <a:pt x="4" y="75"/>
                    <a:pt x="5" y="70"/>
                  </a:cubicBezTo>
                  <a:cubicBezTo>
                    <a:pt x="6" y="67"/>
                    <a:pt x="5" y="67"/>
                    <a:pt x="2" y="66"/>
                  </a:cubicBezTo>
                  <a:cubicBezTo>
                    <a:pt x="2" y="66"/>
                    <a:pt x="8" y="65"/>
                    <a:pt x="9" y="66"/>
                  </a:cubicBezTo>
                  <a:cubicBezTo>
                    <a:pt x="11" y="66"/>
                    <a:pt x="13" y="68"/>
                    <a:pt x="15" y="69"/>
                  </a:cubicBezTo>
                  <a:cubicBezTo>
                    <a:pt x="16" y="70"/>
                    <a:pt x="17" y="72"/>
                    <a:pt x="19" y="72"/>
                  </a:cubicBezTo>
                  <a:cubicBezTo>
                    <a:pt x="20" y="72"/>
                    <a:pt x="22" y="70"/>
                    <a:pt x="24" y="70"/>
                  </a:cubicBezTo>
                  <a:cubicBezTo>
                    <a:pt x="25" y="69"/>
                    <a:pt x="27" y="67"/>
                    <a:pt x="28" y="65"/>
                  </a:cubicBezTo>
                  <a:cubicBezTo>
                    <a:pt x="29" y="65"/>
                    <a:pt x="30" y="62"/>
                    <a:pt x="31" y="62"/>
                  </a:cubicBezTo>
                  <a:cubicBezTo>
                    <a:pt x="34" y="61"/>
                    <a:pt x="40" y="68"/>
                    <a:pt x="42" y="69"/>
                  </a:cubicBezTo>
                  <a:cubicBezTo>
                    <a:pt x="46" y="72"/>
                    <a:pt x="51" y="66"/>
                    <a:pt x="55" y="64"/>
                  </a:cubicBezTo>
                  <a:cubicBezTo>
                    <a:pt x="58" y="61"/>
                    <a:pt x="63" y="58"/>
                    <a:pt x="67" y="56"/>
                  </a:cubicBezTo>
                  <a:cubicBezTo>
                    <a:pt x="70" y="55"/>
                    <a:pt x="71" y="55"/>
                    <a:pt x="74" y="57"/>
                  </a:cubicBezTo>
                  <a:cubicBezTo>
                    <a:pt x="77" y="58"/>
                    <a:pt x="79" y="59"/>
                    <a:pt x="82" y="58"/>
                  </a:cubicBezTo>
                  <a:cubicBezTo>
                    <a:pt x="82" y="58"/>
                    <a:pt x="83" y="57"/>
                    <a:pt x="84" y="57"/>
                  </a:cubicBezTo>
                  <a:cubicBezTo>
                    <a:pt x="85" y="56"/>
                    <a:pt x="86" y="57"/>
                    <a:pt x="87" y="57"/>
                  </a:cubicBezTo>
                  <a:cubicBezTo>
                    <a:pt x="89" y="58"/>
                    <a:pt x="91" y="59"/>
                    <a:pt x="93" y="60"/>
                  </a:cubicBezTo>
                  <a:cubicBezTo>
                    <a:pt x="93" y="56"/>
                    <a:pt x="91" y="52"/>
                    <a:pt x="90" y="49"/>
                  </a:cubicBezTo>
                  <a:cubicBezTo>
                    <a:pt x="89" y="46"/>
                    <a:pt x="87" y="45"/>
                    <a:pt x="84" y="43"/>
                  </a:cubicBezTo>
                  <a:cubicBezTo>
                    <a:pt x="86" y="39"/>
                    <a:pt x="92" y="35"/>
                    <a:pt x="96" y="32"/>
                  </a:cubicBezTo>
                  <a:cubicBezTo>
                    <a:pt x="97" y="30"/>
                    <a:pt x="98" y="29"/>
                    <a:pt x="100" y="30"/>
                  </a:cubicBezTo>
                  <a:cubicBezTo>
                    <a:pt x="101" y="30"/>
                    <a:pt x="101" y="31"/>
                    <a:pt x="102" y="32"/>
                  </a:cubicBezTo>
                  <a:cubicBezTo>
                    <a:pt x="102" y="24"/>
                    <a:pt x="108" y="18"/>
                    <a:pt x="108" y="18"/>
                  </a:cubicBezTo>
                  <a:cubicBezTo>
                    <a:pt x="109" y="19"/>
                    <a:pt x="110" y="20"/>
                    <a:pt x="111" y="20"/>
                  </a:cubicBezTo>
                  <a:cubicBezTo>
                    <a:pt x="113" y="22"/>
                    <a:pt x="119" y="25"/>
                    <a:pt x="121" y="25"/>
                  </a:cubicBezTo>
                  <a:cubicBezTo>
                    <a:pt x="125" y="26"/>
                    <a:pt x="131" y="16"/>
                    <a:pt x="135" y="14"/>
                  </a:cubicBezTo>
                  <a:cubicBezTo>
                    <a:pt x="138" y="12"/>
                    <a:pt x="138" y="12"/>
                    <a:pt x="140" y="10"/>
                  </a:cubicBezTo>
                  <a:cubicBezTo>
                    <a:pt x="142" y="7"/>
                    <a:pt x="144" y="0"/>
                    <a:pt x="148" y="0"/>
                  </a:cubicBezTo>
                  <a:cubicBezTo>
                    <a:pt x="153" y="0"/>
                    <a:pt x="156" y="11"/>
                    <a:pt x="163" y="11"/>
                  </a:cubicBezTo>
                  <a:cubicBezTo>
                    <a:pt x="167" y="12"/>
                    <a:pt x="173" y="10"/>
                    <a:pt x="178" y="9"/>
                  </a:cubicBezTo>
                  <a:cubicBezTo>
                    <a:pt x="183" y="9"/>
                    <a:pt x="183" y="9"/>
                    <a:pt x="186" y="13"/>
                  </a:cubicBezTo>
                  <a:cubicBezTo>
                    <a:pt x="186" y="14"/>
                    <a:pt x="186" y="14"/>
                    <a:pt x="186" y="14"/>
                  </a:cubicBezTo>
                  <a:cubicBezTo>
                    <a:pt x="186" y="21"/>
                    <a:pt x="187" y="30"/>
                    <a:pt x="185" y="36"/>
                  </a:cubicBezTo>
                </a:path>
              </a:pathLst>
            </a:custGeom>
            <a:solidFill>
              <a:srgbClr val="DDDDDD">
                <a:alpha val="30000"/>
              </a:srgbClr>
            </a:solidFill>
            <a:ln w="3175" cap="rnd">
              <a:noFill/>
              <a:prstDash val="solid"/>
              <a:round/>
              <a:headEnd/>
              <a:tailEnd/>
            </a:ln>
          </p:spPr>
          <p:txBody>
            <a:bodyPr/>
            <a:lstStyle/>
            <a:p>
              <a:endParaRPr lang="en-US"/>
            </a:p>
          </p:txBody>
        </p:sp>
        <p:sp>
          <p:nvSpPr>
            <p:cNvPr id="178" name="Freeform 281"/>
            <p:cNvSpPr>
              <a:spLocks/>
            </p:cNvSpPr>
            <p:nvPr/>
          </p:nvSpPr>
          <p:spPr bwMode="auto">
            <a:xfrm>
              <a:off x="4170363" y="3179763"/>
              <a:ext cx="166688" cy="95250"/>
            </a:xfrm>
            <a:custGeom>
              <a:avLst/>
              <a:gdLst>
                <a:gd name="T0" fmla="*/ 2 w 188"/>
                <a:gd name="T1" fmla="*/ 1 h 108"/>
                <a:gd name="T2" fmla="*/ 2 w 188"/>
                <a:gd name="T3" fmla="*/ 1 h 108"/>
                <a:gd name="T4" fmla="*/ 2 w 188"/>
                <a:gd name="T5" fmla="*/ 1 h 108"/>
                <a:gd name="T6" fmla="*/ 2 w 188"/>
                <a:gd name="T7" fmla="*/ 1 h 108"/>
                <a:gd name="T8" fmla="*/ 2 w 188"/>
                <a:gd name="T9" fmla="*/ 1 h 108"/>
                <a:gd name="T10" fmla="*/ 2 w 188"/>
                <a:gd name="T11" fmla="*/ 1 h 108"/>
                <a:gd name="T12" fmla="*/ 1 w 188"/>
                <a:gd name="T13" fmla="*/ 1 h 108"/>
                <a:gd name="T14" fmla="*/ 1 w 188"/>
                <a:gd name="T15" fmla="*/ 1 h 108"/>
                <a:gd name="T16" fmla="*/ 1 w 188"/>
                <a:gd name="T17" fmla="*/ 1 h 108"/>
                <a:gd name="T18" fmla="*/ 1 w 188"/>
                <a:gd name="T19" fmla="*/ 1 h 108"/>
                <a:gd name="T20" fmla="*/ 1 w 188"/>
                <a:gd name="T21" fmla="*/ 1 h 108"/>
                <a:gd name="T22" fmla="*/ 1 w 188"/>
                <a:gd name="T23" fmla="*/ 1 h 108"/>
                <a:gd name="T24" fmla="*/ 1 w 188"/>
                <a:gd name="T25" fmla="*/ 1 h 108"/>
                <a:gd name="T26" fmla="*/ 1 w 188"/>
                <a:gd name="T27" fmla="*/ 1 h 108"/>
                <a:gd name="T28" fmla="*/ 1 w 188"/>
                <a:gd name="T29" fmla="*/ 1 h 108"/>
                <a:gd name="T30" fmla="*/ 1 w 188"/>
                <a:gd name="T31" fmla="*/ 1 h 108"/>
                <a:gd name="T32" fmla="*/ 1 w 188"/>
                <a:gd name="T33" fmla="*/ 1 h 108"/>
                <a:gd name="T34" fmla="*/ 1 w 188"/>
                <a:gd name="T35" fmla="*/ 1 h 108"/>
                <a:gd name="T36" fmla="*/ 1 w 188"/>
                <a:gd name="T37" fmla="*/ 1 h 108"/>
                <a:gd name="T38" fmla="*/ 1 w 188"/>
                <a:gd name="T39" fmla="*/ 1 h 108"/>
                <a:gd name="T40" fmla="*/ 1 w 188"/>
                <a:gd name="T41" fmla="*/ 1 h 108"/>
                <a:gd name="T42" fmla="*/ 1 w 188"/>
                <a:gd name="T43" fmla="*/ 1 h 108"/>
                <a:gd name="T44" fmla="*/ 1 w 188"/>
                <a:gd name="T45" fmla="*/ 1 h 108"/>
                <a:gd name="T46" fmla="*/ 1 w 188"/>
                <a:gd name="T47" fmla="*/ 1 h 108"/>
                <a:gd name="T48" fmla="*/ 1 w 188"/>
                <a:gd name="T49" fmla="*/ 1 h 108"/>
                <a:gd name="T50" fmla="*/ 1 w 188"/>
                <a:gd name="T51" fmla="*/ 1 h 108"/>
                <a:gd name="T52" fmla="*/ 1 w 188"/>
                <a:gd name="T53" fmla="*/ 1 h 108"/>
                <a:gd name="T54" fmla="*/ 1 w 188"/>
                <a:gd name="T55" fmla="*/ 1 h 108"/>
                <a:gd name="T56" fmla="*/ 0 w 188"/>
                <a:gd name="T57" fmla="*/ 1 h 108"/>
                <a:gd name="T58" fmla="*/ 1 w 188"/>
                <a:gd name="T59" fmla="*/ 1 h 108"/>
                <a:gd name="T60" fmla="*/ 1 w 188"/>
                <a:gd name="T61" fmla="*/ 1 h 108"/>
                <a:gd name="T62" fmla="*/ 1 w 188"/>
                <a:gd name="T63" fmla="*/ 1 h 108"/>
                <a:gd name="T64" fmla="*/ 1 w 188"/>
                <a:gd name="T65" fmla="*/ 1 h 108"/>
                <a:gd name="T66" fmla="*/ 1 w 188"/>
                <a:gd name="T67" fmla="*/ 1 h 108"/>
                <a:gd name="T68" fmla="*/ 1 w 188"/>
                <a:gd name="T69" fmla="*/ 1 h 108"/>
                <a:gd name="T70" fmla="*/ 1 w 188"/>
                <a:gd name="T71" fmla="*/ 1 h 108"/>
                <a:gd name="T72" fmla="*/ 1 w 188"/>
                <a:gd name="T73" fmla="*/ 1 h 108"/>
                <a:gd name="T74" fmla="*/ 1 w 188"/>
                <a:gd name="T75" fmla="*/ 1 h 108"/>
                <a:gd name="T76" fmla="*/ 1 w 188"/>
                <a:gd name="T77" fmla="*/ 1 h 108"/>
                <a:gd name="T78" fmla="*/ 1 w 188"/>
                <a:gd name="T79" fmla="*/ 1 h 108"/>
                <a:gd name="T80" fmla="*/ 1 w 188"/>
                <a:gd name="T81" fmla="*/ 1 h 108"/>
                <a:gd name="T82" fmla="*/ 1 w 188"/>
                <a:gd name="T83" fmla="*/ 1 h 108"/>
                <a:gd name="T84" fmla="*/ 1 w 188"/>
                <a:gd name="T85" fmla="*/ 1 h 108"/>
                <a:gd name="T86" fmla="*/ 1 w 188"/>
                <a:gd name="T87" fmla="*/ 1 h 108"/>
                <a:gd name="T88" fmla="*/ 1 w 188"/>
                <a:gd name="T89" fmla="*/ 1 h 108"/>
                <a:gd name="T90" fmla="*/ 1 w 188"/>
                <a:gd name="T91" fmla="*/ 1 h 108"/>
                <a:gd name="T92" fmla="*/ 1 w 188"/>
                <a:gd name="T93" fmla="*/ 1 h 108"/>
                <a:gd name="T94" fmla="*/ 1 w 188"/>
                <a:gd name="T95" fmla="*/ 1 h 108"/>
                <a:gd name="T96" fmla="*/ 1 w 188"/>
                <a:gd name="T97" fmla="*/ 1 h 108"/>
                <a:gd name="T98" fmla="*/ 1 w 188"/>
                <a:gd name="T99" fmla="*/ 1 h 108"/>
                <a:gd name="T100" fmla="*/ 1 w 188"/>
                <a:gd name="T101" fmla="*/ 1 h 108"/>
                <a:gd name="T102" fmla="*/ 1 w 188"/>
                <a:gd name="T103" fmla="*/ 1 h 108"/>
                <a:gd name="T104" fmla="*/ 1 w 188"/>
                <a:gd name="T105" fmla="*/ 1 h 108"/>
                <a:gd name="T106" fmla="*/ 1 w 188"/>
                <a:gd name="T107" fmla="*/ 1 h 108"/>
                <a:gd name="T108" fmla="*/ 1 w 188"/>
                <a:gd name="T109" fmla="*/ 1 h 108"/>
                <a:gd name="T110" fmla="*/ 1 w 188"/>
                <a:gd name="T111" fmla="*/ 0 h 108"/>
                <a:gd name="T112" fmla="*/ 2 w 188"/>
                <a:gd name="T113" fmla="*/ 1 h 108"/>
                <a:gd name="T114" fmla="*/ 2 w 188"/>
                <a:gd name="T115" fmla="*/ 1 h 108"/>
                <a:gd name="T116" fmla="*/ 2 w 188"/>
                <a:gd name="T117" fmla="*/ 1 h 108"/>
                <a:gd name="T118" fmla="*/ 2 w 188"/>
                <a:gd name="T119" fmla="*/ 1 h 108"/>
                <a:gd name="T120" fmla="*/ 2 w 188"/>
                <a:gd name="T121" fmla="*/ 1 h 10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88" h="108">
                  <a:moveTo>
                    <a:pt x="184" y="36"/>
                  </a:moveTo>
                  <a:cubicBezTo>
                    <a:pt x="185" y="41"/>
                    <a:pt x="188" y="46"/>
                    <a:pt x="186" y="51"/>
                  </a:cubicBezTo>
                  <a:cubicBezTo>
                    <a:pt x="184" y="55"/>
                    <a:pt x="179" y="57"/>
                    <a:pt x="178" y="61"/>
                  </a:cubicBezTo>
                  <a:cubicBezTo>
                    <a:pt x="178" y="64"/>
                    <a:pt x="181" y="66"/>
                    <a:pt x="179" y="70"/>
                  </a:cubicBezTo>
                  <a:cubicBezTo>
                    <a:pt x="175" y="77"/>
                    <a:pt x="166" y="80"/>
                    <a:pt x="165" y="88"/>
                  </a:cubicBezTo>
                  <a:cubicBezTo>
                    <a:pt x="164" y="91"/>
                    <a:pt x="166" y="96"/>
                    <a:pt x="162" y="98"/>
                  </a:cubicBezTo>
                  <a:cubicBezTo>
                    <a:pt x="159" y="99"/>
                    <a:pt x="157" y="96"/>
                    <a:pt x="156" y="94"/>
                  </a:cubicBezTo>
                  <a:cubicBezTo>
                    <a:pt x="154" y="95"/>
                    <a:pt x="153" y="97"/>
                    <a:pt x="152" y="98"/>
                  </a:cubicBezTo>
                  <a:cubicBezTo>
                    <a:pt x="149" y="97"/>
                    <a:pt x="145" y="97"/>
                    <a:pt x="142" y="97"/>
                  </a:cubicBezTo>
                  <a:cubicBezTo>
                    <a:pt x="138" y="96"/>
                    <a:pt x="137" y="96"/>
                    <a:pt x="134" y="99"/>
                  </a:cubicBezTo>
                  <a:cubicBezTo>
                    <a:pt x="131" y="101"/>
                    <a:pt x="128" y="106"/>
                    <a:pt x="124" y="107"/>
                  </a:cubicBezTo>
                  <a:cubicBezTo>
                    <a:pt x="117" y="108"/>
                    <a:pt x="110" y="103"/>
                    <a:pt x="103" y="103"/>
                  </a:cubicBezTo>
                  <a:cubicBezTo>
                    <a:pt x="102" y="104"/>
                    <a:pt x="102" y="104"/>
                    <a:pt x="102" y="104"/>
                  </a:cubicBezTo>
                  <a:cubicBezTo>
                    <a:pt x="102" y="103"/>
                    <a:pt x="102" y="103"/>
                    <a:pt x="102" y="103"/>
                  </a:cubicBezTo>
                  <a:cubicBezTo>
                    <a:pt x="101" y="102"/>
                    <a:pt x="99" y="102"/>
                    <a:pt x="97" y="101"/>
                  </a:cubicBezTo>
                  <a:cubicBezTo>
                    <a:pt x="95" y="100"/>
                    <a:pt x="93" y="98"/>
                    <a:pt x="91" y="97"/>
                  </a:cubicBezTo>
                  <a:cubicBezTo>
                    <a:pt x="88" y="96"/>
                    <a:pt x="88" y="96"/>
                    <a:pt x="86" y="96"/>
                  </a:cubicBezTo>
                  <a:cubicBezTo>
                    <a:pt x="82" y="97"/>
                    <a:pt x="80" y="98"/>
                    <a:pt x="76" y="97"/>
                  </a:cubicBezTo>
                  <a:cubicBezTo>
                    <a:pt x="71" y="96"/>
                    <a:pt x="68" y="90"/>
                    <a:pt x="65" y="86"/>
                  </a:cubicBezTo>
                  <a:cubicBezTo>
                    <a:pt x="64" y="85"/>
                    <a:pt x="63" y="84"/>
                    <a:pt x="62" y="84"/>
                  </a:cubicBezTo>
                  <a:cubicBezTo>
                    <a:pt x="61" y="84"/>
                    <a:pt x="60" y="85"/>
                    <a:pt x="59" y="85"/>
                  </a:cubicBezTo>
                  <a:cubicBezTo>
                    <a:pt x="57" y="85"/>
                    <a:pt x="56" y="84"/>
                    <a:pt x="54" y="84"/>
                  </a:cubicBezTo>
                  <a:cubicBezTo>
                    <a:pt x="49" y="84"/>
                    <a:pt x="45" y="88"/>
                    <a:pt x="41" y="90"/>
                  </a:cubicBezTo>
                  <a:cubicBezTo>
                    <a:pt x="36" y="93"/>
                    <a:pt x="33" y="92"/>
                    <a:pt x="29" y="90"/>
                  </a:cubicBezTo>
                  <a:cubicBezTo>
                    <a:pt x="26" y="89"/>
                    <a:pt x="23" y="89"/>
                    <a:pt x="21" y="89"/>
                  </a:cubicBezTo>
                  <a:cubicBezTo>
                    <a:pt x="21" y="89"/>
                    <a:pt x="20" y="88"/>
                    <a:pt x="19" y="88"/>
                  </a:cubicBezTo>
                  <a:cubicBezTo>
                    <a:pt x="17" y="88"/>
                    <a:pt x="16" y="94"/>
                    <a:pt x="13" y="93"/>
                  </a:cubicBezTo>
                  <a:cubicBezTo>
                    <a:pt x="11" y="93"/>
                    <a:pt x="10" y="88"/>
                    <a:pt x="9" y="87"/>
                  </a:cubicBezTo>
                  <a:cubicBezTo>
                    <a:pt x="7" y="84"/>
                    <a:pt x="3" y="85"/>
                    <a:pt x="0" y="85"/>
                  </a:cubicBezTo>
                  <a:cubicBezTo>
                    <a:pt x="0" y="80"/>
                    <a:pt x="4" y="75"/>
                    <a:pt x="5" y="70"/>
                  </a:cubicBezTo>
                  <a:cubicBezTo>
                    <a:pt x="6" y="67"/>
                    <a:pt x="5" y="67"/>
                    <a:pt x="2" y="66"/>
                  </a:cubicBezTo>
                  <a:cubicBezTo>
                    <a:pt x="2" y="66"/>
                    <a:pt x="8" y="65"/>
                    <a:pt x="9" y="66"/>
                  </a:cubicBezTo>
                  <a:cubicBezTo>
                    <a:pt x="11" y="66"/>
                    <a:pt x="13" y="68"/>
                    <a:pt x="15" y="69"/>
                  </a:cubicBezTo>
                  <a:cubicBezTo>
                    <a:pt x="16" y="70"/>
                    <a:pt x="17" y="72"/>
                    <a:pt x="19" y="72"/>
                  </a:cubicBezTo>
                  <a:cubicBezTo>
                    <a:pt x="20" y="72"/>
                    <a:pt x="22" y="70"/>
                    <a:pt x="24" y="70"/>
                  </a:cubicBezTo>
                  <a:cubicBezTo>
                    <a:pt x="25" y="69"/>
                    <a:pt x="27" y="67"/>
                    <a:pt x="28" y="65"/>
                  </a:cubicBezTo>
                  <a:cubicBezTo>
                    <a:pt x="29" y="65"/>
                    <a:pt x="30" y="62"/>
                    <a:pt x="31" y="62"/>
                  </a:cubicBezTo>
                  <a:cubicBezTo>
                    <a:pt x="34" y="61"/>
                    <a:pt x="40" y="68"/>
                    <a:pt x="42" y="69"/>
                  </a:cubicBezTo>
                  <a:cubicBezTo>
                    <a:pt x="46" y="72"/>
                    <a:pt x="51" y="66"/>
                    <a:pt x="55" y="64"/>
                  </a:cubicBezTo>
                  <a:cubicBezTo>
                    <a:pt x="58" y="61"/>
                    <a:pt x="63" y="58"/>
                    <a:pt x="67" y="56"/>
                  </a:cubicBezTo>
                  <a:cubicBezTo>
                    <a:pt x="70" y="55"/>
                    <a:pt x="71" y="55"/>
                    <a:pt x="74" y="57"/>
                  </a:cubicBezTo>
                  <a:cubicBezTo>
                    <a:pt x="77" y="58"/>
                    <a:pt x="79" y="59"/>
                    <a:pt x="82" y="58"/>
                  </a:cubicBezTo>
                  <a:cubicBezTo>
                    <a:pt x="82" y="58"/>
                    <a:pt x="83" y="57"/>
                    <a:pt x="84" y="57"/>
                  </a:cubicBezTo>
                  <a:cubicBezTo>
                    <a:pt x="85" y="56"/>
                    <a:pt x="86" y="57"/>
                    <a:pt x="87" y="57"/>
                  </a:cubicBezTo>
                  <a:cubicBezTo>
                    <a:pt x="89" y="58"/>
                    <a:pt x="91" y="59"/>
                    <a:pt x="93" y="60"/>
                  </a:cubicBezTo>
                  <a:cubicBezTo>
                    <a:pt x="93" y="56"/>
                    <a:pt x="91" y="52"/>
                    <a:pt x="90" y="49"/>
                  </a:cubicBezTo>
                  <a:cubicBezTo>
                    <a:pt x="89" y="46"/>
                    <a:pt x="87" y="45"/>
                    <a:pt x="84" y="43"/>
                  </a:cubicBezTo>
                  <a:cubicBezTo>
                    <a:pt x="86" y="39"/>
                    <a:pt x="92" y="35"/>
                    <a:pt x="96" y="32"/>
                  </a:cubicBezTo>
                  <a:cubicBezTo>
                    <a:pt x="97" y="30"/>
                    <a:pt x="98" y="29"/>
                    <a:pt x="100" y="30"/>
                  </a:cubicBezTo>
                  <a:cubicBezTo>
                    <a:pt x="101" y="30"/>
                    <a:pt x="101" y="31"/>
                    <a:pt x="102" y="32"/>
                  </a:cubicBezTo>
                  <a:cubicBezTo>
                    <a:pt x="102" y="24"/>
                    <a:pt x="108" y="18"/>
                    <a:pt x="108" y="18"/>
                  </a:cubicBezTo>
                  <a:cubicBezTo>
                    <a:pt x="109" y="19"/>
                    <a:pt x="110" y="20"/>
                    <a:pt x="111" y="20"/>
                  </a:cubicBezTo>
                  <a:cubicBezTo>
                    <a:pt x="113" y="22"/>
                    <a:pt x="119" y="25"/>
                    <a:pt x="121" y="25"/>
                  </a:cubicBezTo>
                  <a:cubicBezTo>
                    <a:pt x="125" y="26"/>
                    <a:pt x="131" y="16"/>
                    <a:pt x="135" y="14"/>
                  </a:cubicBezTo>
                  <a:cubicBezTo>
                    <a:pt x="138" y="12"/>
                    <a:pt x="138" y="12"/>
                    <a:pt x="140" y="10"/>
                  </a:cubicBezTo>
                  <a:cubicBezTo>
                    <a:pt x="142" y="7"/>
                    <a:pt x="144" y="0"/>
                    <a:pt x="148" y="0"/>
                  </a:cubicBezTo>
                  <a:cubicBezTo>
                    <a:pt x="153" y="0"/>
                    <a:pt x="156" y="11"/>
                    <a:pt x="163" y="11"/>
                  </a:cubicBezTo>
                  <a:cubicBezTo>
                    <a:pt x="167" y="12"/>
                    <a:pt x="173" y="10"/>
                    <a:pt x="178" y="9"/>
                  </a:cubicBezTo>
                  <a:cubicBezTo>
                    <a:pt x="183" y="9"/>
                    <a:pt x="183" y="9"/>
                    <a:pt x="186" y="13"/>
                  </a:cubicBezTo>
                  <a:cubicBezTo>
                    <a:pt x="186" y="14"/>
                    <a:pt x="186" y="14"/>
                    <a:pt x="186" y="14"/>
                  </a:cubicBezTo>
                  <a:cubicBezTo>
                    <a:pt x="186" y="21"/>
                    <a:pt x="187" y="30"/>
                    <a:pt x="185" y="36"/>
                  </a:cubicBezTo>
                </a:path>
              </a:pathLst>
            </a:custGeom>
            <a:solidFill>
              <a:srgbClr val="DDDDDD">
                <a:alpha val="30000"/>
              </a:srgbClr>
            </a:solidFill>
            <a:ln w="3175" cap="rnd">
              <a:noFill/>
              <a:prstDash val="solid"/>
              <a:round/>
              <a:headEnd/>
              <a:tailEnd/>
            </a:ln>
          </p:spPr>
          <p:txBody>
            <a:bodyPr/>
            <a:lstStyle/>
            <a:p>
              <a:endParaRPr lang="en-US"/>
            </a:p>
          </p:txBody>
        </p:sp>
        <p:sp>
          <p:nvSpPr>
            <p:cNvPr id="179" name="Freeform 282"/>
            <p:cNvSpPr>
              <a:spLocks/>
            </p:cNvSpPr>
            <p:nvPr/>
          </p:nvSpPr>
          <p:spPr bwMode="auto">
            <a:xfrm>
              <a:off x="4256088" y="3252788"/>
              <a:ext cx="76200" cy="55562"/>
            </a:xfrm>
            <a:custGeom>
              <a:avLst/>
              <a:gdLst>
                <a:gd name="T0" fmla="*/ 1 w 85"/>
                <a:gd name="T1" fmla="*/ 1 h 63"/>
                <a:gd name="T2" fmla="*/ 1 w 85"/>
                <a:gd name="T3" fmla="*/ 1 h 63"/>
                <a:gd name="T4" fmla="*/ 1 w 85"/>
                <a:gd name="T5" fmla="*/ 1 h 63"/>
                <a:gd name="T6" fmla="*/ 1 w 85"/>
                <a:gd name="T7" fmla="*/ 1 h 63"/>
                <a:gd name="T8" fmla="*/ 1 w 85"/>
                <a:gd name="T9" fmla="*/ 1 h 63"/>
                <a:gd name="T10" fmla="*/ 1 w 85"/>
                <a:gd name="T11" fmla="*/ 1 h 63"/>
                <a:gd name="T12" fmla="*/ 1 w 85"/>
                <a:gd name="T13" fmla="*/ 1 h 63"/>
                <a:gd name="T14" fmla="*/ 1 w 85"/>
                <a:gd name="T15" fmla="*/ 1 h 63"/>
                <a:gd name="T16" fmla="*/ 1 w 85"/>
                <a:gd name="T17" fmla="*/ 0 h 63"/>
                <a:gd name="T18" fmla="*/ 1 w 85"/>
                <a:gd name="T19" fmla="*/ 0 h 63"/>
                <a:gd name="T20" fmla="*/ 1 w 85"/>
                <a:gd name="T21" fmla="*/ 1 h 63"/>
                <a:gd name="T22" fmla="*/ 1 w 85"/>
                <a:gd name="T23" fmla="*/ 1 h 63"/>
                <a:gd name="T24" fmla="*/ 1 w 85"/>
                <a:gd name="T25" fmla="*/ 1 h 63"/>
                <a:gd name="T26" fmla="*/ 1 w 85"/>
                <a:gd name="T27" fmla="*/ 1 h 63"/>
                <a:gd name="T28" fmla="*/ 1 w 85"/>
                <a:gd name="T29" fmla="*/ 1 h 63"/>
                <a:gd name="T30" fmla="*/ 1 w 85"/>
                <a:gd name="T31" fmla="*/ 1 h 63"/>
                <a:gd name="T32" fmla="*/ 1 w 85"/>
                <a:gd name="T33" fmla="*/ 1 h 63"/>
                <a:gd name="T34" fmla="*/ 1 w 85"/>
                <a:gd name="T35" fmla="*/ 1 h 63"/>
                <a:gd name="T36" fmla="*/ 1 w 85"/>
                <a:gd name="T37" fmla="*/ 1 h 63"/>
                <a:gd name="T38" fmla="*/ 1 w 85"/>
                <a:gd name="T39" fmla="*/ 1 h 63"/>
                <a:gd name="T40" fmla="*/ 1 w 85"/>
                <a:gd name="T41" fmla="*/ 1 h 63"/>
                <a:gd name="T42" fmla="*/ 1 w 85"/>
                <a:gd name="T43" fmla="*/ 1 h 63"/>
                <a:gd name="T44" fmla="*/ 1 w 85"/>
                <a:gd name="T45" fmla="*/ 1 h 63"/>
                <a:gd name="T46" fmla="*/ 1 w 85"/>
                <a:gd name="T47" fmla="*/ 1 h 63"/>
                <a:gd name="T48" fmla="*/ 1 w 85"/>
                <a:gd name="T49" fmla="*/ 1 h 63"/>
                <a:gd name="T50" fmla="*/ 1 w 85"/>
                <a:gd name="T51" fmla="*/ 1 h 63"/>
                <a:gd name="T52" fmla="*/ 1 w 85"/>
                <a:gd name="T53" fmla="*/ 1 h 63"/>
                <a:gd name="T54" fmla="*/ 1 w 85"/>
                <a:gd name="T55" fmla="*/ 1 h 63"/>
                <a:gd name="T56" fmla="*/ 1 w 85"/>
                <a:gd name="T57" fmla="*/ 1 h 63"/>
                <a:gd name="T58" fmla="*/ 1 w 85"/>
                <a:gd name="T59" fmla="*/ 1 h 63"/>
                <a:gd name="T60" fmla="*/ 1 w 85"/>
                <a:gd name="T61" fmla="*/ 1 h 6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85" h="63">
                  <a:moveTo>
                    <a:pt x="5" y="20"/>
                  </a:moveTo>
                  <a:cubicBezTo>
                    <a:pt x="12" y="20"/>
                    <a:pt x="19" y="25"/>
                    <a:pt x="26" y="24"/>
                  </a:cubicBezTo>
                  <a:cubicBezTo>
                    <a:pt x="30" y="23"/>
                    <a:pt x="33" y="18"/>
                    <a:pt x="36" y="16"/>
                  </a:cubicBezTo>
                  <a:cubicBezTo>
                    <a:pt x="39" y="13"/>
                    <a:pt x="40" y="13"/>
                    <a:pt x="44" y="14"/>
                  </a:cubicBezTo>
                  <a:cubicBezTo>
                    <a:pt x="47" y="14"/>
                    <a:pt x="51" y="14"/>
                    <a:pt x="54" y="15"/>
                  </a:cubicBezTo>
                  <a:cubicBezTo>
                    <a:pt x="55" y="14"/>
                    <a:pt x="56" y="12"/>
                    <a:pt x="58" y="11"/>
                  </a:cubicBezTo>
                  <a:cubicBezTo>
                    <a:pt x="59" y="13"/>
                    <a:pt x="61" y="16"/>
                    <a:pt x="64" y="15"/>
                  </a:cubicBezTo>
                  <a:cubicBezTo>
                    <a:pt x="68" y="13"/>
                    <a:pt x="66" y="8"/>
                    <a:pt x="67" y="5"/>
                  </a:cubicBezTo>
                  <a:cubicBezTo>
                    <a:pt x="67" y="3"/>
                    <a:pt x="68" y="1"/>
                    <a:pt x="69" y="0"/>
                  </a:cubicBezTo>
                  <a:cubicBezTo>
                    <a:pt x="69" y="0"/>
                    <a:pt x="69" y="0"/>
                    <a:pt x="69" y="0"/>
                  </a:cubicBezTo>
                  <a:cubicBezTo>
                    <a:pt x="73" y="5"/>
                    <a:pt x="76" y="11"/>
                    <a:pt x="80" y="15"/>
                  </a:cubicBezTo>
                  <a:cubicBezTo>
                    <a:pt x="85" y="18"/>
                    <a:pt x="85" y="18"/>
                    <a:pt x="85" y="18"/>
                  </a:cubicBezTo>
                  <a:cubicBezTo>
                    <a:pt x="81" y="20"/>
                    <a:pt x="77" y="22"/>
                    <a:pt x="74" y="23"/>
                  </a:cubicBezTo>
                  <a:cubicBezTo>
                    <a:pt x="71" y="24"/>
                    <a:pt x="69" y="26"/>
                    <a:pt x="67" y="27"/>
                  </a:cubicBezTo>
                  <a:cubicBezTo>
                    <a:pt x="65" y="28"/>
                    <a:pt x="59" y="30"/>
                    <a:pt x="58" y="31"/>
                  </a:cubicBezTo>
                  <a:cubicBezTo>
                    <a:pt x="56" y="35"/>
                    <a:pt x="63" y="40"/>
                    <a:pt x="63" y="44"/>
                  </a:cubicBezTo>
                  <a:cubicBezTo>
                    <a:pt x="62" y="47"/>
                    <a:pt x="56" y="48"/>
                    <a:pt x="54" y="49"/>
                  </a:cubicBezTo>
                  <a:cubicBezTo>
                    <a:pt x="53" y="53"/>
                    <a:pt x="53" y="57"/>
                    <a:pt x="55" y="61"/>
                  </a:cubicBezTo>
                  <a:cubicBezTo>
                    <a:pt x="46" y="61"/>
                    <a:pt x="38" y="62"/>
                    <a:pt x="32" y="54"/>
                  </a:cubicBezTo>
                  <a:cubicBezTo>
                    <a:pt x="29" y="56"/>
                    <a:pt x="30" y="61"/>
                    <a:pt x="28" y="62"/>
                  </a:cubicBezTo>
                  <a:cubicBezTo>
                    <a:pt x="27" y="63"/>
                    <a:pt x="23" y="62"/>
                    <a:pt x="22" y="62"/>
                  </a:cubicBezTo>
                  <a:cubicBezTo>
                    <a:pt x="18" y="62"/>
                    <a:pt x="5" y="58"/>
                    <a:pt x="4" y="60"/>
                  </a:cubicBezTo>
                  <a:cubicBezTo>
                    <a:pt x="4" y="58"/>
                    <a:pt x="4" y="58"/>
                    <a:pt x="4" y="58"/>
                  </a:cubicBezTo>
                  <a:cubicBezTo>
                    <a:pt x="5" y="57"/>
                    <a:pt x="6" y="55"/>
                    <a:pt x="6" y="52"/>
                  </a:cubicBezTo>
                  <a:cubicBezTo>
                    <a:pt x="7" y="49"/>
                    <a:pt x="7" y="48"/>
                    <a:pt x="6" y="48"/>
                  </a:cubicBezTo>
                  <a:cubicBezTo>
                    <a:pt x="5" y="48"/>
                    <a:pt x="5" y="48"/>
                    <a:pt x="5" y="48"/>
                  </a:cubicBezTo>
                  <a:cubicBezTo>
                    <a:pt x="4" y="45"/>
                    <a:pt x="2" y="42"/>
                    <a:pt x="3" y="40"/>
                  </a:cubicBezTo>
                  <a:cubicBezTo>
                    <a:pt x="3" y="38"/>
                    <a:pt x="6" y="37"/>
                    <a:pt x="6" y="35"/>
                  </a:cubicBezTo>
                  <a:cubicBezTo>
                    <a:pt x="0" y="34"/>
                    <a:pt x="2" y="27"/>
                    <a:pt x="3" y="24"/>
                  </a:cubicBezTo>
                  <a:cubicBezTo>
                    <a:pt x="4" y="22"/>
                    <a:pt x="5" y="21"/>
                    <a:pt x="4" y="21"/>
                  </a:cubicBezTo>
                  <a:lnTo>
                    <a:pt x="5" y="20"/>
                  </a:lnTo>
                  <a:close/>
                </a:path>
              </a:pathLst>
            </a:custGeom>
            <a:solidFill>
              <a:srgbClr val="DDDDDD">
                <a:alpha val="30000"/>
              </a:srgbClr>
            </a:solidFill>
            <a:ln w="3175" cap="rnd">
              <a:noFill/>
              <a:prstDash val="solid"/>
              <a:round/>
              <a:headEnd/>
              <a:tailEnd/>
            </a:ln>
          </p:spPr>
          <p:txBody>
            <a:bodyPr/>
            <a:lstStyle/>
            <a:p>
              <a:endParaRPr lang="en-US"/>
            </a:p>
          </p:txBody>
        </p:sp>
        <p:sp>
          <p:nvSpPr>
            <p:cNvPr id="180" name="Freeform 283"/>
            <p:cNvSpPr>
              <a:spLocks/>
            </p:cNvSpPr>
            <p:nvPr/>
          </p:nvSpPr>
          <p:spPr bwMode="auto">
            <a:xfrm>
              <a:off x="4259263" y="3268663"/>
              <a:ext cx="131763" cy="119062"/>
            </a:xfrm>
            <a:custGeom>
              <a:avLst/>
              <a:gdLst>
                <a:gd name="T0" fmla="*/ 1 w 148"/>
                <a:gd name="T1" fmla="*/ 1 h 134"/>
                <a:gd name="T2" fmla="*/ 1 w 148"/>
                <a:gd name="T3" fmla="*/ 1 h 134"/>
                <a:gd name="T4" fmla="*/ 1 w 148"/>
                <a:gd name="T5" fmla="*/ 1 h 134"/>
                <a:gd name="T6" fmla="*/ 1 w 148"/>
                <a:gd name="T7" fmla="*/ 1 h 134"/>
                <a:gd name="T8" fmla="*/ 1 w 148"/>
                <a:gd name="T9" fmla="*/ 1 h 134"/>
                <a:gd name="T10" fmla="*/ 1 w 148"/>
                <a:gd name="T11" fmla="*/ 1 h 134"/>
                <a:gd name="T12" fmla="*/ 1 w 148"/>
                <a:gd name="T13" fmla="*/ 1 h 134"/>
                <a:gd name="T14" fmla="*/ 1 w 148"/>
                <a:gd name="T15" fmla="*/ 1 h 134"/>
                <a:gd name="T16" fmla="*/ 1 w 148"/>
                <a:gd name="T17" fmla="*/ 1 h 134"/>
                <a:gd name="T18" fmla="*/ 1 w 148"/>
                <a:gd name="T19" fmla="*/ 1 h 134"/>
                <a:gd name="T20" fmla="*/ 1 w 148"/>
                <a:gd name="T21" fmla="*/ 1 h 134"/>
                <a:gd name="T22" fmla="*/ 1 w 148"/>
                <a:gd name="T23" fmla="*/ 1 h 134"/>
                <a:gd name="T24" fmla="*/ 1 w 148"/>
                <a:gd name="T25" fmla="*/ 1 h 134"/>
                <a:gd name="T26" fmla="*/ 1 w 148"/>
                <a:gd name="T27" fmla="*/ 1 h 134"/>
                <a:gd name="T28" fmla="*/ 1 w 148"/>
                <a:gd name="T29" fmla="*/ 1 h 134"/>
                <a:gd name="T30" fmla="*/ 1 w 148"/>
                <a:gd name="T31" fmla="*/ 1 h 134"/>
                <a:gd name="T32" fmla="*/ 1 w 148"/>
                <a:gd name="T33" fmla="*/ 1 h 134"/>
                <a:gd name="T34" fmla="*/ 1 w 148"/>
                <a:gd name="T35" fmla="*/ 1 h 134"/>
                <a:gd name="T36" fmla="*/ 1 w 148"/>
                <a:gd name="T37" fmla="*/ 1 h 134"/>
                <a:gd name="T38" fmla="*/ 1 w 148"/>
                <a:gd name="T39" fmla="*/ 1 h 134"/>
                <a:gd name="T40" fmla="*/ 1 w 148"/>
                <a:gd name="T41" fmla="*/ 1 h 134"/>
                <a:gd name="T42" fmla="*/ 1 w 148"/>
                <a:gd name="T43" fmla="*/ 1 h 134"/>
                <a:gd name="T44" fmla="*/ 1 w 148"/>
                <a:gd name="T45" fmla="*/ 0 h 134"/>
                <a:gd name="T46" fmla="*/ 1 w 148"/>
                <a:gd name="T47" fmla="*/ 0 h 134"/>
                <a:gd name="T48" fmla="*/ 1 w 148"/>
                <a:gd name="T49" fmla="*/ 1 h 134"/>
                <a:gd name="T50" fmla="*/ 1 w 148"/>
                <a:gd name="T51" fmla="*/ 1 h 134"/>
                <a:gd name="T52" fmla="*/ 1 w 148"/>
                <a:gd name="T53" fmla="*/ 1 h 134"/>
                <a:gd name="T54" fmla="*/ 1 w 148"/>
                <a:gd name="T55" fmla="*/ 1 h 134"/>
                <a:gd name="T56" fmla="*/ 1 w 148"/>
                <a:gd name="T57" fmla="*/ 1 h 134"/>
                <a:gd name="T58" fmla="*/ 1 w 148"/>
                <a:gd name="T59" fmla="*/ 1 h 134"/>
                <a:gd name="T60" fmla="*/ 1 w 148"/>
                <a:gd name="T61" fmla="*/ 1 h 134"/>
                <a:gd name="T62" fmla="*/ 1 w 148"/>
                <a:gd name="T63" fmla="*/ 1 h 134"/>
                <a:gd name="T64" fmla="*/ 1 w 148"/>
                <a:gd name="T65" fmla="*/ 1 h 134"/>
                <a:gd name="T66" fmla="*/ 1 w 148"/>
                <a:gd name="T67" fmla="*/ 1 h 134"/>
                <a:gd name="T68" fmla="*/ 1 w 148"/>
                <a:gd name="T69" fmla="*/ 1 h 134"/>
                <a:gd name="T70" fmla="*/ 1 w 148"/>
                <a:gd name="T71" fmla="*/ 1 h 134"/>
                <a:gd name="T72" fmla="*/ 1 w 148"/>
                <a:gd name="T73" fmla="*/ 1 h 134"/>
                <a:gd name="T74" fmla="*/ 1 w 148"/>
                <a:gd name="T75" fmla="*/ 1 h 134"/>
                <a:gd name="T76" fmla="*/ 1 w 148"/>
                <a:gd name="T77" fmla="*/ 1 h 134"/>
                <a:gd name="T78" fmla="*/ 1 w 148"/>
                <a:gd name="T79" fmla="*/ 1 h 134"/>
                <a:gd name="T80" fmla="*/ 1 w 148"/>
                <a:gd name="T81" fmla="*/ 1 h 134"/>
                <a:gd name="T82" fmla="*/ 1 w 148"/>
                <a:gd name="T83" fmla="*/ 1 h 134"/>
                <a:gd name="T84" fmla="*/ 1 w 148"/>
                <a:gd name="T85" fmla="*/ 1 h 134"/>
                <a:gd name="T86" fmla="*/ 1 w 148"/>
                <a:gd name="T87" fmla="*/ 1 h 134"/>
                <a:gd name="T88" fmla="*/ 1 w 148"/>
                <a:gd name="T89" fmla="*/ 1 h 134"/>
                <a:gd name="T90" fmla="*/ 1 w 148"/>
                <a:gd name="T91" fmla="*/ 1 h 134"/>
                <a:gd name="T92" fmla="*/ 1 w 148"/>
                <a:gd name="T93" fmla="*/ 1 h 134"/>
                <a:gd name="T94" fmla="*/ 1 w 148"/>
                <a:gd name="T95" fmla="*/ 1 h 134"/>
                <a:gd name="T96" fmla="*/ 1 w 148"/>
                <a:gd name="T97" fmla="*/ 1 h 134"/>
                <a:gd name="T98" fmla="*/ 1 w 148"/>
                <a:gd name="T99" fmla="*/ 1 h 134"/>
                <a:gd name="T100" fmla="*/ 1 w 148"/>
                <a:gd name="T101" fmla="*/ 1 h 13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48" h="134">
                  <a:moveTo>
                    <a:pt x="107" y="134"/>
                  </a:moveTo>
                  <a:cubicBezTo>
                    <a:pt x="109" y="129"/>
                    <a:pt x="105" y="127"/>
                    <a:pt x="101" y="122"/>
                  </a:cubicBezTo>
                  <a:cubicBezTo>
                    <a:pt x="95" y="115"/>
                    <a:pt x="92" y="106"/>
                    <a:pt x="84" y="100"/>
                  </a:cubicBezTo>
                  <a:cubicBezTo>
                    <a:pt x="81" y="99"/>
                    <a:pt x="78" y="98"/>
                    <a:pt x="77" y="95"/>
                  </a:cubicBezTo>
                  <a:cubicBezTo>
                    <a:pt x="75" y="92"/>
                    <a:pt x="77" y="88"/>
                    <a:pt x="75" y="84"/>
                  </a:cubicBezTo>
                  <a:cubicBezTo>
                    <a:pt x="72" y="75"/>
                    <a:pt x="55" y="70"/>
                    <a:pt x="58" y="60"/>
                  </a:cubicBezTo>
                  <a:cubicBezTo>
                    <a:pt x="59" y="57"/>
                    <a:pt x="61" y="52"/>
                    <a:pt x="63" y="52"/>
                  </a:cubicBezTo>
                  <a:cubicBezTo>
                    <a:pt x="64" y="52"/>
                    <a:pt x="68" y="55"/>
                    <a:pt x="69" y="55"/>
                  </a:cubicBezTo>
                  <a:cubicBezTo>
                    <a:pt x="76" y="56"/>
                    <a:pt x="83" y="53"/>
                    <a:pt x="89" y="52"/>
                  </a:cubicBezTo>
                  <a:cubicBezTo>
                    <a:pt x="96" y="52"/>
                    <a:pt x="97" y="55"/>
                    <a:pt x="102" y="59"/>
                  </a:cubicBezTo>
                  <a:cubicBezTo>
                    <a:pt x="109" y="62"/>
                    <a:pt x="112" y="57"/>
                    <a:pt x="118" y="56"/>
                  </a:cubicBezTo>
                  <a:cubicBezTo>
                    <a:pt x="124" y="56"/>
                    <a:pt x="128" y="61"/>
                    <a:pt x="132" y="65"/>
                  </a:cubicBezTo>
                  <a:cubicBezTo>
                    <a:pt x="139" y="71"/>
                    <a:pt x="138" y="62"/>
                    <a:pt x="145" y="61"/>
                  </a:cubicBezTo>
                  <a:cubicBezTo>
                    <a:pt x="146" y="57"/>
                    <a:pt x="148" y="52"/>
                    <a:pt x="148" y="48"/>
                  </a:cubicBezTo>
                  <a:cubicBezTo>
                    <a:pt x="146" y="48"/>
                    <a:pt x="143" y="48"/>
                    <a:pt x="141" y="48"/>
                  </a:cubicBezTo>
                  <a:cubicBezTo>
                    <a:pt x="141" y="45"/>
                    <a:pt x="142" y="38"/>
                    <a:pt x="138" y="37"/>
                  </a:cubicBezTo>
                  <a:cubicBezTo>
                    <a:pt x="139" y="35"/>
                    <a:pt x="141" y="32"/>
                    <a:pt x="141" y="30"/>
                  </a:cubicBezTo>
                  <a:cubicBezTo>
                    <a:pt x="142" y="28"/>
                    <a:pt x="139" y="24"/>
                    <a:pt x="138" y="23"/>
                  </a:cubicBezTo>
                  <a:cubicBezTo>
                    <a:pt x="138" y="22"/>
                    <a:pt x="138" y="22"/>
                    <a:pt x="138" y="22"/>
                  </a:cubicBezTo>
                  <a:cubicBezTo>
                    <a:pt x="134" y="24"/>
                    <a:pt x="129" y="25"/>
                    <a:pt x="125" y="25"/>
                  </a:cubicBezTo>
                  <a:cubicBezTo>
                    <a:pt x="121" y="25"/>
                    <a:pt x="114" y="16"/>
                    <a:pt x="111" y="25"/>
                  </a:cubicBezTo>
                  <a:cubicBezTo>
                    <a:pt x="102" y="20"/>
                    <a:pt x="95" y="13"/>
                    <a:pt x="88" y="6"/>
                  </a:cubicBezTo>
                  <a:cubicBezTo>
                    <a:pt x="86" y="3"/>
                    <a:pt x="84" y="2"/>
                    <a:pt x="81" y="0"/>
                  </a:cubicBezTo>
                  <a:cubicBezTo>
                    <a:pt x="80" y="0"/>
                    <a:pt x="80" y="0"/>
                    <a:pt x="80" y="0"/>
                  </a:cubicBezTo>
                  <a:cubicBezTo>
                    <a:pt x="77" y="1"/>
                    <a:pt x="74" y="3"/>
                    <a:pt x="70" y="4"/>
                  </a:cubicBezTo>
                  <a:cubicBezTo>
                    <a:pt x="68" y="5"/>
                    <a:pt x="66" y="7"/>
                    <a:pt x="64" y="8"/>
                  </a:cubicBezTo>
                  <a:cubicBezTo>
                    <a:pt x="62" y="9"/>
                    <a:pt x="56" y="11"/>
                    <a:pt x="55" y="12"/>
                  </a:cubicBezTo>
                  <a:cubicBezTo>
                    <a:pt x="53" y="16"/>
                    <a:pt x="60" y="21"/>
                    <a:pt x="60" y="25"/>
                  </a:cubicBezTo>
                  <a:cubicBezTo>
                    <a:pt x="59" y="28"/>
                    <a:pt x="53" y="29"/>
                    <a:pt x="51" y="30"/>
                  </a:cubicBezTo>
                  <a:cubicBezTo>
                    <a:pt x="50" y="34"/>
                    <a:pt x="50" y="38"/>
                    <a:pt x="52" y="42"/>
                  </a:cubicBezTo>
                  <a:cubicBezTo>
                    <a:pt x="42" y="42"/>
                    <a:pt x="35" y="43"/>
                    <a:pt x="29" y="35"/>
                  </a:cubicBezTo>
                  <a:cubicBezTo>
                    <a:pt x="26" y="37"/>
                    <a:pt x="27" y="42"/>
                    <a:pt x="25" y="43"/>
                  </a:cubicBezTo>
                  <a:cubicBezTo>
                    <a:pt x="24" y="44"/>
                    <a:pt x="20" y="43"/>
                    <a:pt x="19" y="43"/>
                  </a:cubicBezTo>
                  <a:cubicBezTo>
                    <a:pt x="15" y="43"/>
                    <a:pt x="2" y="39"/>
                    <a:pt x="1" y="41"/>
                  </a:cubicBezTo>
                  <a:cubicBezTo>
                    <a:pt x="1" y="42"/>
                    <a:pt x="1" y="42"/>
                    <a:pt x="1" y="42"/>
                  </a:cubicBezTo>
                  <a:cubicBezTo>
                    <a:pt x="0" y="46"/>
                    <a:pt x="0" y="48"/>
                    <a:pt x="2" y="49"/>
                  </a:cubicBezTo>
                  <a:cubicBezTo>
                    <a:pt x="4" y="52"/>
                    <a:pt x="2" y="54"/>
                    <a:pt x="6" y="60"/>
                  </a:cubicBezTo>
                  <a:cubicBezTo>
                    <a:pt x="10" y="66"/>
                    <a:pt x="11" y="71"/>
                    <a:pt x="15" y="64"/>
                  </a:cubicBezTo>
                  <a:cubicBezTo>
                    <a:pt x="18" y="58"/>
                    <a:pt x="18" y="57"/>
                    <a:pt x="20" y="51"/>
                  </a:cubicBezTo>
                  <a:cubicBezTo>
                    <a:pt x="22" y="45"/>
                    <a:pt x="22" y="44"/>
                    <a:pt x="26" y="49"/>
                  </a:cubicBezTo>
                  <a:cubicBezTo>
                    <a:pt x="31" y="54"/>
                    <a:pt x="37" y="57"/>
                    <a:pt x="38" y="61"/>
                  </a:cubicBezTo>
                  <a:cubicBezTo>
                    <a:pt x="40" y="65"/>
                    <a:pt x="34" y="59"/>
                    <a:pt x="36" y="66"/>
                  </a:cubicBezTo>
                  <a:cubicBezTo>
                    <a:pt x="39" y="74"/>
                    <a:pt x="44" y="79"/>
                    <a:pt x="46" y="81"/>
                  </a:cubicBezTo>
                  <a:cubicBezTo>
                    <a:pt x="48" y="84"/>
                    <a:pt x="54" y="88"/>
                    <a:pt x="47" y="87"/>
                  </a:cubicBezTo>
                  <a:cubicBezTo>
                    <a:pt x="40" y="87"/>
                    <a:pt x="38" y="87"/>
                    <a:pt x="44" y="92"/>
                  </a:cubicBezTo>
                  <a:cubicBezTo>
                    <a:pt x="51" y="98"/>
                    <a:pt x="55" y="101"/>
                    <a:pt x="59" y="105"/>
                  </a:cubicBezTo>
                  <a:cubicBezTo>
                    <a:pt x="63" y="110"/>
                    <a:pt x="62" y="111"/>
                    <a:pt x="66" y="114"/>
                  </a:cubicBezTo>
                  <a:cubicBezTo>
                    <a:pt x="70" y="117"/>
                    <a:pt x="73" y="116"/>
                    <a:pt x="78" y="116"/>
                  </a:cubicBezTo>
                  <a:cubicBezTo>
                    <a:pt x="82" y="117"/>
                    <a:pt x="80" y="111"/>
                    <a:pt x="86" y="118"/>
                  </a:cubicBezTo>
                  <a:cubicBezTo>
                    <a:pt x="91" y="125"/>
                    <a:pt x="92" y="128"/>
                    <a:pt x="97" y="130"/>
                  </a:cubicBezTo>
                  <a:cubicBezTo>
                    <a:pt x="101" y="133"/>
                    <a:pt x="102" y="129"/>
                    <a:pt x="107" y="134"/>
                  </a:cubicBezTo>
                  <a:close/>
                </a:path>
              </a:pathLst>
            </a:custGeom>
            <a:solidFill>
              <a:srgbClr val="DDDDDD">
                <a:alpha val="30000"/>
              </a:srgbClr>
            </a:solidFill>
            <a:ln w="3175" cap="rnd">
              <a:noFill/>
              <a:prstDash val="solid"/>
              <a:round/>
              <a:headEnd/>
              <a:tailEnd/>
            </a:ln>
          </p:spPr>
          <p:txBody>
            <a:bodyPr/>
            <a:lstStyle/>
            <a:p>
              <a:endParaRPr lang="en-US"/>
            </a:p>
          </p:txBody>
        </p:sp>
        <p:sp>
          <p:nvSpPr>
            <p:cNvPr id="181" name="Freeform 284"/>
            <p:cNvSpPr>
              <a:spLocks/>
            </p:cNvSpPr>
            <p:nvPr/>
          </p:nvSpPr>
          <p:spPr bwMode="auto">
            <a:xfrm>
              <a:off x="4308475" y="3314700"/>
              <a:ext cx="92075" cy="84137"/>
            </a:xfrm>
            <a:custGeom>
              <a:avLst/>
              <a:gdLst>
                <a:gd name="T0" fmla="*/ 1 w 105"/>
                <a:gd name="T1" fmla="*/ 1 h 95"/>
                <a:gd name="T2" fmla="*/ 1 w 105"/>
                <a:gd name="T3" fmla="*/ 1 h 95"/>
                <a:gd name="T4" fmla="*/ 1 w 105"/>
                <a:gd name="T5" fmla="*/ 1 h 95"/>
                <a:gd name="T6" fmla="*/ 1 w 105"/>
                <a:gd name="T7" fmla="*/ 1 h 95"/>
                <a:gd name="T8" fmla="*/ 1 w 105"/>
                <a:gd name="T9" fmla="*/ 0 h 95"/>
                <a:gd name="T10" fmla="*/ 1 w 105"/>
                <a:gd name="T11" fmla="*/ 1 h 95"/>
                <a:gd name="T12" fmla="*/ 1 w 105"/>
                <a:gd name="T13" fmla="*/ 0 h 95"/>
                <a:gd name="T14" fmla="*/ 1 w 105"/>
                <a:gd name="T15" fmla="*/ 1 h 95"/>
                <a:gd name="T16" fmla="*/ 1 w 105"/>
                <a:gd name="T17" fmla="*/ 1 h 95"/>
                <a:gd name="T18" fmla="*/ 1 w 105"/>
                <a:gd name="T19" fmla="*/ 1 h 95"/>
                <a:gd name="T20" fmla="*/ 1 w 105"/>
                <a:gd name="T21" fmla="*/ 1 h 95"/>
                <a:gd name="T22" fmla="*/ 1 w 105"/>
                <a:gd name="T23" fmla="*/ 1 h 95"/>
                <a:gd name="T24" fmla="*/ 1 w 105"/>
                <a:gd name="T25" fmla="*/ 1 h 95"/>
                <a:gd name="T26" fmla="*/ 1 w 105"/>
                <a:gd name="T27" fmla="*/ 1 h 95"/>
                <a:gd name="T28" fmla="*/ 1 w 105"/>
                <a:gd name="T29" fmla="*/ 1 h 95"/>
                <a:gd name="T30" fmla="*/ 1 w 105"/>
                <a:gd name="T31" fmla="*/ 1 h 95"/>
                <a:gd name="T32" fmla="*/ 1 w 105"/>
                <a:gd name="T33" fmla="*/ 1 h 95"/>
                <a:gd name="T34" fmla="*/ 1 w 105"/>
                <a:gd name="T35" fmla="*/ 1 h 95"/>
                <a:gd name="T36" fmla="*/ 1 w 105"/>
                <a:gd name="T37" fmla="*/ 1 h 95"/>
                <a:gd name="T38" fmla="*/ 1 w 105"/>
                <a:gd name="T39" fmla="*/ 1 h 95"/>
                <a:gd name="T40" fmla="*/ 1 w 105"/>
                <a:gd name="T41" fmla="*/ 1 h 95"/>
                <a:gd name="T42" fmla="*/ 1 w 105"/>
                <a:gd name="T43" fmla="*/ 1 h 95"/>
                <a:gd name="T44" fmla="*/ 1 w 105"/>
                <a:gd name="T45" fmla="*/ 1 h 95"/>
                <a:gd name="T46" fmla="*/ 1 w 105"/>
                <a:gd name="T47" fmla="*/ 1 h 95"/>
                <a:gd name="T48" fmla="*/ 1 w 105"/>
                <a:gd name="T49" fmla="*/ 1 h 95"/>
                <a:gd name="T50" fmla="*/ 1 w 105"/>
                <a:gd name="T51" fmla="*/ 1 h 95"/>
                <a:gd name="T52" fmla="*/ 1 w 105"/>
                <a:gd name="T53" fmla="*/ 1 h 9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05" h="95">
                  <a:moveTo>
                    <a:pt x="90" y="9"/>
                  </a:moveTo>
                  <a:cubicBezTo>
                    <a:pt x="83" y="10"/>
                    <a:pt x="84" y="19"/>
                    <a:pt x="77" y="13"/>
                  </a:cubicBezTo>
                  <a:cubicBezTo>
                    <a:pt x="73" y="9"/>
                    <a:pt x="69" y="4"/>
                    <a:pt x="63" y="4"/>
                  </a:cubicBezTo>
                  <a:cubicBezTo>
                    <a:pt x="57" y="5"/>
                    <a:pt x="54" y="10"/>
                    <a:pt x="47" y="7"/>
                  </a:cubicBezTo>
                  <a:cubicBezTo>
                    <a:pt x="42" y="3"/>
                    <a:pt x="41" y="0"/>
                    <a:pt x="34" y="0"/>
                  </a:cubicBezTo>
                  <a:cubicBezTo>
                    <a:pt x="28" y="1"/>
                    <a:pt x="21" y="4"/>
                    <a:pt x="14" y="3"/>
                  </a:cubicBezTo>
                  <a:cubicBezTo>
                    <a:pt x="13" y="3"/>
                    <a:pt x="9" y="0"/>
                    <a:pt x="8" y="0"/>
                  </a:cubicBezTo>
                  <a:cubicBezTo>
                    <a:pt x="6" y="0"/>
                    <a:pt x="4" y="5"/>
                    <a:pt x="3" y="8"/>
                  </a:cubicBezTo>
                  <a:cubicBezTo>
                    <a:pt x="0" y="18"/>
                    <a:pt x="17" y="23"/>
                    <a:pt x="20" y="32"/>
                  </a:cubicBezTo>
                  <a:cubicBezTo>
                    <a:pt x="22" y="36"/>
                    <a:pt x="20" y="40"/>
                    <a:pt x="22" y="43"/>
                  </a:cubicBezTo>
                  <a:cubicBezTo>
                    <a:pt x="23" y="46"/>
                    <a:pt x="26" y="47"/>
                    <a:pt x="29" y="48"/>
                  </a:cubicBezTo>
                  <a:cubicBezTo>
                    <a:pt x="37" y="54"/>
                    <a:pt x="40" y="63"/>
                    <a:pt x="46" y="70"/>
                  </a:cubicBezTo>
                  <a:cubicBezTo>
                    <a:pt x="50" y="75"/>
                    <a:pt x="54" y="77"/>
                    <a:pt x="52" y="82"/>
                  </a:cubicBezTo>
                  <a:cubicBezTo>
                    <a:pt x="53" y="82"/>
                    <a:pt x="53" y="82"/>
                    <a:pt x="53" y="82"/>
                  </a:cubicBezTo>
                  <a:cubicBezTo>
                    <a:pt x="55" y="82"/>
                    <a:pt x="55" y="82"/>
                    <a:pt x="55" y="82"/>
                  </a:cubicBezTo>
                  <a:cubicBezTo>
                    <a:pt x="64" y="82"/>
                    <a:pt x="69" y="91"/>
                    <a:pt x="74" y="95"/>
                  </a:cubicBezTo>
                  <a:cubicBezTo>
                    <a:pt x="75" y="86"/>
                    <a:pt x="80" y="78"/>
                    <a:pt x="81" y="70"/>
                  </a:cubicBezTo>
                  <a:cubicBezTo>
                    <a:pt x="83" y="70"/>
                    <a:pt x="86" y="70"/>
                    <a:pt x="87" y="69"/>
                  </a:cubicBezTo>
                  <a:cubicBezTo>
                    <a:pt x="89" y="68"/>
                    <a:pt x="87" y="67"/>
                    <a:pt x="88" y="65"/>
                  </a:cubicBezTo>
                  <a:cubicBezTo>
                    <a:pt x="90" y="63"/>
                    <a:pt x="90" y="63"/>
                    <a:pt x="91" y="62"/>
                  </a:cubicBezTo>
                  <a:cubicBezTo>
                    <a:pt x="93" y="61"/>
                    <a:pt x="98" y="60"/>
                    <a:pt x="99" y="58"/>
                  </a:cubicBezTo>
                  <a:cubicBezTo>
                    <a:pt x="101" y="53"/>
                    <a:pt x="93" y="50"/>
                    <a:pt x="93" y="45"/>
                  </a:cubicBezTo>
                  <a:cubicBezTo>
                    <a:pt x="94" y="40"/>
                    <a:pt x="103" y="42"/>
                    <a:pt x="105" y="39"/>
                  </a:cubicBezTo>
                  <a:cubicBezTo>
                    <a:pt x="102" y="36"/>
                    <a:pt x="96" y="34"/>
                    <a:pt x="94" y="29"/>
                  </a:cubicBezTo>
                  <a:cubicBezTo>
                    <a:pt x="92" y="25"/>
                    <a:pt x="94" y="24"/>
                    <a:pt x="95" y="20"/>
                  </a:cubicBezTo>
                  <a:cubicBezTo>
                    <a:pt x="96" y="13"/>
                    <a:pt x="95" y="12"/>
                    <a:pt x="90" y="10"/>
                  </a:cubicBezTo>
                  <a:lnTo>
                    <a:pt x="90" y="9"/>
                  </a:lnTo>
                  <a:close/>
                </a:path>
              </a:pathLst>
            </a:custGeom>
            <a:solidFill>
              <a:srgbClr val="DDDDDD">
                <a:alpha val="30000"/>
              </a:srgbClr>
            </a:solidFill>
            <a:ln w="3175" cap="rnd">
              <a:noFill/>
              <a:prstDash val="solid"/>
              <a:round/>
              <a:headEnd/>
              <a:tailEnd/>
            </a:ln>
          </p:spPr>
          <p:txBody>
            <a:bodyPr/>
            <a:lstStyle/>
            <a:p>
              <a:endParaRPr lang="en-US"/>
            </a:p>
          </p:txBody>
        </p:sp>
        <p:sp>
          <p:nvSpPr>
            <p:cNvPr id="182" name="Freeform 285"/>
            <p:cNvSpPr>
              <a:spLocks/>
            </p:cNvSpPr>
            <p:nvPr/>
          </p:nvSpPr>
          <p:spPr bwMode="auto">
            <a:xfrm>
              <a:off x="4386263" y="3394075"/>
              <a:ext cx="41275" cy="95250"/>
            </a:xfrm>
            <a:custGeom>
              <a:avLst/>
              <a:gdLst>
                <a:gd name="T0" fmla="*/ 1 w 48"/>
                <a:gd name="T1" fmla="*/ 1 h 107"/>
                <a:gd name="T2" fmla="*/ 1 w 48"/>
                <a:gd name="T3" fmla="*/ 1 h 107"/>
                <a:gd name="T4" fmla="*/ 1 w 48"/>
                <a:gd name="T5" fmla="*/ 1 h 107"/>
                <a:gd name="T6" fmla="*/ 1 w 48"/>
                <a:gd name="T7" fmla="*/ 1 h 107"/>
                <a:gd name="T8" fmla="*/ 1 w 48"/>
                <a:gd name="T9" fmla="*/ 1 h 107"/>
                <a:gd name="T10" fmla="*/ 1 w 48"/>
                <a:gd name="T11" fmla="*/ 1 h 107"/>
                <a:gd name="T12" fmla="*/ 1 w 48"/>
                <a:gd name="T13" fmla="*/ 1 h 107"/>
                <a:gd name="T14" fmla="*/ 1 w 48"/>
                <a:gd name="T15" fmla="*/ 1 h 107"/>
                <a:gd name="T16" fmla="*/ 1 w 48"/>
                <a:gd name="T17" fmla="*/ 1 h 107"/>
                <a:gd name="T18" fmla="*/ 1 w 48"/>
                <a:gd name="T19" fmla="*/ 1 h 107"/>
                <a:gd name="T20" fmla="*/ 1 w 48"/>
                <a:gd name="T21" fmla="*/ 1 h 107"/>
                <a:gd name="T22" fmla="*/ 1 w 48"/>
                <a:gd name="T23" fmla="*/ 1 h 107"/>
                <a:gd name="T24" fmla="*/ 1 w 48"/>
                <a:gd name="T25" fmla="*/ 1 h 107"/>
                <a:gd name="T26" fmla="*/ 1 w 48"/>
                <a:gd name="T27" fmla="*/ 1 h 107"/>
                <a:gd name="T28" fmla="*/ 1 w 48"/>
                <a:gd name="T29" fmla="*/ 1 h 107"/>
                <a:gd name="T30" fmla="*/ 1 w 48"/>
                <a:gd name="T31" fmla="*/ 1 h 107"/>
                <a:gd name="T32" fmla="*/ 1 w 48"/>
                <a:gd name="T33" fmla="*/ 1 h 107"/>
                <a:gd name="T34" fmla="*/ 1 w 48"/>
                <a:gd name="T35" fmla="*/ 1 h 107"/>
                <a:gd name="T36" fmla="*/ 1 w 48"/>
                <a:gd name="T37" fmla="*/ 1 h 10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8" h="107">
                  <a:moveTo>
                    <a:pt x="44" y="68"/>
                  </a:moveTo>
                  <a:cubicBezTo>
                    <a:pt x="44" y="77"/>
                    <a:pt x="48" y="85"/>
                    <a:pt x="42" y="93"/>
                  </a:cubicBezTo>
                  <a:cubicBezTo>
                    <a:pt x="39" y="96"/>
                    <a:pt x="38" y="99"/>
                    <a:pt x="35" y="102"/>
                  </a:cubicBezTo>
                  <a:cubicBezTo>
                    <a:pt x="33" y="103"/>
                    <a:pt x="31" y="105"/>
                    <a:pt x="29" y="107"/>
                  </a:cubicBezTo>
                  <a:cubicBezTo>
                    <a:pt x="28" y="107"/>
                    <a:pt x="28" y="107"/>
                    <a:pt x="28" y="107"/>
                  </a:cubicBezTo>
                  <a:cubicBezTo>
                    <a:pt x="28" y="105"/>
                    <a:pt x="26" y="106"/>
                    <a:pt x="24" y="105"/>
                  </a:cubicBezTo>
                  <a:cubicBezTo>
                    <a:pt x="20" y="102"/>
                    <a:pt x="20" y="98"/>
                    <a:pt x="10" y="86"/>
                  </a:cubicBezTo>
                  <a:cubicBezTo>
                    <a:pt x="0" y="74"/>
                    <a:pt x="12" y="83"/>
                    <a:pt x="9" y="79"/>
                  </a:cubicBezTo>
                  <a:cubicBezTo>
                    <a:pt x="5" y="76"/>
                    <a:pt x="7" y="72"/>
                    <a:pt x="12" y="66"/>
                  </a:cubicBezTo>
                  <a:cubicBezTo>
                    <a:pt x="16" y="60"/>
                    <a:pt x="13" y="61"/>
                    <a:pt x="9" y="58"/>
                  </a:cubicBezTo>
                  <a:cubicBezTo>
                    <a:pt x="5" y="56"/>
                    <a:pt x="9" y="46"/>
                    <a:pt x="13" y="41"/>
                  </a:cubicBezTo>
                  <a:cubicBezTo>
                    <a:pt x="17" y="37"/>
                    <a:pt x="12" y="38"/>
                    <a:pt x="9" y="36"/>
                  </a:cubicBezTo>
                  <a:cubicBezTo>
                    <a:pt x="8" y="35"/>
                    <a:pt x="7" y="34"/>
                    <a:pt x="7" y="34"/>
                  </a:cubicBezTo>
                  <a:cubicBezTo>
                    <a:pt x="7" y="33"/>
                    <a:pt x="7" y="33"/>
                    <a:pt x="7" y="33"/>
                  </a:cubicBezTo>
                  <a:cubicBezTo>
                    <a:pt x="7" y="26"/>
                    <a:pt x="8" y="20"/>
                    <a:pt x="8" y="13"/>
                  </a:cubicBezTo>
                  <a:cubicBezTo>
                    <a:pt x="8" y="5"/>
                    <a:pt x="10" y="5"/>
                    <a:pt x="18" y="3"/>
                  </a:cubicBezTo>
                  <a:cubicBezTo>
                    <a:pt x="29" y="0"/>
                    <a:pt x="34" y="9"/>
                    <a:pt x="41" y="17"/>
                  </a:cubicBezTo>
                  <a:cubicBezTo>
                    <a:pt x="35" y="28"/>
                    <a:pt x="43" y="36"/>
                    <a:pt x="45" y="46"/>
                  </a:cubicBezTo>
                  <a:cubicBezTo>
                    <a:pt x="46" y="52"/>
                    <a:pt x="47" y="64"/>
                    <a:pt x="44" y="68"/>
                  </a:cubicBezTo>
                  <a:close/>
                </a:path>
              </a:pathLst>
            </a:custGeom>
            <a:solidFill>
              <a:srgbClr val="DDDDDD">
                <a:alpha val="30000"/>
              </a:srgbClr>
            </a:solidFill>
            <a:ln w="3175" cap="rnd">
              <a:noFill/>
              <a:prstDash val="solid"/>
              <a:round/>
              <a:headEnd/>
              <a:tailEnd/>
            </a:ln>
          </p:spPr>
          <p:txBody>
            <a:bodyPr/>
            <a:lstStyle/>
            <a:p>
              <a:endParaRPr lang="en-US"/>
            </a:p>
          </p:txBody>
        </p:sp>
        <p:sp>
          <p:nvSpPr>
            <p:cNvPr id="183" name="Freeform 286"/>
            <p:cNvSpPr>
              <a:spLocks/>
            </p:cNvSpPr>
            <p:nvPr/>
          </p:nvSpPr>
          <p:spPr bwMode="auto">
            <a:xfrm>
              <a:off x="4411663" y="3382963"/>
              <a:ext cx="69850" cy="73025"/>
            </a:xfrm>
            <a:custGeom>
              <a:avLst/>
              <a:gdLst>
                <a:gd name="T0" fmla="*/ 1 w 79"/>
                <a:gd name="T1" fmla="*/ 1 h 83"/>
                <a:gd name="T2" fmla="*/ 1 w 79"/>
                <a:gd name="T3" fmla="*/ 1 h 83"/>
                <a:gd name="T4" fmla="*/ 1 w 79"/>
                <a:gd name="T5" fmla="*/ 1 h 83"/>
                <a:gd name="T6" fmla="*/ 1 w 79"/>
                <a:gd name="T7" fmla="*/ 1 h 83"/>
                <a:gd name="T8" fmla="*/ 1 w 79"/>
                <a:gd name="T9" fmla="*/ 1 h 83"/>
                <a:gd name="T10" fmla="*/ 1 w 79"/>
                <a:gd name="T11" fmla="*/ 1 h 83"/>
                <a:gd name="T12" fmla="*/ 1 w 79"/>
                <a:gd name="T13" fmla="*/ 1 h 83"/>
                <a:gd name="T14" fmla="*/ 1 w 79"/>
                <a:gd name="T15" fmla="*/ 1 h 83"/>
                <a:gd name="T16" fmla="*/ 1 w 79"/>
                <a:gd name="T17" fmla="*/ 1 h 83"/>
                <a:gd name="T18" fmla="*/ 1 w 79"/>
                <a:gd name="T19" fmla="*/ 1 h 83"/>
                <a:gd name="T20" fmla="*/ 1 w 79"/>
                <a:gd name="T21" fmla="*/ 1 h 83"/>
                <a:gd name="T22" fmla="*/ 1 w 79"/>
                <a:gd name="T23" fmla="*/ 1 h 83"/>
                <a:gd name="T24" fmla="*/ 0 w 79"/>
                <a:gd name="T25" fmla="*/ 1 h 83"/>
                <a:gd name="T26" fmla="*/ 0 w 79"/>
                <a:gd name="T27" fmla="*/ 1 h 83"/>
                <a:gd name="T28" fmla="*/ 1 w 79"/>
                <a:gd name="T29" fmla="*/ 1 h 83"/>
                <a:gd name="T30" fmla="*/ 1 w 79"/>
                <a:gd name="T31" fmla="*/ 1 h 83"/>
                <a:gd name="T32" fmla="*/ 1 w 79"/>
                <a:gd name="T33" fmla="*/ 1 h 8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79" h="83">
                  <a:moveTo>
                    <a:pt x="14" y="82"/>
                  </a:moveTo>
                  <a:cubicBezTo>
                    <a:pt x="22" y="80"/>
                    <a:pt x="31" y="78"/>
                    <a:pt x="38" y="83"/>
                  </a:cubicBezTo>
                  <a:cubicBezTo>
                    <a:pt x="41" y="79"/>
                    <a:pt x="42" y="73"/>
                    <a:pt x="46" y="72"/>
                  </a:cubicBezTo>
                  <a:cubicBezTo>
                    <a:pt x="48" y="71"/>
                    <a:pt x="52" y="72"/>
                    <a:pt x="54" y="72"/>
                  </a:cubicBezTo>
                  <a:cubicBezTo>
                    <a:pt x="58" y="71"/>
                    <a:pt x="62" y="69"/>
                    <a:pt x="65" y="68"/>
                  </a:cubicBezTo>
                  <a:cubicBezTo>
                    <a:pt x="69" y="66"/>
                    <a:pt x="73" y="63"/>
                    <a:pt x="75" y="58"/>
                  </a:cubicBezTo>
                  <a:cubicBezTo>
                    <a:pt x="79" y="51"/>
                    <a:pt x="67" y="39"/>
                    <a:pt x="63" y="32"/>
                  </a:cubicBezTo>
                  <a:cubicBezTo>
                    <a:pt x="61" y="28"/>
                    <a:pt x="57" y="25"/>
                    <a:pt x="58" y="21"/>
                  </a:cubicBezTo>
                  <a:cubicBezTo>
                    <a:pt x="57" y="22"/>
                    <a:pt x="57" y="22"/>
                    <a:pt x="57" y="22"/>
                  </a:cubicBezTo>
                  <a:cubicBezTo>
                    <a:pt x="51" y="25"/>
                    <a:pt x="44" y="32"/>
                    <a:pt x="38" y="28"/>
                  </a:cubicBezTo>
                  <a:cubicBezTo>
                    <a:pt x="30" y="23"/>
                    <a:pt x="25" y="10"/>
                    <a:pt x="18" y="3"/>
                  </a:cubicBezTo>
                  <a:cubicBezTo>
                    <a:pt x="14" y="0"/>
                    <a:pt x="7" y="1"/>
                    <a:pt x="4" y="6"/>
                  </a:cubicBezTo>
                  <a:cubicBezTo>
                    <a:pt x="2" y="9"/>
                    <a:pt x="1" y="15"/>
                    <a:pt x="0" y="19"/>
                  </a:cubicBezTo>
                  <a:cubicBezTo>
                    <a:pt x="0" y="19"/>
                    <a:pt x="0" y="19"/>
                    <a:pt x="0" y="19"/>
                  </a:cubicBezTo>
                  <a:cubicBezTo>
                    <a:pt x="4" y="22"/>
                    <a:pt x="7" y="26"/>
                    <a:pt x="11" y="31"/>
                  </a:cubicBezTo>
                  <a:cubicBezTo>
                    <a:pt x="5" y="42"/>
                    <a:pt x="13" y="49"/>
                    <a:pt x="15" y="60"/>
                  </a:cubicBezTo>
                  <a:cubicBezTo>
                    <a:pt x="16" y="66"/>
                    <a:pt x="17" y="78"/>
                    <a:pt x="14" y="82"/>
                  </a:cubicBezTo>
                  <a:close/>
                </a:path>
              </a:pathLst>
            </a:custGeom>
            <a:solidFill>
              <a:srgbClr val="DDDDDD">
                <a:alpha val="30000"/>
              </a:srgbClr>
            </a:solidFill>
            <a:ln w="3175" cap="rnd">
              <a:noFill/>
              <a:prstDash val="solid"/>
              <a:round/>
              <a:headEnd/>
              <a:tailEnd/>
            </a:ln>
          </p:spPr>
          <p:txBody>
            <a:bodyPr/>
            <a:lstStyle/>
            <a:p>
              <a:endParaRPr lang="en-US"/>
            </a:p>
          </p:txBody>
        </p:sp>
        <p:sp>
          <p:nvSpPr>
            <p:cNvPr id="184" name="Freeform 287"/>
            <p:cNvSpPr>
              <a:spLocks/>
            </p:cNvSpPr>
            <p:nvPr/>
          </p:nvSpPr>
          <p:spPr bwMode="auto">
            <a:xfrm>
              <a:off x="4352925" y="3279775"/>
              <a:ext cx="122238" cy="144462"/>
            </a:xfrm>
            <a:custGeom>
              <a:avLst/>
              <a:gdLst>
                <a:gd name="T0" fmla="*/ 1 w 138"/>
                <a:gd name="T1" fmla="*/ 1 h 164"/>
                <a:gd name="T2" fmla="*/ 1 w 138"/>
                <a:gd name="T3" fmla="*/ 1 h 164"/>
                <a:gd name="T4" fmla="*/ 1 w 138"/>
                <a:gd name="T5" fmla="*/ 1 h 164"/>
                <a:gd name="T6" fmla="*/ 1 w 138"/>
                <a:gd name="T7" fmla="*/ 1 h 164"/>
                <a:gd name="T8" fmla="*/ 1 w 138"/>
                <a:gd name="T9" fmla="*/ 1 h 164"/>
                <a:gd name="T10" fmla="*/ 1 w 138"/>
                <a:gd name="T11" fmla="*/ 1 h 164"/>
                <a:gd name="T12" fmla="*/ 1 w 138"/>
                <a:gd name="T13" fmla="*/ 1 h 164"/>
                <a:gd name="T14" fmla="*/ 1 w 138"/>
                <a:gd name="T15" fmla="*/ 1 h 164"/>
                <a:gd name="T16" fmla="*/ 1 w 138"/>
                <a:gd name="T17" fmla="*/ 1 h 164"/>
                <a:gd name="T18" fmla="*/ 1 w 138"/>
                <a:gd name="T19" fmla="*/ 1 h 164"/>
                <a:gd name="T20" fmla="*/ 1 w 138"/>
                <a:gd name="T21" fmla="*/ 1 h 164"/>
                <a:gd name="T22" fmla="*/ 1 w 138"/>
                <a:gd name="T23" fmla="*/ 1 h 164"/>
                <a:gd name="T24" fmla="*/ 1 w 138"/>
                <a:gd name="T25" fmla="*/ 1 h 164"/>
                <a:gd name="T26" fmla="*/ 1 w 138"/>
                <a:gd name="T27" fmla="*/ 1 h 164"/>
                <a:gd name="T28" fmla="*/ 1 w 138"/>
                <a:gd name="T29" fmla="*/ 1 h 164"/>
                <a:gd name="T30" fmla="*/ 1 w 138"/>
                <a:gd name="T31" fmla="*/ 1 h 164"/>
                <a:gd name="T32" fmla="*/ 1 w 138"/>
                <a:gd name="T33" fmla="*/ 1 h 164"/>
                <a:gd name="T34" fmla="*/ 1 w 138"/>
                <a:gd name="T35" fmla="*/ 1 h 164"/>
                <a:gd name="T36" fmla="*/ 1 w 138"/>
                <a:gd name="T37" fmla="*/ 1 h 164"/>
                <a:gd name="T38" fmla="*/ 1 w 138"/>
                <a:gd name="T39" fmla="*/ 1 h 164"/>
                <a:gd name="T40" fmla="*/ 1 w 138"/>
                <a:gd name="T41" fmla="*/ 1 h 164"/>
                <a:gd name="T42" fmla="*/ 1 w 138"/>
                <a:gd name="T43" fmla="*/ 1 h 164"/>
                <a:gd name="T44" fmla="*/ 1 w 138"/>
                <a:gd name="T45" fmla="*/ 1 h 164"/>
                <a:gd name="T46" fmla="*/ 1 w 138"/>
                <a:gd name="T47" fmla="*/ 2 h 164"/>
                <a:gd name="T48" fmla="*/ 1 w 138"/>
                <a:gd name="T49" fmla="*/ 2 h 164"/>
                <a:gd name="T50" fmla="*/ 1 w 138"/>
                <a:gd name="T51" fmla="*/ 1 h 164"/>
                <a:gd name="T52" fmla="*/ 1 w 138"/>
                <a:gd name="T53" fmla="*/ 1 h 164"/>
                <a:gd name="T54" fmla="*/ 1 w 138"/>
                <a:gd name="T55" fmla="*/ 1 h 164"/>
                <a:gd name="T56" fmla="*/ 1 w 138"/>
                <a:gd name="T57" fmla="*/ 1 h 164"/>
                <a:gd name="T58" fmla="*/ 1 w 138"/>
                <a:gd name="T59" fmla="*/ 1 h 164"/>
                <a:gd name="T60" fmla="*/ 1 w 138"/>
                <a:gd name="T61" fmla="*/ 1 h 164"/>
                <a:gd name="T62" fmla="*/ 1 w 138"/>
                <a:gd name="T63" fmla="*/ 1 h 164"/>
                <a:gd name="T64" fmla="*/ 1 w 138"/>
                <a:gd name="T65" fmla="*/ 1 h 164"/>
                <a:gd name="T66" fmla="*/ 1 w 138"/>
                <a:gd name="T67" fmla="*/ 1 h 164"/>
                <a:gd name="T68" fmla="*/ 1 w 138"/>
                <a:gd name="T69" fmla="*/ 1 h 164"/>
                <a:gd name="T70" fmla="*/ 1 w 138"/>
                <a:gd name="T71" fmla="*/ 1 h 164"/>
                <a:gd name="T72" fmla="*/ 1 w 138"/>
                <a:gd name="T73" fmla="*/ 1 h 164"/>
                <a:gd name="T74" fmla="*/ 1 w 138"/>
                <a:gd name="T75" fmla="*/ 1 h 164"/>
                <a:gd name="T76" fmla="*/ 1 w 138"/>
                <a:gd name="T77" fmla="*/ 1 h 164"/>
                <a:gd name="T78" fmla="*/ 1 w 138"/>
                <a:gd name="T79" fmla="*/ 1 h 164"/>
                <a:gd name="T80" fmla="*/ 1 w 138"/>
                <a:gd name="T81" fmla="*/ 1 h 164"/>
                <a:gd name="T82" fmla="*/ 1 w 138"/>
                <a:gd name="T83" fmla="*/ 1 h 164"/>
                <a:gd name="T84" fmla="*/ 1 w 138"/>
                <a:gd name="T85" fmla="*/ 1 h 164"/>
                <a:gd name="T86" fmla="*/ 1 w 138"/>
                <a:gd name="T87" fmla="*/ 1 h 164"/>
                <a:gd name="T88" fmla="*/ 1 w 138"/>
                <a:gd name="T89" fmla="*/ 1 h 164"/>
                <a:gd name="T90" fmla="*/ 1 w 138"/>
                <a:gd name="T91" fmla="*/ 1 h 164"/>
                <a:gd name="T92" fmla="*/ 1 w 138"/>
                <a:gd name="T93" fmla="*/ 1 h 164"/>
                <a:gd name="T94" fmla="*/ 1 w 138"/>
                <a:gd name="T95" fmla="*/ 1 h 164"/>
                <a:gd name="T96" fmla="*/ 1 w 138"/>
                <a:gd name="T97" fmla="*/ 1 h 16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38" h="164">
                  <a:moveTo>
                    <a:pt x="36" y="9"/>
                  </a:moveTo>
                  <a:cubicBezTo>
                    <a:pt x="42" y="8"/>
                    <a:pt x="42" y="4"/>
                    <a:pt x="46" y="1"/>
                  </a:cubicBezTo>
                  <a:cubicBezTo>
                    <a:pt x="49" y="0"/>
                    <a:pt x="55" y="1"/>
                    <a:pt x="58" y="1"/>
                  </a:cubicBezTo>
                  <a:cubicBezTo>
                    <a:pt x="63" y="1"/>
                    <a:pt x="64" y="0"/>
                    <a:pt x="67" y="3"/>
                  </a:cubicBezTo>
                  <a:cubicBezTo>
                    <a:pt x="71" y="8"/>
                    <a:pt x="73" y="16"/>
                    <a:pt x="76" y="22"/>
                  </a:cubicBezTo>
                  <a:cubicBezTo>
                    <a:pt x="79" y="27"/>
                    <a:pt x="82" y="32"/>
                    <a:pt x="85" y="37"/>
                  </a:cubicBezTo>
                  <a:cubicBezTo>
                    <a:pt x="90" y="36"/>
                    <a:pt x="94" y="40"/>
                    <a:pt x="99" y="41"/>
                  </a:cubicBezTo>
                  <a:cubicBezTo>
                    <a:pt x="99" y="45"/>
                    <a:pt x="97" y="49"/>
                    <a:pt x="96" y="52"/>
                  </a:cubicBezTo>
                  <a:cubicBezTo>
                    <a:pt x="103" y="53"/>
                    <a:pt x="109" y="58"/>
                    <a:pt x="115" y="61"/>
                  </a:cubicBezTo>
                  <a:cubicBezTo>
                    <a:pt x="118" y="63"/>
                    <a:pt x="123" y="64"/>
                    <a:pt x="126" y="66"/>
                  </a:cubicBezTo>
                  <a:cubicBezTo>
                    <a:pt x="129" y="69"/>
                    <a:pt x="130" y="71"/>
                    <a:pt x="132" y="74"/>
                  </a:cubicBezTo>
                  <a:cubicBezTo>
                    <a:pt x="130" y="78"/>
                    <a:pt x="128" y="81"/>
                    <a:pt x="127" y="84"/>
                  </a:cubicBezTo>
                  <a:cubicBezTo>
                    <a:pt x="130" y="91"/>
                    <a:pt x="131" y="99"/>
                    <a:pt x="134" y="107"/>
                  </a:cubicBezTo>
                  <a:cubicBezTo>
                    <a:pt x="135" y="111"/>
                    <a:pt x="138" y="115"/>
                    <a:pt x="137" y="119"/>
                  </a:cubicBezTo>
                  <a:cubicBezTo>
                    <a:pt x="134" y="125"/>
                    <a:pt x="127" y="130"/>
                    <a:pt x="125" y="137"/>
                  </a:cubicBezTo>
                  <a:cubicBezTo>
                    <a:pt x="124" y="138"/>
                    <a:pt x="124" y="138"/>
                    <a:pt x="124" y="138"/>
                  </a:cubicBezTo>
                  <a:cubicBezTo>
                    <a:pt x="118" y="141"/>
                    <a:pt x="111" y="148"/>
                    <a:pt x="105" y="144"/>
                  </a:cubicBezTo>
                  <a:cubicBezTo>
                    <a:pt x="97" y="139"/>
                    <a:pt x="92" y="126"/>
                    <a:pt x="84" y="119"/>
                  </a:cubicBezTo>
                  <a:cubicBezTo>
                    <a:pt x="81" y="116"/>
                    <a:pt x="74" y="117"/>
                    <a:pt x="71" y="122"/>
                  </a:cubicBezTo>
                  <a:cubicBezTo>
                    <a:pt x="69" y="125"/>
                    <a:pt x="68" y="130"/>
                    <a:pt x="67" y="134"/>
                  </a:cubicBezTo>
                  <a:cubicBezTo>
                    <a:pt x="67" y="135"/>
                    <a:pt x="67" y="135"/>
                    <a:pt x="67" y="135"/>
                  </a:cubicBezTo>
                  <a:cubicBezTo>
                    <a:pt x="63" y="133"/>
                    <a:pt x="60" y="132"/>
                    <a:pt x="55" y="133"/>
                  </a:cubicBezTo>
                  <a:cubicBezTo>
                    <a:pt x="47" y="135"/>
                    <a:pt x="45" y="135"/>
                    <a:pt x="45" y="143"/>
                  </a:cubicBezTo>
                  <a:cubicBezTo>
                    <a:pt x="45" y="150"/>
                    <a:pt x="44" y="156"/>
                    <a:pt x="44" y="163"/>
                  </a:cubicBezTo>
                  <a:cubicBezTo>
                    <a:pt x="44" y="164"/>
                    <a:pt x="44" y="164"/>
                    <a:pt x="44" y="164"/>
                  </a:cubicBezTo>
                  <a:cubicBezTo>
                    <a:pt x="42" y="162"/>
                    <a:pt x="41" y="159"/>
                    <a:pt x="37" y="154"/>
                  </a:cubicBezTo>
                  <a:cubicBezTo>
                    <a:pt x="31" y="147"/>
                    <a:pt x="31" y="152"/>
                    <a:pt x="25" y="149"/>
                  </a:cubicBezTo>
                  <a:cubicBezTo>
                    <a:pt x="20" y="147"/>
                    <a:pt x="23" y="145"/>
                    <a:pt x="14" y="138"/>
                  </a:cubicBezTo>
                  <a:cubicBezTo>
                    <a:pt x="4" y="131"/>
                    <a:pt x="14" y="138"/>
                    <a:pt x="7" y="135"/>
                  </a:cubicBezTo>
                  <a:cubicBezTo>
                    <a:pt x="0" y="133"/>
                    <a:pt x="7" y="128"/>
                    <a:pt x="2" y="122"/>
                  </a:cubicBezTo>
                  <a:cubicBezTo>
                    <a:pt x="4" y="123"/>
                    <a:pt x="4" y="123"/>
                    <a:pt x="4" y="123"/>
                  </a:cubicBezTo>
                  <a:cubicBezTo>
                    <a:pt x="13" y="122"/>
                    <a:pt x="18" y="131"/>
                    <a:pt x="23" y="135"/>
                  </a:cubicBezTo>
                  <a:cubicBezTo>
                    <a:pt x="24" y="126"/>
                    <a:pt x="29" y="118"/>
                    <a:pt x="30" y="110"/>
                  </a:cubicBezTo>
                  <a:cubicBezTo>
                    <a:pt x="32" y="110"/>
                    <a:pt x="35" y="110"/>
                    <a:pt x="36" y="109"/>
                  </a:cubicBezTo>
                  <a:cubicBezTo>
                    <a:pt x="38" y="108"/>
                    <a:pt x="36" y="107"/>
                    <a:pt x="37" y="105"/>
                  </a:cubicBezTo>
                  <a:cubicBezTo>
                    <a:pt x="39" y="103"/>
                    <a:pt x="39" y="103"/>
                    <a:pt x="40" y="102"/>
                  </a:cubicBezTo>
                  <a:cubicBezTo>
                    <a:pt x="42" y="101"/>
                    <a:pt x="47" y="100"/>
                    <a:pt x="48" y="98"/>
                  </a:cubicBezTo>
                  <a:cubicBezTo>
                    <a:pt x="50" y="93"/>
                    <a:pt x="42" y="90"/>
                    <a:pt x="42" y="85"/>
                  </a:cubicBezTo>
                  <a:cubicBezTo>
                    <a:pt x="43" y="80"/>
                    <a:pt x="52" y="82"/>
                    <a:pt x="54" y="79"/>
                  </a:cubicBezTo>
                  <a:cubicBezTo>
                    <a:pt x="51" y="76"/>
                    <a:pt x="45" y="74"/>
                    <a:pt x="43" y="69"/>
                  </a:cubicBezTo>
                  <a:cubicBezTo>
                    <a:pt x="41" y="65"/>
                    <a:pt x="43" y="64"/>
                    <a:pt x="44" y="60"/>
                  </a:cubicBezTo>
                  <a:cubicBezTo>
                    <a:pt x="45" y="53"/>
                    <a:pt x="44" y="52"/>
                    <a:pt x="39" y="50"/>
                  </a:cubicBezTo>
                  <a:cubicBezTo>
                    <a:pt x="39" y="49"/>
                    <a:pt x="39" y="49"/>
                    <a:pt x="39" y="49"/>
                  </a:cubicBezTo>
                  <a:cubicBezTo>
                    <a:pt x="40" y="45"/>
                    <a:pt x="42" y="40"/>
                    <a:pt x="42" y="36"/>
                  </a:cubicBezTo>
                  <a:cubicBezTo>
                    <a:pt x="40" y="36"/>
                    <a:pt x="37" y="36"/>
                    <a:pt x="35" y="37"/>
                  </a:cubicBezTo>
                  <a:cubicBezTo>
                    <a:pt x="35" y="33"/>
                    <a:pt x="36" y="26"/>
                    <a:pt x="32" y="25"/>
                  </a:cubicBezTo>
                  <a:cubicBezTo>
                    <a:pt x="33" y="23"/>
                    <a:pt x="35" y="20"/>
                    <a:pt x="35" y="18"/>
                  </a:cubicBezTo>
                  <a:cubicBezTo>
                    <a:pt x="36" y="16"/>
                    <a:pt x="32" y="10"/>
                    <a:pt x="32" y="10"/>
                  </a:cubicBezTo>
                  <a:lnTo>
                    <a:pt x="36" y="9"/>
                  </a:lnTo>
                  <a:close/>
                </a:path>
              </a:pathLst>
            </a:custGeom>
            <a:solidFill>
              <a:srgbClr val="DDDDDD">
                <a:alpha val="30000"/>
              </a:srgbClr>
            </a:solidFill>
            <a:ln w="3175" cap="rnd">
              <a:noFill/>
              <a:prstDash val="solid"/>
              <a:round/>
              <a:headEnd/>
              <a:tailEnd/>
            </a:ln>
          </p:spPr>
          <p:txBody>
            <a:bodyPr/>
            <a:lstStyle/>
            <a:p>
              <a:endParaRPr lang="en-US"/>
            </a:p>
          </p:txBody>
        </p:sp>
        <p:sp>
          <p:nvSpPr>
            <p:cNvPr id="185" name="Freeform 288"/>
            <p:cNvSpPr>
              <a:spLocks/>
            </p:cNvSpPr>
            <p:nvPr/>
          </p:nvSpPr>
          <p:spPr bwMode="auto">
            <a:xfrm>
              <a:off x="4462463" y="3348038"/>
              <a:ext cx="142875" cy="92075"/>
            </a:xfrm>
            <a:custGeom>
              <a:avLst/>
              <a:gdLst>
                <a:gd name="T0" fmla="*/ 1 w 162"/>
                <a:gd name="T1" fmla="*/ 1 h 103"/>
                <a:gd name="T2" fmla="*/ 1 w 162"/>
                <a:gd name="T3" fmla="*/ 1 h 103"/>
                <a:gd name="T4" fmla="*/ 1 w 162"/>
                <a:gd name="T5" fmla="*/ 1 h 103"/>
                <a:gd name="T6" fmla="*/ 1 w 162"/>
                <a:gd name="T7" fmla="*/ 1 h 103"/>
                <a:gd name="T8" fmla="*/ 1 w 162"/>
                <a:gd name="T9" fmla="*/ 1 h 103"/>
                <a:gd name="T10" fmla="*/ 1 w 162"/>
                <a:gd name="T11" fmla="*/ 1 h 103"/>
                <a:gd name="T12" fmla="*/ 1 w 162"/>
                <a:gd name="T13" fmla="*/ 1 h 103"/>
                <a:gd name="T14" fmla="*/ 1 w 162"/>
                <a:gd name="T15" fmla="*/ 1 h 103"/>
                <a:gd name="T16" fmla="*/ 1 w 162"/>
                <a:gd name="T17" fmla="*/ 1 h 103"/>
                <a:gd name="T18" fmla="*/ 1 w 162"/>
                <a:gd name="T19" fmla="*/ 1 h 103"/>
                <a:gd name="T20" fmla="*/ 1 w 162"/>
                <a:gd name="T21" fmla="*/ 1 h 103"/>
                <a:gd name="T22" fmla="*/ 2 w 162"/>
                <a:gd name="T23" fmla="*/ 1 h 103"/>
                <a:gd name="T24" fmla="*/ 2 w 162"/>
                <a:gd name="T25" fmla="*/ 1 h 103"/>
                <a:gd name="T26" fmla="*/ 1 w 162"/>
                <a:gd name="T27" fmla="*/ 1 h 103"/>
                <a:gd name="T28" fmla="*/ 1 w 162"/>
                <a:gd name="T29" fmla="*/ 1 h 103"/>
                <a:gd name="T30" fmla="*/ 1 w 162"/>
                <a:gd name="T31" fmla="*/ 1 h 103"/>
                <a:gd name="T32" fmla="*/ 1 w 162"/>
                <a:gd name="T33" fmla="*/ 1 h 103"/>
                <a:gd name="T34" fmla="*/ 1 w 162"/>
                <a:gd name="T35" fmla="*/ 1 h 103"/>
                <a:gd name="T36" fmla="*/ 1 w 162"/>
                <a:gd name="T37" fmla="*/ 1 h 103"/>
                <a:gd name="T38" fmla="*/ 1 w 162"/>
                <a:gd name="T39" fmla="*/ 1 h 103"/>
                <a:gd name="T40" fmla="*/ 1 w 162"/>
                <a:gd name="T41" fmla="*/ 1 h 103"/>
                <a:gd name="T42" fmla="*/ 1 w 162"/>
                <a:gd name="T43" fmla="*/ 1 h 103"/>
                <a:gd name="T44" fmla="*/ 1 w 162"/>
                <a:gd name="T45" fmla="*/ 1 h 103"/>
                <a:gd name="T46" fmla="*/ 1 w 162"/>
                <a:gd name="T47" fmla="*/ 1 h 103"/>
                <a:gd name="T48" fmla="*/ 1 w 162"/>
                <a:gd name="T49" fmla="*/ 1 h 103"/>
                <a:gd name="T50" fmla="*/ 1 w 162"/>
                <a:gd name="T51" fmla="*/ 1 h 103"/>
                <a:gd name="T52" fmla="*/ 1 w 162"/>
                <a:gd name="T53" fmla="*/ 1 h 103"/>
                <a:gd name="T54" fmla="*/ 1 w 162"/>
                <a:gd name="T55" fmla="*/ 1 h 103"/>
                <a:gd name="T56" fmla="*/ 1 w 162"/>
                <a:gd name="T57" fmla="*/ 1 h 103"/>
                <a:gd name="T58" fmla="*/ 1 w 162"/>
                <a:gd name="T59" fmla="*/ 1 h 103"/>
                <a:gd name="T60" fmla="*/ 1 w 162"/>
                <a:gd name="T61" fmla="*/ 1 h 10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62" h="103">
                  <a:moveTo>
                    <a:pt x="19" y="98"/>
                  </a:moveTo>
                  <a:cubicBezTo>
                    <a:pt x="26" y="100"/>
                    <a:pt x="38" y="92"/>
                    <a:pt x="45" y="94"/>
                  </a:cubicBezTo>
                  <a:cubicBezTo>
                    <a:pt x="50" y="95"/>
                    <a:pt x="52" y="98"/>
                    <a:pt x="56" y="100"/>
                  </a:cubicBezTo>
                  <a:cubicBezTo>
                    <a:pt x="61" y="103"/>
                    <a:pt x="68" y="102"/>
                    <a:pt x="74" y="102"/>
                  </a:cubicBezTo>
                  <a:cubicBezTo>
                    <a:pt x="82" y="103"/>
                    <a:pt x="81" y="103"/>
                    <a:pt x="88" y="97"/>
                  </a:cubicBezTo>
                  <a:cubicBezTo>
                    <a:pt x="94" y="91"/>
                    <a:pt x="101" y="81"/>
                    <a:pt x="108" y="78"/>
                  </a:cubicBezTo>
                  <a:cubicBezTo>
                    <a:pt x="117" y="74"/>
                    <a:pt x="130" y="81"/>
                    <a:pt x="140" y="80"/>
                  </a:cubicBezTo>
                  <a:cubicBezTo>
                    <a:pt x="141" y="79"/>
                    <a:pt x="141" y="79"/>
                    <a:pt x="141" y="79"/>
                  </a:cubicBezTo>
                  <a:cubicBezTo>
                    <a:pt x="141" y="74"/>
                    <a:pt x="139" y="65"/>
                    <a:pt x="134" y="63"/>
                  </a:cubicBezTo>
                  <a:cubicBezTo>
                    <a:pt x="129" y="61"/>
                    <a:pt x="135" y="56"/>
                    <a:pt x="141" y="52"/>
                  </a:cubicBezTo>
                  <a:cubicBezTo>
                    <a:pt x="146" y="48"/>
                    <a:pt x="148" y="42"/>
                    <a:pt x="152" y="35"/>
                  </a:cubicBezTo>
                  <a:cubicBezTo>
                    <a:pt x="156" y="29"/>
                    <a:pt x="161" y="35"/>
                    <a:pt x="162" y="23"/>
                  </a:cubicBezTo>
                  <a:cubicBezTo>
                    <a:pt x="162" y="21"/>
                    <a:pt x="162" y="21"/>
                    <a:pt x="162" y="21"/>
                  </a:cubicBezTo>
                  <a:cubicBezTo>
                    <a:pt x="160" y="15"/>
                    <a:pt x="157" y="15"/>
                    <a:pt x="151" y="13"/>
                  </a:cubicBezTo>
                  <a:cubicBezTo>
                    <a:pt x="147" y="11"/>
                    <a:pt x="142" y="9"/>
                    <a:pt x="138" y="7"/>
                  </a:cubicBezTo>
                  <a:cubicBezTo>
                    <a:pt x="133" y="5"/>
                    <a:pt x="129" y="1"/>
                    <a:pt x="124" y="1"/>
                  </a:cubicBezTo>
                  <a:cubicBezTo>
                    <a:pt x="117" y="0"/>
                    <a:pt x="108" y="6"/>
                    <a:pt x="101" y="7"/>
                  </a:cubicBezTo>
                  <a:cubicBezTo>
                    <a:pt x="97" y="8"/>
                    <a:pt x="94" y="9"/>
                    <a:pt x="90" y="11"/>
                  </a:cubicBezTo>
                  <a:cubicBezTo>
                    <a:pt x="87" y="14"/>
                    <a:pt x="84" y="19"/>
                    <a:pt x="79" y="19"/>
                  </a:cubicBezTo>
                  <a:cubicBezTo>
                    <a:pt x="76" y="19"/>
                    <a:pt x="75" y="16"/>
                    <a:pt x="72" y="15"/>
                  </a:cubicBezTo>
                  <a:cubicBezTo>
                    <a:pt x="69" y="15"/>
                    <a:pt x="66" y="16"/>
                    <a:pt x="64" y="17"/>
                  </a:cubicBezTo>
                  <a:cubicBezTo>
                    <a:pt x="56" y="18"/>
                    <a:pt x="49" y="17"/>
                    <a:pt x="43" y="14"/>
                  </a:cubicBezTo>
                  <a:cubicBezTo>
                    <a:pt x="36" y="11"/>
                    <a:pt x="29" y="13"/>
                    <a:pt x="23" y="10"/>
                  </a:cubicBezTo>
                  <a:cubicBezTo>
                    <a:pt x="16" y="6"/>
                    <a:pt x="10" y="4"/>
                    <a:pt x="2" y="4"/>
                  </a:cubicBezTo>
                  <a:cubicBezTo>
                    <a:pt x="2" y="6"/>
                    <a:pt x="2" y="6"/>
                    <a:pt x="2" y="6"/>
                  </a:cubicBezTo>
                  <a:cubicBezTo>
                    <a:pt x="6" y="13"/>
                    <a:pt x="7" y="21"/>
                    <a:pt x="10" y="29"/>
                  </a:cubicBezTo>
                  <a:cubicBezTo>
                    <a:pt x="11" y="33"/>
                    <a:pt x="14" y="37"/>
                    <a:pt x="13" y="41"/>
                  </a:cubicBezTo>
                  <a:cubicBezTo>
                    <a:pt x="10" y="47"/>
                    <a:pt x="3" y="52"/>
                    <a:pt x="1" y="59"/>
                  </a:cubicBezTo>
                  <a:cubicBezTo>
                    <a:pt x="0" y="63"/>
                    <a:pt x="4" y="66"/>
                    <a:pt x="6" y="70"/>
                  </a:cubicBezTo>
                  <a:cubicBezTo>
                    <a:pt x="10" y="77"/>
                    <a:pt x="22" y="89"/>
                    <a:pt x="18" y="96"/>
                  </a:cubicBezTo>
                  <a:lnTo>
                    <a:pt x="19" y="98"/>
                  </a:lnTo>
                  <a:close/>
                </a:path>
              </a:pathLst>
            </a:custGeom>
            <a:solidFill>
              <a:srgbClr val="DDDDDD">
                <a:alpha val="30000"/>
              </a:srgbClr>
            </a:solidFill>
            <a:ln w="3175" cap="rnd">
              <a:noFill/>
              <a:prstDash val="solid"/>
              <a:round/>
              <a:headEnd/>
              <a:tailEnd/>
            </a:ln>
          </p:spPr>
          <p:txBody>
            <a:bodyPr/>
            <a:lstStyle/>
            <a:p>
              <a:endParaRPr lang="en-US"/>
            </a:p>
          </p:txBody>
        </p:sp>
        <p:sp>
          <p:nvSpPr>
            <p:cNvPr id="186" name="Freeform 289"/>
            <p:cNvSpPr>
              <a:spLocks/>
            </p:cNvSpPr>
            <p:nvPr/>
          </p:nvSpPr>
          <p:spPr bwMode="auto">
            <a:xfrm>
              <a:off x="4410075" y="3419475"/>
              <a:ext cx="149225" cy="174625"/>
            </a:xfrm>
            <a:custGeom>
              <a:avLst/>
              <a:gdLst>
                <a:gd name="T0" fmla="*/ 1 w 169"/>
                <a:gd name="T1" fmla="*/ 1 h 199"/>
                <a:gd name="T2" fmla="*/ 1 w 169"/>
                <a:gd name="T3" fmla="*/ 1 h 199"/>
                <a:gd name="T4" fmla="*/ 1 w 169"/>
                <a:gd name="T5" fmla="*/ 1 h 199"/>
                <a:gd name="T6" fmla="*/ 1 w 169"/>
                <a:gd name="T7" fmla="*/ 1 h 199"/>
                <a:gd name="T8" fmla="*/ 1 w 169"/>
                <a:gd name="T9" fmla="*/ 1 h 199"/>
                <a:gd name="T10" fmla="*/ 1 w 169"/>
                <a:gd name="T11" fmla="*/ 1 h 199"/>
                <a:gd name="T12" fmla="*/ 1 w 169"/>
                <a:gd name="T13" fmla="*/ 1 h 199"/>
                <a:gd name="T14" fmla="*/ 1 w 169"/>
                <a:gd name="T15" fmla="*/ 1 h 199"/>
                <a:gd name="T16" fmla="*/ 1 w 169"/>
                <a:gd name="T17" fmla="*/ 1 h 199"/>
                <a:gd name="T18" fmla="*/ 1 w 169"/>
                <a:gd name="T19" fmla="*/ 1 h 199"/>
                <a:gd name="T20" fmla="*/ 1 w 169"/>
                <a:gd name="T21" fmla="*/ 1 h 199"/>
                <a:gd name="T22" fmla="*/ 1 w 169"/>
                <a:gd name="T23" fmla="*/ 1 h 199"/>
                <a:gd name="T24" fmla="*/ 1 w 169"/>
                <a:gd name="T25" fmla="*/ 1 h 199"/>
                <a:gd name="T26" fmla="*/ 1 w 169"/>
                <a:gd name="T27" fmla="*/ 2 h 199"/>
                <a:gd name="T28" fmla="*/ 1 w 169"/>
                <a:gd name="T29" fmla="*/ 2 h 199"/>
                <a:gd name="T30" fmla="*/ 1 w 169"/>
                <a:gd name="T31" fmla="*/ 2 h 199"/>
                <a:gd name="T32" fmla="*/ 1 w 169"/>
                <a:gd name="T33" fmla="*/ 2 h 199"/>
                <a:gd name="T34" fmla="*/ 1 w 169"/>
                <a:gd name="T35" fmla="*/ 2 h 199"/>
                <a:gd name="T36" fmla="*/ 1 w 169"/>
                <a:gd name="T37" fmla="*/ 2 h 199"/>
                <a:gd name="T38" fmla="*/ 1 w 169"/>
                <a:gd name="T39" fmla="*/ 1 h 199"/>
                <a:gd name="T40" fmla="*/ 1 w 169"/>
                <a:gd name="T41" fmla="*/ 1 h 199"/>
                <a:gd name="T42" fmla="*/ 1 w 169"/>
                <a:gd name="T43" fmla="*/ 1 h 199"/>
                <a:gd name="T44" fmla="*/ 1 w 169"/>
                <a:gd name="T45" fmla="*/ 1 h 199"/>
                <a:gd name="T46" fmla="*/ 1 w 169"/>
                <a:gd name="T47" fmla="*/ 1 h 199"/>
                <a:gd name="T48" fmla="*/ 1 w 169"/>
                <a:gd name="T49" fmla="*/ 1 h 199"/>
                <a:gd name="T50" fmla="*/ 1 w 169"/>
                <a:gd name="T51" fmla="*/ 1 h 199"/>
                <a:gd name="T52" fmla="*/ 1 w 169"/>
                <a:gd name="T53" fmla="*/ 1 h 199"/>
                <a:gd name="T54" fmla="*/ 1 w 169"/>
                <a:gd name="T55" fmla="*/ 1 h 199"/>
                <a:gd name="T56" fmla="*/ 1 w 169"/>
                <a:gd name="T57" fmla="*/ 1 h 199"/>
                <a:gd name="T58" fmla="*/ 1 w 169"/>
                <a:gd name="T59" fmla="*/ 1 h 199"/>
                <a:gd name="T60" fmla="*/ 1 w 169"/>
                <a:gd name="T61" fmla="*/ 1 h 199"/>
                <a:gd name="T62" fmla="*/ 1 w 169"/>
                <a:gd name="T63" fmla="*/ 1 h 199"/>
                <a:gd name="T64" fmla="*/ 1 w 169"/>
                <a:gd name="T65" fmla="*/ 1 h 199"/>
                <a:gd name="T66" fmla="*/ 1 w 169"/>
                <a:gd name="T67" fmla="*/ 1 h 199"/>
                <a:gd name="T68" fmla="*/ 1 w 169"/>
                <a:gd name="T69" fmla="*/ 1 h 199"/>
                <a:gd name="T70" fmla="*/ 1 w 169"/>
                <a:gd name="T71" fmla="*/ 1 h 199"/>
                <a:gd name="T72" fmla="*/ 1 w 169"/>
                <a:gd name="T73" fmla="*/ 1 h 199"/>
                <a:gd name="T74" fmla="*/ 1 w 169"/>
                <a:gd name="T75" fmla="*/ 1 h 199"/>
                <a:gd name="T76" fmla="*/ 1 w 169"/>
                <a:gd name="T77" fmla="*/ 1 h 199"/>
                <a:gd name="T78" fmla="*/ 1 w 169"/>
                <a:gd name="T79" fmla="*/ 1 h 199"/>
                <a:gd name="T80" fmla="*/ 1 w 169"/>
                <a:gd name="T81" fmla="*/ 1 h 199"/>
                <a:gd name="T82" fmla="*/ 1 w 169"/>
                <a:gd name="T83" fmla="*/ 1 h 199"/>
                <a:gd name="T84" fmla="*/ 1 w 169"/>
                <a:gd name="T85" fmla="*/ 1 h 199"/>
                <a:gd name="T86" fmla="*/ 1 w 169"/>
                <a:gd name="T87" fmla="*/ 1 h 199"/>
                <a:gd name="T88" fmla="*/ 1 w 169"/>
                <a:gd name="T89" fmla="*/ 1 h 199"/>
                <a:gd name="T90" fmla="*/ 1 w 169"/>
                <a:gd name="T91" fmla="*/ 1 h 199"/>
                <a:gd name="T92" fmla="*/ 1 w 169"/>
                <a:gd name="T93" fmla="*/ 1 h 199"/>
                <a:gd name="T94" fmla="*/ 1 w 169"/>
                <a:gd name="T95" fmla="*/ 1 h 199"/>
                <a:gd name="T96" fmla="*/ 2 w 169"/>
                <a:gd name="T97" fmla="*/ 1 h 199"/>
                <a:gd name="T98" fmla="*/ 2 w 169"/>
                <a:gd name="T99" fmla="*/ 1 h 199"/>
                <a:gd name="T100" fmla="*/ 1 w 169"/>
                <a:gd name="T101" fmla="*/ 1 h 199"/>
                <a:gd name="T102" fmla="*/ 1 w 169"/>
                <a:gd name="T103" fmla="*/ 1 h 199"/>
                <a:gd name="T104" fmla="*/ 1 w 169"/>
                <a:gd name="T105" fmla="*/ 1 h 199"/>
                <a:gd name="T106" fmla="*/ 1 w 169"/>
                <a:gd name="T107" fmla="*/ 1 h 199"/>
                <a:gd name="T108" fmla="*/ 1 w 169"/>
                <a:gd name="T109" fmla="*/ 1 h 19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69" h="199">
                  <a:moveTo>
                    <a:pt x="16" y="42"/>
                  </a:moveTo>
                  <a:cubicBezTo>
                    <a:pt x="16" y="50"/>
                    <a:pt x="20" y="58"/>
                    <a:pt x="14" y="66"/>
                  </a:cubicBezTo>
                  <a:cubicBezTo>
                    <a:pt x="11" y="69"/>
                    <a:pt x="10" y="72"/>
                    <a:pt x="8" y="75"/>
                  </a:cubicBezTo>
                  <a:cubicBezTo>
                    <a:pt x="6" y="76"/>
                    <a:pt x="3" y="78"/>
                    <a:pt x="1" y="80"/>
                  </a:cubicBezTo>
                  <a:cubicBezTo>
                    <a:pt x="0" y="80"/>
                    <a:pt x="0" y="80"/>
                    <a:pt x="0" y="80"/>
                  </a:cubicBezTo>
                  <a:cubicBezTo>
                    <a:pt x="1" y="81"/>
                    <a:pt x="1" y="82"/>
                    <a:pt x="1" y="86"/>
                  </a:cubicBezTo>
                  <a:cubicBezTo>
                    <a:pt x="0" y="94"/>
                    <a:pt x="2" y="97"/>
                    <a:pt x="6" y="99"/>
                  </a:cubicBezTo>
                  <a:cubicBezTo>
                    <a:pt x="11" y="101"/>
                    <a:pt x="11" y="100"/>
                    <a:pt x="15" y="103"/>
                  </a:cubicBezTo>
                  <a:cubicBezTo>
                    <a:pt x="18" y="106"/>
                    <a:pt x="17" y="106"/>
                    <a:pt x="20" y="113"/>
                  </a:cubicBezTo>
                  <a:cubicBezTo>
                    <a:pt x="23" y="120"/>
                    <a:pt x="22" y="120"/>
                    <a:pt x="26" y="122"/>
                  </a:cubicBezTo>
                  <a:cubicBezTo>
                    <a:pt x="29" y="124"/>
                    <a:pt x="29" y="130"/>
                    <a:pt x="34" y="128"/>
                  </a:cubicBezTo>
                  <a:cubicBezTo>
                    <a:pt x="39" y="127"/>
                    <a:pt x="41" y="130"/>
                    <a:pt x="45" y="128"/>
                  </a:cubicBezTo>
                  <a:cubicBezTo>
                    <a:pt x="49" y="127"/>
                    <a:pt x="53" y="127"/>
                    <a:pt x="57" y="128"/>
                  </a:cubicBezTo>
                  <a:cubicBezTo>
                    <a:pt x="61" y="128"/>
                    <a:pt x="66" y="126"/>
                    <a:pt x="68" y="130"/>
                  </a:cubicBezTo>
                  <a:cubicBezTo>
                    <a:pt x="70" y="134"/>
                    <a:pt x="68" y="138"/>
                    <a:pt x="73" y="136"/>
                  </a:cubicBezTo>
                  <a:cubicBezTo>
                    <a:pt x="78" y="134"/>
                    <a:pt x="80" y="130"/>
                    <a:pt x="83" y="137"/>
                  </a:cubicBezTo>
                  <a:cubicBezTo>
                    <a:pt x="83" y="137"/>
                    <a:pt x="70" y="141"/>
                    <a:pt x="68" y="139"/>
                  </a:cubicBezTo>
                  <a:cubicBezTo>
                    <a:pt x="66" y="138"/>
                    <a:pt x="64" y="139"/>
                    <a:pt x="61" y="136"/>
                  </a:cubicBezTo>
                  <a:cubicBezTo>
                    <a:pt x="57" y="132"/>
                    <a:pt x="56" y="134"/>
                    <a:pt x="54" y="134"/>
                  </a:cubicBezTo>
                  <a:cubicBezTo>
                    <a:pt x="51" y="133"/>
                    <a:pt x="44" y="130"/>
                    <a:pt x="42" y="129"/>
                  </a:cubicBezTo>
                  <a:cubicBezTo>
                    <a:pt x="41" y="128"/>
                    <a:pt x="40" y="131"/>
                    <a:pt x="39" y="130"/>
                  </a:cubicBezTo>
                  <a:cubicBezTo>
                    <a:pt x="37" y="129"/>
                    <a:pt x="37" y="130"/>
                    <a:pt x="35" y="131"/>
                  </a:cubicBezTo>
                  <a:cubicBezTo>
                    <a:pt x="32" y="132"/>
                    <a:pt x="32" y="133"/>
                    <a:pt x="31" y="133"/>
                  </a:cubicBezTo>
                  <a:cubicBezTo>
                    <a:pt x="29" y="133"/>
                    <a:pt x="26" y="143"/>
                    <a:pt x="25" y="147"/>
                  </a:cubicBezTo>
                  <a:cubicBezTo>
                    <a:pt x="24" y="151"/>
                    <a:pt x="27" y="148"/>
                    <a:pt x="30" y="150"/>
                  </a:cubicBezTo>
                  <a:cubicBezTo>
                    <a:pt x="32" y="151"/>
                    <a:pt x="35" y="154"/>
                    <a:pt x="39" y="155"/>
                  </a:cubicBezTo>
                  <a:cubicBezTo>
                    <a:pt x="43" y="155"/>
                    <a:pt x="41" y="161"/>
                    <a:pt x="41" y="162"/>
                  </a:cubicBezTo>
                  <a:cubicBezTo>
                    <a:pt x="41" y="164"/>
                    <a:pt x="40" y="168"/>
                    <a:pt x="39" y="173"/>
                  </a:cubicBezTo>
                  <a:cubicBezTo>
                    <a:pt x="39" y="178"/>
                    <a:pt x="42" y="181"/>
                    <a:pt x="44" y="182"/>
                  </a:cubicBezTo>
                  <a:cubicBezTo>
                    <a:pt x="46" y="183"/>
                    <a:pt x="46" y="174"/>
                    <a:pt x="47" y="172"/>
                  </a:cubicBezTo>
                  <a:cubicBezTo>
                    <a:pt x="47" y="170"/>
                    <a:pt x="51" y="176"/>
                    <a:pt x="54" y="176"/>
                  </a:cubicBezTo>
                  <a:cubicBezTo>
                    <a:pt x="56" y="177"/>
                    <a:pt x="56" y="181"/>
                    <a:pt x="56" y="183"/>
                  </a:cubicBezTo>
                  <a:cubicBezTo>
                    <a:pt x="56" y="186"/>
                    <a:pt x="58" y="194"/>
                    <a:pt x="61" y="196"/>
                  </a:cubicBezTo>
                  <a:cubicBezTo>
                    <a:pt x="65" y="199"/>
                    <a:pt x="63" y="191"/>
                    <a:pt x="62" y="185"/>
                  </a:cubicBezTo>
                  <a:cubicBezTo>
                    <a:pt x="60" y="178"/>
                    <a:pt x="64" y="181"/>
                    <a:pt x="66" y="180"/>
                  </a:cubicBezTo>
                  <a:cubicBezTo>
                    <a:pt x="68" y="179"/>
                    <a:pt x="67" y="182"/>
                    <a:pt x="69" y="183"/>
                  </a:cubicBezTo>
                  <a:cubicBezTo>
                    <a:pt x="70" y="184"/>
                    <a:pt x="71" y="188"/>
                    <a:pt x="75" y="189"/>
                  </a:cubicBezTo>
                  <a:cubicBezTo>
                    <a:pt x="79" y="191"/>
                    <a:pt x="78" y="189"/>
                    <a:pt x="78" y="183"/>
                  </a:cubicBezTo>
                  <a:cubicBezTo>
                    <a:pt x="79" y="177"/>
                    <a:pt x="77" y="179"/>
                    <a:pt x="76" y="172"/>
                  </a:cubicBezTo>
                  <a:cubicBezTo>
                    <a:pt x="74" y="165"/>
                    <a:pt x="75" y="167"/>
                    <a:pt x="73" y="162"/>
                  </a:cubicBezTo>
                  <a:cubicBezTo>
                    <a:pt x="71" y="158"/>
                    <a:pt x="73" y="158"/>
                    <a:pt x="75" y="158"/>
                  </a:cubicBezTo>
                  <a:cubicBezTo>
                    <a:pt x="78" y="159"/>
                    <a:pt x="77" y="162"/>
                    <a:pt x="78" y="163"/>
                  </a:cubicBezTo>
                  <a:cubicBezTo>
                    <a:pt x="79" y="165"/>
                    <a:pt x="83" y="162"/>
                    <a:pt x="84" y="160"/>
                  </a:cubicBezTo>
                  <a:cubicBezTo>
                    <a:pt x="85" y="158"/>
                    <a:pt x="84" y="151"/>
                    <a:pt x="82" y="152"/>
                  </a:cubicBezTo>
                  <a:cubicBezTo>
                    <a:pt x="79" y="152"/>
                    <a:pt x="79" y="146"/>
                    <a:pt x="79" y="144"/>
                  </a:cubicBezTo>
                  <a:cubicBezTo>
                    <a:pt x="79" y="141"/>
                    <a:pt x="82" y="142"/>
                    <a:pt x="84" y="142"/>
                  </a:cubicBezTo>
                  <a:cubicBezTo>
                    <a:pt x="87" y="141"/>
                    <a:pt x="87" y="141"/>
                    <a:pt x="87" y="141"/>
                  </a:cubicBezTo>
                  <a:cubicBezTo>
                    <a:pt x="87" y="141"/>
                    <a:pt x="92" y="147"/>
                    <a:pt x="96" y="148"/>
                  </a:cubicBezTo>
                  <a:cubicBezTo>
                    <a:pt x="100" y="148"/>
                    <a:pt x="99" y="149"/>
                    <a:pt x="103" y="151"/>
                  </a:cubicBezTo>
                  <a:cubicBezTo>
                    <a:pt x="107" y="153"/>
                    <a:pt x="109" y="150"/>
                    <a:pt x="109" y="150"/>
                  </a:cubicBezTo>
                  <a:cubicBezTo>
                    <a:pt x="109" y="150"/>
                    <a:pt x="100" y="142"/>
                    <a:pt x="99" y="139"/>
                  </a:cubicBezTo>
                  <a:cubicBezTo>
                    <a:pt x="98" y="137"/>
                    <a:pt x="96" y="133"/>
                    <a:pt x="96" y="131"/>
                  </a:cubicBezTo>
                  <a:cubicBezTo>
                    <a:pt x="97" y="128"/>
                    <a:pt x="103" y="130"/>
                    <a:pt x="92" y="123"/>
                  </a:cubicBezTo>
                  <a:cubicBezTo>
                    <a:pt x="80" y="115"/>
                    <a:pt x="77" y="113"/>
                    <a:pt x="75" y="114"/>
                  </a:cubicBezTo>
                  <a:cubicBezTo>
                    <a:pt x="74" y="114"/>
                    <a:pt x="71" y="113"/>
                    <a:pt x="71" y="113"/>
                  </a:cubicBezTo>
                  <a:cubicBezTo>
                    <a:pt x="71" y="113"/>
                    <a:pt x="66" y="111"/>
                    <a:pt x="66" y="110"/>
                  </a:cubicBezTo>
                  <a:cubicBezTo>
                    <a:pt x="67" y="108"/>
                    <a:pt x="70" y="107"/>
                    <a:pt x="74" y="108"/>
                  </a:cubicBezTo>
                  <a:cubicBezTo>
                    <a:pt x="79" y="109"/>
                    <a:pt x="81" y="112"/>
                    <a:pt x="83" y="113"/>
                  </a:cubicBezTo>
                  <a:cubicBezTo>
                    <a:pt x="85" y="114"/>
                    <a:pt x="88" y="117"/>
                    <a:pt x="92" y="118"/>
                  </a:cubicBezTo>
                  <a:cubicBezTo>
                    <a:pt x="96" y="120"/>
                    <a:pt x="97" y="122"/>
                    <a:pt x="99" y="125"/>
                  </a:cubicBezTo>
                  <a:cubicBezTo>
                    <a:pt x="101" y="129"/>
                    <a:pt x="101" y="134"/>
                    <a:pt x="105" y="137"/>
                  </a:cubicBezTo>
                  <a:cubicBezTo>
                    <a:pt x="110" y="139"/>
                    <a:pt x="109" y="140"/>
                    <a:pt x="111" y="139"/>
                  </a:cubicBezTo>
                  <a:cubicBezTo>
                    <a:pt x="114" y="138"/>
                    <a:pt x="117" y="142"/>
                    <a:pt x="117" y="138"/>
                  </a:cubicBezTo>
                  <a:cubicBezTo>
                    <a:pt x="118" y="135"/>
                    <a:pt x="124" y="128"/>
                    <a:pt x="116" y="129"/>
                  </a:cubicBezTo>
                  <a:cubicBezTo>
                    <a:pt x="108" y="130"/>
                    <a:pt x="107" y="130"/>
                    <a:pt x="106" y="125"/>
                  </a:cubicBezTo>
                  <a:cubicBezTo>
                    <a:pt x="105" y="121"/>
                    <a:pt x="105" y="118"/>
                    <a:pt x="103" y="117"/>
                  </a:cubicBezTo>
                  <a:cubicBezTo>
                    <a:pt x="101" y="116"/>
                    <a:pt x="104" y="116"/>
                    <a:pt x="99" y="114"/>
                  </a:cubicBezTo>
                  <a:cubicBezTo>
                    <a:pt x="95" y="113"/>
                    <a:pt x="88" y="116"/>
                    <a:pt x="86" y="107"/>
                  </a:cubicBezTo>
                  <a:cubicBezTo>
                    <a:pt x="84" y="99"/>
                    <a:pt x="80" y="106"/>
                    <a:pt x="76" y="99"/>
                  </a:cubicBezTo>
                  <a:cubicBezTo>
                    <a:pt x="72" y="93"/>
                    <a:pt x="71" y="85"/>
                    <a:pt x="78" y="92"/>
                  </a:cubicBezTo>
                  <a:cubicBezTo>
                    <a:pt x="85" y="99"/>
                    <a:pt x="88" y="103"/>
                    <a:pt x="86" y="96"/>
                  </a:cubicBezTo>
                  <a:cubicBezTo>
                    <a:pt x="84" y="89"/>
                    <a:pt x="78" y="82"/>
                    <a:pt x="74" y="82"/>
                  </a:cubicBezTo>
                  <a:cubicBezTo>
                    <a:pt x="70" y="81"/>
                    <a:pt x="71" y="78"/>
                    <a:pt x="69" y="73"/>
                  </a:cubicBezTo>
                  <a:cubicBezTo>
                    <a:pt x="67" y="68"/>
                    <a:pt x="60" y="66"/>
                    <a:pt x="63" y="60"/>
                  </a:cubicBezTo>
                  <a:cubicBezTo>
                    <a:pt x="66" y="54"/>
                    <a:pt x="62" y="47"/>
                    <a:pt x="68" y="48"/>
                  </a:cubicBezTo>
                  <a:cubicBezTo>
                    <a:pt x="75" y="49"/>
                    <a:pt x="76" y="45"/>
                    <a:pt x="77" y="53"/>
                  </a:cubicBezTo>
                  <a:cubicBezTo>
                    <a:pt x="78" y="61"/>
                    <a:pt x="79" y="62"/>
                    <a:pt x="83" y="64"/>
                  </a:cubicBezTo>
                  <a:cubicBezTo>
                    <a:pt x="86" y="65"/>
                    <a:pt x="78" y="73"/>
                    <a:pt x="84" y="75"/>
                  </a:cubicBezTo>
                  <a:cubicBezTo>
                    <a:pt x="91" y="78"/>
                    <a:pt x="92" y="78"/>
                    <a:pt x="93" y="76"/>
                  </a:cubicBezTo>
                  <a:cubicBezTo>
                    <a:pt x="93" y="73"/>
                    <a:pt x="90" y="68"/>
                    <a:pt x="90" y="64"/>
                  </a:cubicBezTo>
                  <a:cubicBezTo>
                    <a:pt x="90" y="61"/>
                    <a:pt x="94" y="72"/>
                    <a:pt x="97" y="70"/>
                  </a:cubicBezTo>
                  <a:cubicBezTo>
                    <a:pt x="101" y="68"/>
                    <a:pt x="99" y="62"/>
                    <a:pt x="96" y="62"/>
                  </a:cubicBezTo>
                  <a:cubicBezTo>
                    <a:pt x="93" y="62"/>
                    <a:pt x="92" y="58"/>
                    <a:pt x="95" y="58"/>
                  </a:cubicBezTo>
                  <a:cubicBezTo>
                    <a:pt x="97" y="58"/>
                    <a:pt x="97" y="57"/>
                    <a:pt x="101" y="61"/>
                  </a:cubicBezTo>
                  <a:cubicBezTo>
                    <a:pt x="105" y="66"/>
                    <a:pt x="108" y="70"/>
                    <a:pt x="109" y="66"/>
                  </a:cubicBezTo>
                  <a:cubicBezTo>
                    <a:pt x="111" y="62"/>
                    <a:pt x="109" y="56"/>
                    <a:pt x="106" y="55"/>
                  </a:cubicBezTo>
                  <a:cubicBezTo>
                    <a:pt x="104" y="55"/>
                    <a:pt x="100" y="53"/>
                    <a:pt x="98" y="50"/>
                  </a:cubicBezTo>
                  <a:cubicBezTo>
                    <a:pt x="97" y="47"/>
                    <a:pt x="91" y="45"/>
                    <a:pt x="96" y="44"/>
                  </a:cubicBezTo>
                  <a:cubicBezTo>
                    <a:pt x="102" y="44"/>
                    <a:pt x="101" y="41"/>
                    <a:pt x="105" y="44"/>
                  </a:cubicBezTo>
                  <a:cubicBezTo>
                    <a:pt x="108" y="46"/>
                    <a:pt x="110" y="43"/>
                    <a:pt x="110" y="43"/>
                  </a:cubicBezTo>
                  <a:cubicBezTo>
                    <a:pt x="110" y="43"/>
                    <a:pt x="113" y="38"/>
                    <a:pt x="118" y="40"/>
                  </a:cubicBezTo>
                  <a:cubicBezTo>
                    <a:pt x="123" y="42"/>
                    <a:pt x="120" y="45"/>
                    <a:pt x="126" y="40"/>
                  </a:cubicBezTo>
                  <a:cubicBezTo>
                    <a:pt x="131" y="36"/>
                    <a:pt x="141" y="36"/>
                    <a:pt x="143" y="37"/>
                  </a:cubicBezTo>
                  <a:cubicBezTo>
                    <a:pt x="144" y="38"/>
                    <a:pt x="140" y="40"/>
                    <a:pt x="146" y="40"/>
                  </a:cubicBezTo>
                  <a:cubicBezTo>
                    <a:pt x="152" y="40"/>
                    <a:pt x="144" y="31"/>
                    <a:pt x="152" y="40"/>
                  </a:cubicBezTo>
                  <a:cubicBezTo>
                    <a:pt x="156" y="43"/>
                    <a:pt x="156" y="43"/>
                    <a:pt x="156" y="43"/>
                  </a:cubicBezTo>
                  <a:cubicBezTo>
                    <a:pt x="159" y="36"/>
                    <a:pt x="164" y="31"/>
                    <a:pt x="167" y="23"/>
                  </a:cubicBezTo>
                  <a:cubicBezTo>
                    <a:pt x="168" y="19"/>
                    <a:pt x="169" y="15"/>
                    <a:pt x="168" y="11"/>
                  </a:cubicBezTo>
                  <a:cubicBezTo>
                    <a:pt x="167" y="8"/>
                    <a:pt x="164" y="3"/>
                    <a:pt x="165" y="0"/>
                  </a:cubicBezTo>
                  <a:cubicBezTo>
                    <a:pt x="165" y="1"/>
                    <a:pt x="165" y="1"/>
                    <a:pt x="165" y="1"/>
                  </a:cubicBezTo>
                  <a:cubicBezTo>
                    <a:pt x="158" y="5"/>
                    <a:pt x="152" y="13"/>
                    <a:pt x="147" y="18"/>
                  </a:cubicBezTo>
                  <a:cubicBezTo>
                    <a:pt x="140" y="24"/>
                    <a:pt x="141" y="24"/>
                    <a:pt x="133" y="23"/>
                  </a:cubicBezTo>
                  <a:cubicBezTo>
                    <a:pt x="127" y="23"/>
                    <a:pt x="120" y="24"/>
                    <a:pt x="115" y="21"/>
                  </a:cubicBezTo>
                  <a:cubicBezTo>
                    <a:pt x="111" y="19"/>
                    <a:pt x="109" y="16"/>
                    <a:pt x="104" y="15"/>
                  </a:cubicBezTo>
                  <a:cubicBezTo>
                    <a:pt x="97" y="13"/>
                    <a:pt x="85" y="21"/>
                    <a:pt x="78" y="19"/>
                  </a:cubicBezTo>
                  <a:cubicBezTo>
                    <a:pt x="77" y="17"/>
                    <a:pt x="77" y="17"/>
                    <a:pt x="77" y="17"/>
                  </a:cubicBezTo>
                  <a:cubicBezTo>
                    <a:pt x="75" y="22"/>
                    <a:pt x="71" y="25"/>
                    <a:pt x="67" y="27"/>
                  </a:cubicBezTo>
                  <a:cubicBezTo>
                    <a:pt x="63" y="28"/>
                    <a:pt x="60" y="30"/>
                    <a:pt x="56" y="31"/>
                  </a:cubicBezTo>
                  <a:cubicBezTo>
                    <a:pt x="54" y="31"/>
                    <a:pt x="50" y="30"/>
                    <a:pt x="48" y="31"/>
                  </a:cubicBezTo>
                  <a:cubicBezTo>
                    <a:pt x="44" y="32"/>
                    <a:pt x="43" y="38"/>
                    <a:pt x="40" y="42"/>
                  </a:cubicBezTo>
                  <a:cubicBezTo>
                    <a:pt x="33" y="37"/>
                    <a:pt x="24" y="39"/>
                    <a:pt x="16" y="41"/>
                  </a:cubicBezTo>
                </a:path>
              </a:pathLst>
            </a:custGeom>
            <a:solidFill>
              <a:srgbClr val="DDDDDD">
                <a:alpha val="30000"/>
              </a:srgbClr>
            </a:solidFill>
            <a:ln w="3175" cap="rnd">
              <a:noFill/>
              <a:prstDash val="solid"/>
              <a:round/>
              <a:headEnd/>
              <a:tailEnd/>
            </a:ln>
          </p:spPr>
          <p:txBody>
            <a:bodyPr/>
            <a:lstStyle/>
            <a:p>
              <a:endParaRPr lang="en-US"/>
            </a:p>
          </p:txBody>
        </p:sp>
        <p:sp>
          <p:nvSpPr>
            <p:cNvPr id="187" name="Freeform 290"/>
            <p:cNvSpPr>
              <a:spLocks/>
            </p:cNvSpPr>
            <p:nvPr/>
          </p:nvSpPr>
          <p:spPr bwMode="auto">
            <a:xfrm>
              <a:off x="4410075" y="3419475"/>
              <a:ext cx="149225" cy="174625"/>
            </a:xfrm>
            <a:custGeom>
              <a:avLst/>
              <a:gdLst>
                <a:gd name="T0" fmla="*/ 1 w 169"/>
                <a:gd name="T1" fmla="*/ 1 h 199"/>
                <a:gd name="T2" fmla="*/ 1 w 169"/>
                <a:gd name="T3" fmla="*/ 1 h 199"/>
                <a:gd name="T4" fmla="*/ 1 w 169"/>
                <a:gd name="T5" fmla="*/ 1 h 199"/>
                <a:gd name="T6" fmla="*/ 1 w 169"/>
                <a:gd name="T7" fmla="*/ 1 h 199"/>
                <a:gd name="T8" fmla="*/ 1 w 169"/>
                <a:gd name="T9" fmla="*/ 1 h 199"/>
                <a:gd name="T10" fmla="*/ 1 w 169"/>
                <a:gd name="T11" fmla="*/ 1 h 199"/>
                <a:gd name="T12" fmla="*/ 1 w 169"/>
                <a:gd name="T13" fmla="*/ 1 h 199"/>
                <a:gd name="T14" fmla="*/ 1 w 169"/>
                <a:gd name="T15" fmla="*/ 1 h 199"/>
                <a:gd name="T16" fmla="*/ 1 w 169"/>
                <a:gd name="T17" fmla="*/ 1 h 199"/>
                <a:gd name="T18" fmla="*/ 1 w 169"/>
                <a:gd name="T19" fmla="*/ 1 h 199"/>
                <a:gd name="T20" fmla="*/ 1 w 169"/>
                <a:gd name="T21" fmla="*/ 1 h 199"/>
                <a:gd name="T22" fmla="*/ 1 w 169"/>
                <a:gd name="T23" fmla="*/ 1 h 199"/>
                <a:gd name="T24" fmla="*/ 1 w 169"/>
                <a:gd name="T25" fmla="*/ 1 h 199"/>
                <a:gd name="T26" fmla="*/ 1 w 169"/>
                <a:gd name="T27" fmla="*/ 2 h 199"/>
                <a:gd name="T28" fmla="*/ 1 w 169"/>
                <a:gd name="T29" fmla="*/ 2 h 199"/>
                <a:gd name="T30" fmla="*/ 1 w 169"/>
                <a:gd name="T31" fmla="*/ 2 h 199"/>
                <a:gd name="T32" fmla="*/ 1 w 169"/>
                <a:gd name="T33" fmla="*/ 2 h 199"/>
                <a:gd name="T34" fmla="*/ 1 w 169"/>
                <a:gd name="T35" fmla="*/ 2 h 199"/>
                <a:gd name="T36" fmla="*/ 1 w 169"/>
                <a:gd name="T37" fmla="*/ 2 h 199"/>
                <a:gd name="T38" fmla="*/ 1 w 169"/>
                <a:gd name="T39" fmla="*/ 1 h 199"/>
                <a:gd name="T40" fmla="*/ 1 w 169"/>
                <a:gd name="T41" fmla="*/ 1 h 199"/>
                <a:gd name="T42" fmla="*/ 1 w 169"/>
                <a:gd name="T43" fmla="*/ 1 h 199"/>
                <a:gd name="T44" fmla="*/ 1 w 169"/>
                <a:gd name="T45" fmla="*/ 1 h 199"/>
                <a:gd name="T46" fmla="*/ 1 w 169"/>
                <a:gd name="T47" fmla="*/ 1 h 199"/>
                <a:gd name="T48" fmla="*/ 1 w 169"/>
                <a:gd name="T49" fmla="*/ 1 h 199"/>
                <a:gd name="T50" fmla="*/ 1 w 169"/>
                <a:gd name="T51" fmla="*/ 1 h 199"/>
                <a:gd name="T52" fmla="*/ 1 w 169"/>
                <a:gd name="T53" fmla="*/ 1 h 199"/>
                <a:gd name="T54" fmla="*/ 1 w 169"/>
                <a:gd name="T55" fmla="*/ 1 h 199"/>
                <a:gd name="T56" fmla="*/ 1 w 169"/>
                <a:gd name="T57" fmla="*/ 1 h 199"/>
                <a:gd name="T58" fmla="*/ 1 w 169"/>
                <a:gd name="T59" fmla="*/ 1 h 199"/>
                <a:gd name="T60" fmla="*/ 1 w 169"/>
                <a:gd name="T61" fmla="*/ 1 h 199"/>
                <a:gd name="T62" fmla="*/ 1 w 169"/>
                <a:gd name="T63" fmla="*/ 1 h 199"/>
                <a:gd name="T64" fmla="*/ 1 w 169"/>
                <a:gd name="T65" fmla="*/ 1 h 199"/>
                <a:gd name="T66" fmla="*/ 1 w 169"/>
                <a:gd name="T67" fmla="*/ 1 h 199"/>
                <a:gd name="T68" fmla="*/ 1 w 169"/>
                <a:gd name="T69" fmla="*/ 1 h 199"/>
                <a:gd name="T70" fmla="*/ 1 w 169"/>
                <a:gd name="T71" fmla="*/ 1 h 199"/>
                <a:gd name="T72" fmla="*/ 1 w 169"/>
                <a:gd name="T73" fmla="*/ 1 h 199"/>
                <a:gd name="T74" fmla="*/ 1 w 169"/>
                <a:gd name="T75" fmla="*/ 1 h 199"/>
                <a:gd name="T76" fmla="*/ 1 w 169"/>
                <a:gd name="T77" fmla="*/ 1 h 199"/>
                <a:gd name="T78" fmla="*/ 1 w 169"/>
                <a:gd name="T79" fmla="*/ 1 h 199"/>
                <a:gd name="T80" fmla="*/ 1 w 169"/>
                <a:gd name="T81" fmla="*/ 1 h 199"/>
                <a:gd name="T82" fmla="*/ 1 w 169"/>
                <a:gd name="T83" fmla="*/ 1 h 199"/>
                <a:gd name="T84" fmla="*/ 1 w 169"/>
                <a:gd name="T85" fmla="*/ 1 h 199"/>
                <a:gd name="T86" fmla="*/ 1 w 169"/>
                <a:gd name="T87" fmla="*/ 1 h 199"/>
                <a:gd name="T88" fmla="*/ 1 w 169"/>
                <a:gd name="T89" fmla="*/ 1 h 199"/>
                <a:gd name="T90" fmla="*/ 1 w 169"/>
                <a:gd name="T91" fmla="*/ 1 h 199"/>
                <a:gd name="T92" fmla="*/ 1 w 169"/>
                <a:gd name="T93" fmla="*/ 1 h 199"/>
                <a:gd name="T94" fmla="*/ 1 w 169"/>
                <a:gd name="T95" fmla="*/ 1 h 199"/>
                <a:gd name="T96" fmla="*/ 2 w 169"/>
                <a:gd name="T97" fmla="*/ 1 h 199"/>
                <a:gd name="T98" fmla="*/ 2 w 169"/>
                <a:gd name="T99" fmla="*/ 1 h 199"/>
                <a:gd name="T100" fmla="*/ 1 w 169"/>
                <a:gd name="T101" fmla="*/ 1 h 199"/>
                <a:gd name="T102" fmla="*/ 1 w 169"/>
                <a:gd name="T103" fmla="*/ 1 h 199"/>
                <a:gd name="T104" fmla="*/ 1 w 169"/>
                <a:gd name="T105" fmla="*/ 1 h 199"/>
                <a:gd name="T106" fmla="*/ 1 w 169"/>
                <a:gd name="T107" fmla="*/ 1 h 199"/>
                <a:gd name="T108" fmla="*/ 1 w 169"/>
                <a:gd name="T109" fmla="*/ 1 h 19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69" h="199">
                  <a:moveTo>
                    <a:pt x="16" y="42"/>
                  </a:moveTo>
                  <a:cubicBezTo>
                    <a:pt x="16" y="50"/>
                    <a:pt x="20" y="58"/>
                    <a:pt x="14" y="66"/>
                  </a:cubicBezTo>
                  <a:cubicBezTo>
                    <a:pt x="11" y="69"/>
                    <a:pt x="10" y="72"/>
                    <a:pt x="8" y="75"/>
                  </a:cubicBezTo>
                  <a:cubicBezTo>
                    <a:pt x="6" y="76"/>
                    <a:pt x="3" y="78"/>
                    <a:pt x="1" y="80"/>
                  </a:cubicBezTo>
                  <a:cubicBezTo>
                    <a:pt x="0" y="80"/>
                    <a:pt x="0" y="80"/>
                    <a:pt x="0" y="80"/>
                  </a:cubicBezTo>
                  <a:cubicBezTo>
                    <a:pt x="1" y="81"/>
                    <a:pt x="1" y="82"/>
                    <a:pt x="1" y="86"/>
                  </a:cubicBezTo>
                  <a:cubicBezTo>
                    <a:pt x="0" y="94"/>
                    <a:pt x="2" y="97"/>
                    <a:pt x="6" y="99"/>
                  </a:cubicBezTo>
                  <a:cubicBezTo>
                    <a:pt x="11" y="101"/>
                    <a:pt x="11" y="100"/>
                    <a:pt x="15" y="103"/>
                  </a:cubicBezTo>
                  <a:cubicBezTo>
                    <a:pt x="18" y="106"/>
                    <a:pt x="17" y="106"/>
                    <a:pt x="20" y="113"/>
                  </a:cubicBezTo>
                  <a:cubicBezTo>
                    <a:pt x="23" y="120"/>
                    <a:pt x="22" y="120"/>
                    <a:pt x="26" y="122"/>
                  </a:cubicBezTo>
                  <a:cubicBezTo>
                    <a:pt x="29" y="124"/>
                    <a:pt x="29" y="130"/>
                    <a:pt x="34" y="128"/>
                  </a:cubicBezTo>
                  <a:cubicBezTo>
                    <a:pt x="39" y="127"/>
                    <a:pt x="41" y="130"/>
                    <a:pt x="45" y="128"/>
                  </a:cubicBezTo>
                  <a:cubicBezTo>
                    <a:pt x="49" y="127"/>
                    <a:pt x="53" y="127"/>
                    <a:pt x="57" y="128"/>
                  </a:cubicBezTo>
                  <a:cubicBezTo>
                    <a:pt x="61" y="128"/>
                    <a:pt x="66" y="126"/>
                    <a:pt x="68" y="130"/>
                  </a:cubicBezTo>
                  <a:cubicBezTo>
                    <a:pt x="70" y="134"/>
                    <a:pt x="68" y="138"/>
                    <a:pt x="73" y="136"/>
                  </a:cubicBezTo>
                  <a:cubicBezTo>
                    <a:pt x="78" y="134"/>
                    <a:pt x="80" y="130"/>
                    <a:pt x="83" y="137"/>
                  </a:cubicBezTo>
                  <a:cubicBezTo>
                    <a:pt x="83" y="137"/>
                    <a:pt x="70" y="141"/>
                    <a:pt x="68" y="139"/>
                  </a:cubicBezTo>
                  <a:cubicBezTo>
                    <a:pt x="66" y="138"/>
                    <a:pt x="64" y="139"/>
                    <a:pt x="61" y="136"/>
                  </a:cubicBezTo>
                  <a:cubicBezTo>
                    <a:pt x="57" y="132"/>
                    <a:pt x="56" y="134"/>
                    <a:pt x="54" y="134"/>
                  </a:cubicBezTo>
                  <a:cubicBezTo>
                    <a:pt x="51" y="133"/>
                    <a:pt x="44" y="130"/>
                    <a:pt x="42" y="129"/>
                  </a:cubicBezTo>
                  <a:cubicBezTo>
                    <a:pt x="41" y="128"/>
                    <a:pt x="40" y="131"/>
                    <a:pt x="39" y="130"/>
                  </a:cubicBezTo>
                  <a:cubicBezTo>
                    <a:pt x="37" y="129"/>
                    <a:pt x="37" y="130"/>
                    <a:pt x="35" y="131"/>
                  </a:cubicBezTo>
                  <a:cubicBezTo>
                    <a:pt x="32" y="132"/>
                    <a:pt x="32" y="133"/>
                    <a:pt x="31" y="133"/>
                  </a:cubicBezTo>
                  <a:cubicBezTo>
                    <a:pt x="29" y="133"/>
                    <a:pt x="26" y="143"/>
                    <a:pt x="25" y="147"/>
                  </a:cubicBezTo>
                  <a:cubicBezTo>
                    <a:pt x="24" y="151"/>
                    <a:pt x="27" y="148"/>
                    <a:pt x="30" y="150"/>
                  </a:cubicBezTo>
                  <a:cubicBezTo>
                    <a:pt x="32" y="151"/>
                    <a:pt x="35" y="154"/>
                    <a:pt x="39" y="155"/>
                  </a:cubicBezTo>
                  <a:cubicBezTo>
                    <a:pt x="43" y="155"/>
                    <a:pt x="41" y="161"/>
                    <a:pt x="41" y="162"/>
                  </a:cubicBezTo>
                  <a:cubicBezTo>
                    <a:pt x="41" y="164"/>
                    <a:pt x="40" y="168"/>
                    <a:pt x="39" y="173"/>
                  </a:cubicBezTo>
                  <a:cubicBezTo>
                    <a:pt x="39" y="178"/>
                    <a:pt x="42" y="181"/>
                    <a:pt x="44" y="182"/>
                  </a:cubicBezTo>
                  <a:cubicBezTo>
                    <a:pt x="46" y="183"/>
                    <a:pt x="46" y="174"/>
                    <a:pt x="47" y="172"/>
                  </a:cubicBezTo>
                  <a:cubicBezTo>
                    <a:pt x="47" y="170"/>
                    <a:pt x="51" y="176"/>
                    <a:pt x="54" y="176"/>
                  </a:cubicBezTo>
                  <a:cubicBezTo>
                    <a:pt x="56" y="177"/>
                    <a:pt x="56" y="181"/>
                    <a:pt x="56" y="183"/>
                  </a:cubicBezTo>
                  <a:cubicBezTo>
                    <a:pt x="56" y="186"/>
                    <a:pt x="58" y="194"/>
                    <a:pt x="61" y="196"/>
                  </a:cubicBezTo>
                  <a:cubicBezTo>
                    <a:pt x="65" y="199"/>
                    <a:pt x="63" y="191"/>
                    <a:pt x="62" y="185"/>
                  </a:cubicBezTo>
                  <a:cubicBezTo>
                    <a:pt x="60" y="178"/>
                    <a:pt x="64" y="181"/>
                    <a:pt x="66" y="180"/>
                  </a:cubicBezTo>
                  <a:cubicBezTo>
                    <a:pt x="68" y="179"/>
                    <a:pt x="67" y="182"/>
                    <a:pt x="69" y="183"/>
                  </a:cubicBezTo>
                  <a:cubicBezTo>
                    <a:pt x="70" y="184"/>
                    <a:pt x="71" y="188"/>
                    <a:pt x="75" y="189"/>
                  </a:cubicBezTo>
                  <a:cubicBezTo>
                    <a:pt x="79" y="191"/>
                    <a:pt x="78" y="189"/>
                    <a:pt x="78" y="183"/>
                  </a:cubicBezTo>
                  <a:cubicBezTo>
                    <a:pt x="79" y="177"/>
                    <a:pt x="77" y="179"/>
                    <a:pt x="76" y="172"/>
                  </a:cubicBezTo>
                  <a:cubicBezTo>
                    <a:pt x="74" y="165"/>
                    <a:pt x="75" y="167"/>
                    <a:pt x="73" y="162"/>
                  </a:cubicBezTo>
                  <a:cubicBezTo>
                    <a:pt x="71" y="158"/>
                    <a:pt x="73" y="158"/>
                    <a:pt x="75" y="158"/>
                  </a:cubicBezTo>
                  <a:cubicBezTo>
                    <a:pt x="78" y="159"/>
                    <a:pt x="77" y="162"/>
                    <a:pt x="78" y="163"/>
                  </a:cubicBezTo>
                  <a:cubicBezTo>
                    <a:pt x="79" y="165"/>
                    <a:pt x="83" y="162"/>
                    <a:pt x="84" y="160"/>
                  </a:cubicBezTo>
                  <a:cubicBezTo>
                    <a:pt x="85" y="158"/>
                    <a:pt x="84" y="151"/>
                    <a:pt x="82" y="152"/>
                  </a:cubicBezTo>
                  <a:cubicBezTo>
                    <a:pt x="79" y="152"/>
                    <a:pt x="79" y="146"/>
                    <a:pt x="79" y="144"/>
                  </a:cubicBezTo>
                  <a:cubicBezTo>
                    <a:pt x="79" y="141"/>
                    <a:pt x="82" y="142"/>
                    <a:pt x="84" y="142"/>
                  </a:cubicBezTo>
                  <a:cubicBezTo>
                    <a:pt x="87" y="141"/>
                    <a:pt x="87" y="141"/>
                    <a:pt x="87" y="141"/>
                  </a:cubicBezTo>
                  <a:cubicBezTo>
                    <a:pt x="87" y="141"/>
                    <a:pt x="92" y="147"/>
                    <a:pt x="96" y="148"/>
                  </a:cubicBezTo>
                  <a:cubicBezTo>
                    <a:pt x="100" y="148"/>
                    <a:pt x="99" y="149"/>
                    <a:pt x="103" y="151"/>
                  </a:cubicBezTo>
                  <a:cubicBezTo>
                    <a:pt x="107" y="153"/>
                    <a:pt x="109" y="150"/>
                    <a:pt x="109" y="150"/>
                  </a:cubicBezTo>
                  <a:cubicBezTo>
                    <a:pt x="109" y="150"/>
                    <a:pt x="100" y="142"/>
                    <a:pt x="99" y="139"/>
                  </a:cubicBezTo>
                  <a:cubicBezTo>
                    <a:pt x="98" y="137"/>
                    <a:pt x="96" y="133"/>
                    <a:pt x="96" y="131"/>
                  </a:cubicBezTo>
                  <a:cubicBezTo>
                    <a:pt x="97" y="128"/>
                    <a:pt x="103" y="130"/>
                    <a:pt x="92" y="123"/>
                  </a:cubicBezTo>
                  <a:cubicBezTo>
                    <a:pt x="80" y="115"/>
                    <a:pt x="77" y="113"/>
                    <a:pt x="75" y="114"/>
                  </a:cubicBezTo>
                  <a:cubicBezTo>
                    <a:pt x="74" y="114"/>
                    <a:pt x="71" y="113"/>
                    <a:pt x="71" y="113"/>
                  </a:cubicBezTo>
                  <a:cubicBezTo>
                    <a:pt x="71" y="113"/>
                    <a:pt x="66" y="111"/>
                    <a:pt x="66" y="110"/>
                  </a:cubicBezTo>
                  <a:cubicBezTo>
                    <a:pt x="67" y="108"/>
                    <a:pt x="70" y="107"/>
                    <a:pt x="74" y="108"/>
                  </a:cubicBezTo>
                  <a:cubicBezTo>
                    <a:pt x="79" y="109"/>
                    <a:pt x="81" y="112"/>
                    <a:pt x="83" y="113"/>
                  </a:cubicBezTo>
                  <a:cubicBezTo>
                    <a:pt x="85" y="114"/>
                    <a:pt x="88" y="117"/>
                    <a:pt x="92" y="118"/>
                  </a:cubicBezTo>
                  <a:cubicBezTo>
                    <a:pt x="96" y="120"/>
                    <a:pt x="97" y="122"/>
                    <a:pt x="99" y="125"/>
                  </a:cubicBezTo>
                  <a:cubicBezTo>
                    <a:pt x="101" y="129"/>
                    <a:pt x="101" y="134"/>
                    <a:pt x="105" y="137"/>
                  </a:cubicBezTo>
                  <a:cubicBezTo>
                    <a:pt x="110" y="139"/>
                    <a:pt x="109" y="140"/>
                    <a:pt x="111" y="139"/>
                  </a:cubicBezTo>
                  <a:cubicBezTo>
                    <a:pt x="114" y="138"/>
                    <a:pt x="117" y="142"/>
                    <a:pt x="117" y="138"/>
                  </a:cubicBezTo>
                  <a:cubicBezTo>
                    <a:pt x="118" y="135"/>
                    <a:pt x="124" y="128"/>
                    <a:pt x="116" y="129"/>
                  </a:cubicBezTo>
                  <a:cubicBezTo>
                    <a:pt x="108" y="130"/>
                    <a:pt x="107" y="130"/>
                    <a:pt x="106" y="125"/>
                  </a:cubicBezTo>
                  <a:cubicBezTo>
                    <a:pt x="105" y="121"/>
                    <a:pt x="105" y="118"/>
                    <a:pt x="103" y="117"/>
                  </a:cubicBezTo>
                  <a:cubicBezTo>
                    <a:pt x="101" y="116"/>
                    <a:pt x="104" y="116"/>
                    <a:pt x="99" y="114"/>
                  </a:cubicBezTo>
                  <a:cubicBezTo>
                    <a:pt x="95" y="113"/>
                    <a:pt x="88" y="116"/>
                    <a:pt x="86" y="107"/>
                  </a:cubicBezTo>
                  <a:cubicBezTo>
                    <a:pt x="84" y="99"/>
                    <a:pt x="80" y="106"/>
                    <a:pt x="76" y="99"/>
                  </a:cubicBezTo>
                  <a:cubicBezTo>
                    <a:pt x="72" y="93"/>
                    <a:pt x="71" y="85"/>
                    <a:pt x="78" y="92"/>
                  </a:cubicBezTo>
                  <a:cubicBezTo>
                    <a:pt x="85" y="99"/>
                    <a:pt x="88" y="103"/>
                    <a:pt x="86" y="96"/>
                  </a:cubicBezTo>
                  <a:cubicBezTo>
                    <a:pt x="84" y="89"/>
                    <a:pt x="78" y="82"/>
                    <a:pt x="74" y="82"/>
                  </a:cubicBezTo>
                  <a:cubicBezTo>
                    <a:pt x="70" y="81"/>
                    <a:pt x="71" y="78"/>
                    <a:pt x="69" y="73"/>
                  </a:cubicBezTo>
                  <a:cubicBezTo>
                    <a:pt x="67" y="68"/>
                    <a:pt x="60" y="66"/>
                    <a:pt x="63" y="60"/>
                  </a:cubicBezTo>
                  <a:cubicBezTo>
                    <a:pt x="66" y="54"/>
                    <a:pt x="62" y="47"/>
                    <a:pt x="68" y="48"/>
                  </a:cubicBezTo>
                  <a:cubicBezTo>
                    <a:pt x="75" y="49"/>
                    <a:pt x="76" y="45"/>
                    <a:pt x="77" y="53"/>
                  </a:cubicBezTo>
                  <a:cubicBezTo>
                    <a:pt x="78" y="61"/>
                    <a:pt x="79" y="62"/>
                    <a:pt x="83" y="64"/>
                  </a:cubicBezTo>
                  <a:cubicBezTo>
                    <a:pt x="86" y="65"/>
                    <a:pt x="78" y="73"/>
                    <a:pt x="84" y="75"/>
                  </a:cubicBezTo>
                  <a:cubicBezTo>
                    <a:pt x="91" y="78"/>
                    <a:pt x="92" y="78"/>
                    <a:pt x="93" y="76"/>
                  </a:cubicBezTo>
                  <a:cubicBezTo>
                    <a:pt x="93" y="73"/>
                    <a:pt x="90" y="68"/>
                    <a:pt x="90" y="64"/>
                  </a:cubicBezTo>
                  <a:cubicBezTo>
                    <a:pt x="90" y="61"/>
                    <a:pt x="94" y="72"/>
                    <a:pt x="97" y="70"/>
                  </a:cubicBezTo>
                  <a:cubicBezTo>
                    <a:pt x="101" y="68"/>
                    <a:pt x="99" y="62"/>
                    <a:pt x="96" y="62"/>
                  </a:cubicBezTo>
                  <a:cubicBezTo>
                    <a:pt x="93" y="62"/>
                    <a:pt x="92" y="58"/>
                    <a:pt x="95" y="58"/>
                  </a:cubicBezTo>
                  <a:cubicBezTo>
                    <a:pt x="97" y="58"/>
                    <a:pt x="97" y="57"/>
                    <a:pt x="101" y="61"/>
                  </a:cubicBezTo>
                  <a:cubicBezTo>
                    <a:pt x="105" y="66"/>
                    <a:pt x="108" y="70"/>
                    <a:pt x="109" y="66"/>
                  </a:cubicBezTo>
                  <a:cubicBezTo>
                    <a:pt x="111" y="62"/>
                    <a:pt x="109" y="56"/>
                    <a:pt x="106" y="55"/>
                  </a:cubicBezTo>
                  <a:cubicBezTo>
                    <a:pt x="104" y="55"/>
                    <a:pt x="100" y="53"/>
                    <a:pt x="98" y="50"/>
                  </a:cubicBezTo>
                  <a:cubicBezTo>
                    <a:pt x="97" y="47"/>
                    <a:pt x="91" y="45"/>
                    <a:pt x="96" y="44"/>
                  </a:cubicBezTo>
                  <a:cubicBezTo>
                    <a:pt x="102" y="44"/>
                    <a:pt x="101" y="41"/>
                    <a:pt x="105" y="44"/>
                  </a:cubicBezTo>
                  <a:cubicBezTo>
                    <a:pt x="108" y="46"/>
                    <a:pt x="110" y="43"/>
                    <a:pt x="110" y="43"/>
                  </a:cubicBezTo>
                  <a:cubicBezTo>
                    <a:pt x="110" y="43"/>
                    <a:pt x="113" y="38"/>
                    <a:pt x="118" y="40"/>
                  </a:cubicBezTo>
                  <a:cubicBezTo>
                    <a:pt x="123" y="42"/>
                    <a:pt x="120" y="45"/>
                    <a:pt x="126" y="40"/>
                  </a:cubicBezTo>
                  <a:cubicBezTo>
                    <a:pt x="131" y="36"/>
                    <a:pt x="141" y="36"/>
                    <a:pt x="143" y="37"/>
                  </a:cubicBezTo>
                  <a:cubicBezTo>
                    <a:pt x="144" y="38"/>
                    <a:pt x="140" y="40"/>
                    <a:pt x="146" y="40"/>
                  </a:cubicBezTo>
                  <a:cubicBezTo>
                    <a:pt x="152" y="40"/>
                    <a:pt x="144" y="31"/>
                    <a:pt x="152" y="40"/>
                  </a:cubicBezTo>
                  <a:cubicBezTo>
                    <a:pt x="156" y="43"/>
                    <a:pt x="156" y="43"/>
                    <a:pt x="156" y="43"/>
                  </a:cubicBezTo>
                  <a:cubicBezTo>
                    <a:pt x="159" y="36"/>
                    <a:pt x="164" y="31"/>
                    <a:pt x="167" y="23"/>
                  </a:cubicBezTo>
                  <a:cubicBezTo>
                    <a:pt x="168" y="19"/>
                    <a:pt x="169" y="15"/>
                    <a:pt x="168" y="11"/>
                  </a:cubicBezTo>
                  <a:cubicBezTo>
                    <a:pt x="167" y="8"/>
                    <a:pt x="164" y="3"/>
                    <a:pt x="165" y="0"/>
                  </a:cubicBezTo>
                  <a:cubicBezTo>
                    <a:pt x="165" y="1"/>
                    <a:pt x="165" y="1"/>
                    <a:pt x="165" y="1"/>
                  </a:cubicBezTo>
                  <a:cubicBezTo>
                    <a:pt x="158" y="5"/>
                    <a:pt x="152" y="13"/>
                    <a:pt x="147" y="18"/>
                  </a:cubicBezTo>
                  <a:cubicBezTo>
                    <a:pt x="140" y="24"/>
                    <a:pt x="141" y="24"/>
                    <a:pt x="133" y="23"/>
                  </a:cubicBezTo>
                  <a:cubicBezTo>
                    <a:pt x="127" y="23"/>
                    <a:pt x="120" y="24"/>
                    <a:pt x="115" y="21"/>
                  </a:cubicBezTo>
                  <a:cubicBezTo>
                    <a:pt x="111" y="19"/>
                    <a:pt x="109" y="16"/>
                    <a:pt x="104" y="15"/>
                  </a:cubicBezTo>
                  <a:cubicBezTo>
                    <a:pt x="97" y="13"/>
                    <a:pt x="85" y="21"/>
                    <a:pt x="78" y="19"/>
                  </a:cubicBezTo>
                  <a:cubicBezTo>
                    <a:pt x="77" y="17"/>
                    <a:pt x="77" y="17"/>
                    <a:pt x="77" y="17"/>
                  </a:cubicBezTo>
                  <a:cubicBezTo>
                    <a:pt x="75" y="22"/>
                    <a:pt x="71" y="25"/>
                    <a:pt x="67" y="27"/>
                  </a:cubicBezTo>
                  <a:cubicBezTo>
                    <a:pt x="63" y="28"/>
                    <a:pt x="60" y="30"/>
                    <a:pt x="56" y="31"/>
                  </a:cubicBezTo>
                  <a:cubicBezTo>
                    <a:pt x="54" y="31"/>
                    <a:pt x="50" y="30"/>
                    <a:pt x="48" y="31"/>
                  </a:cubicBezTo>
                  <a:cubicBezTo>
                    <a:pt x="44" y="32"/>
                    <a:pt x="43" y="38"/>
                    <a:pt x="40" y="42"/>
                  </a:cubicBezTo>
                  <a:cubicBezTo>
                    <a:pt x="33" y="37"/>
                    <a:pt x="24" y="39"/>
                    <a:pt x="16" y="41"/>
                  </a:cubicBezTo>
                </a:path>
              </a:pathLst>
            </a:custGeom>
            <a:solidFill>
              <a:srgbClr val="DDDDDD">
                <a:alpha val="30000"/>
              </a:srgbClr>
            </a:solidFill>
            <a:ln w="3175" cap="rnd">
              <a:noFill/>
              <a:prstDash val="solid"/>
              <a:round/>
              <a:headEnd/>
              <a:tailEnd/>
            </a:ln>
          </p:spPr>
          <p:txBody>
            <a:bodyPr/>
            <a:lstStyle/>
            <a:p>
              <a:endParaRPr lang="en-US"/>
            </a:p>
          </p:txBody>
        </p:sp>
        <p:sp>
          <p:nvSpPr>
            <p:cNvPr id="188" name="Freeform 291"/>
            <p:cNvSpPr>
              <a:spLocks/>
            </p:cNvSpPr>
            <p:nvPr/>
          </p:nvSpPr>
          <p:spPr bwMode="auto">
            <a:xfrm>
              <a:off x="4410075" y="3206750"/>
              <a:ext cx="219075" cy="160337"/>
            </a:xfrm>
            <a:custGeom>
              <a:avLst/>
              <a:gdLst>
                <a:gd name="T0" fmla="*/ 2 w 248"/>
                <a:gd name="T1" fmla="*/ 1 h 181"/>
                <a:gd name="T2" fmla="*/ 2 w 248"/>
                <a:gd name="T3" fmla="*/ 1 h 181"/>
                <a:gd name="T4" fmla="*/ 2 w 248"/>
                <a:gd name="T5" fmla="*/ 1 h 181"/>
                <a:gd name="T6" fmla="*/ 2 w 248"/>
                <a:gd name="T7" fmla="*/ 1 h 181"/>
                <a:gd name="T8" fmla="*/ 2 w 248"/>
                <a:gd name="T9" fmla="*/ 1 h 181"/>
                <a:gd name="T10" fmla="*/ 2 w 248"/>
                <a:gd name="T11" fmla="*/ 1 h 181"/>
                <a:gd name="T12" fmla="*/ 2 w 248"/>
                <a:gd name="T13" fmla="*/ 1 h 181"/>
                <a:gd name="T14" fmla="*/ 2 w 248"/>
                <a:gd name="T15" fmla="*/ 1 h 181"/>
                <a:gd name="T16" fmla="*/ 2 w 248"/>
                <a:gd name="T17" fmla="*/ 1 h 181"/>
                <a:gd name="T18" fmla="*/ 2 w 248"/>
                <a:gd name="T19" fmla="*/ 1 h 181"/>
                <a:gd name="T20" fmla="*/ 2 w 248"/>
                <a:gd name="T21" fmla="*/ 1 h 181"/>
                <a:gd name="T22" fmla="*/ 2 w 248"/>
                <a:gd name="T23" fmla="*/ 1 h 181"/>
                <a:gd name="T24" fmla="*/ 1 w 248"/>
                <a:gd name="T25" fmla="*/ 1 h 181"/>
                <a:gd name="T26" fmla="*/ 1 w 248"/>
                <a:gd name="T27" fmla="*/ 1 h 181"/>
                <a:gd name="T28" fmla="*/ 1 w 248"/>
                <a:gd name="T29" fmla="*/ 1 h 181"/>
                <a:gd name="T30" fmla="*/ 1 w 248"/>
                <a:gd name="T31" fmla="*/ 1 h 181"/>
                <a:gd name="T32" fmla="*/ 1 w 248"/>
                <a:gd name="T33" fmla="*/ 1 h 181"/>
                <a:gd name="T34" fmla="*/ 1 w 248"/>
                <a:gd name="T35" fmla="*/ 1 h 181"/>
                <a:gd name="T36" fmla="*/ 1 w 248"/>
                <a:gd name="T37" fmla="*/ 1 h 181"/>
                <a:gd name="T38" fmla="*/ 1 w 248"/>
                <a:gd name="T39" fmla="*/ 1 h 181"/>
                <a:gd name="T40" fmla="*/ 1 w 248"/>
                <a:gd name="T41" fmla="*/ 1 h 181"/>
                <a:gd name="T42" fmla="*/ 1 w 248"/>
                <a:gd name="T43" fmla="*/ 1 h 181"/>
                <a:gd name="T44" fmla="*/ 1 w 248"/>
                <a:gd name="T45" fmla="*/ 1 h 181"/>
                <a:gd name="T46" fmla="*/ 0 w 248"/>
                <a:gd name="T47" fmla="*/ 1 h 181"/>
                <a:gd name="T48" fmla="*/ 0 w 248"/>
                <a:gd name="T49" fmla="*/ 1 h 181"/>
                <a:gd name="T50" fmla="*/ 1 w 248"/>
                <a:gd name="T51" fmla="*/ 1 h 181"/>
                <a:gd name="T52" fmla="*/ 1 w 248"/>
                <a:gd name="T53" fmla="*/ 1 h 181"/>
                <a:gd name="T54" fmla="*/ 1 w 248"/>
                <a:gd name="T55" fmla="*/ 1 h 181"/>
                <a:gd name="T56" fmla="*/ 1 w 248"/>
                <a:gd name="T57" fmla="*/ 1 h 181"/>
                <a:gd name="T58" fmla="*/ 1 w 248"/>
                <a:gd name="T59" fmla="*/ 1 h 181"/>
                <a:gd name="T60" fmla="*/ 1 w 248"/>
                <a:gd name="T61" fmla="*/ 1 h 181"/>
                <a:gd name="T62" fmla="*/ 1 w 248"/>
                <a:gd name="T63" fmla="*/ 1 h 181"/>
                <a:gd name="T64" fmla="*/ 1 w 248"/>
                <a:gd name="T65" fmla="*/ 1 h 181"/>
                <a:gd name="T66" fmla="*/ 1 w 248"/>
                <a:gd name="T67" fmla="*/ 2 h 181"/>
                <a:gd name="T68" fmla="*/ 1 w 248"/>
                <a:gd name="T69" fmla="*/ 2 h 181"/>
                <a:gd name="T70" fmla="*/ 1 w 248"/>
                <a:gd name="T71" fmla="*/ 2 h 181"/>
                <a:gd name="T72" fmla="*/ 1 w 248"/>
                <a:gd name="T73" fmla="*/ 2 h 181"/>
                <a:gd name="T74" fmla="*/ 1 w 248"/>
                <a:gd name="T75" fmla="*/ 2 h 181"/>
                <a:gd name="T76" fmla="*/ 1 w 248"/>
                <a:gd name="T77" fmla="*/ 2 h 181"/>
                <a:gd name="T78" fmla="*/ 1 w 248"/>
                <a:gd name="T79" fmla="*/ 2 h 181"/>
                <a:gd name="T80" fmla="*/ 1 w 248"/>
                <a:gd name="T81" fmla="*/ 2 h 181"/>
                <a:gd name="T82" fmla="*/ 2 w 248"/>
                <a:gd name="T83" fmla="*/ 2 h 181"/>
                <a:gd name="T84" fmla="*/ 2 w 248"/>
                <a:gd name="T85" fmla="*/ 2 h 181"/>
                <a:gd name="T86" fmla="*/ 2 w 248"/>
                <a:gd name="T87" fmla="*/ 2 h 181"/>
                <a:gd name="T88" fmla="*/ 2 w 248"/>
                <a:gd name="T89" fmla="*/ 2 h 181"/>
                <a:gd name="T90" fmla="*/ 2 w 248"/>
                <a:gd name="T91" fmla="*/ 2 h 181"/>
                <a:gd name="T92" fmla="*/ 2 w 248"/>
                <a:gd name="T93" fmla="*/ 2 h 181"/>
                <a:gd name="T94" fmla="*/ 2 w 248"/>
                <a:gd name="T95" fmla="*/ 2 h 181"/>
                <a:gd name="T96" fmla="*/ 2 w 248"/>
                <a:gd name="T97" fmla="*/ 1 h 181"/>
                <a:gd name="T98" fmla="*/ 2 w 248"/>
                <a:gd name="T99" fmla="*/ 1 h 181"/>
                <a:gd name="T100" fmla="*/ 2 w 248"/>
                <a:gd name="T101" fmla="*/ 1 h 181"/>
                <a:gd name="T102" fmla="*/ 2 w 248"/>
                <a:gd name="T103" fmla="*/ 1 h 181"/>
                <a:gd name="T104" fmla="*/ 2 w 248"/>
                <a:gd name="T105" fmla="*/ 1 h 181"/>
                <a:gd name="T106" fmla="*/ 2 w 248"/>
                <a:gd name="T107" fmla="*/ 1 h 181"/>
                <a:gd name="T108" fmla="*/ 2 w 248"/>
                <a:gd name="T109" fmla="*/ 1 h 18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48" h="181">
                  <a:moveTo>
                    <a:pt x="247" y="121"/>
                  </a:moveTo>
                  <a:cubicBezTo>
                    <a:pt x="246" y="119"/>
                    <a:pt x="245" y="118"/>
                    <a:pt x="244" y="116"/>
                  </a:cubicBezTo>
                  <a:cubicBezTo>
                    <a:pt x="239" y="114"/>
                    <a:pt x="235" y="115"/>
                    <a:pt x="229" y="115"/>
                  </a:cubicBezTo>
                  <a:cubicBezTo>
                    <a:pt x="225" y="115"/>
                    <a:pt x="218" y="114"/>
                    <a:pt x="214" y="117"/>
                  </a:cubicBezTo>
                  <a:cubicBezTo>
                    <a:pt x="211" y="115"/>
                    <a:pt x="205" y="110"/>
                    <a:pt x="205" y="107"/>
                  </a:cubicBezTo>
                  <a:cubicBezTo>
                    <a:pt x="204" y="103"/>
                    <a:pt x="209" y="95"/>
                    <a:pt x="209" y="91"/>
                  </a:cubicBezTo>
                  <a:cubicBezTo>
                    <a:pt x="210" y="82"/>
                    <a:pt x="206" y="74"/>
                    <a:pt x="205" y="65"/>
                  </a:cubicBezTo>
                  <a:cubicBezTo>
                    <a:pt x="205" y="60"/>
                    <a:pt x="208" y="53"/>
                    <a:pt x="205" y="48"/>
                  </a:cubicBezTo>
                  <a:cubicBezTo>
                    <a:pt x="202" y="42"/>
                    <a:pt x="194" y="36"/>
                    <a:pt x="188" y="32"/>
                  </a:cubicBezTo>
                  <a:cubicBezTo>
                    <a:pt x="182" y="27"/>
                    <a:pt x="178" y="20"/>
                    <a:pt x="177" y="12"/>
                  </a:cubicBezTo>
                  <a:cubicBezTo>
                    <a:pt x="176" y="9"/>
                    <a:pt x="177" y="5"/>
                    <a:pt x="175" y="3"/>
                  </a:cubicBezTo>
                  <a:cubicBezTo>
                    <a:pt x="173" y="0"/>
                    <a:pt x="166" y="1"/>
                    <a:pt x="163" y="1"/>
                  </a:cubicBezTo>
                  <a:cubicBezTo>
                    <a:pt x="155" y="1"/>
                    <a:pt x="156" y="2"/>
                    <a:pt x="154" y="11"/>
                  </a:cubicBezTo>
                  <a:cubicBezTo>
                    <a:pt x="152" y="11"/>
                    <a:pt x="151" y="12"/>
                    <a:pt x="149" y="12"/>
                  </a:cubicBezTo>
                  <a:cubicBezTo>
                    <a:pt x="141" y="15"/>
                    <a:pt x="135" y="22"/>
                    <a:pt x="126" y="19"/>
                  </a:cubicBezTo>
                  <a:cubicBezTo>
                    <a:pt x="121" y="17"/>
                    <a:pt x="117" y="19"/>
                    <a:pt x="112" y="17"/>
                  </a:cubicBezTo>
                  <a:cubicBezTo>
                    <a:pt x="104" y="15"/>
                    <a:pt x="96" y="10"/>
                    <a:pt x="87" y="10"/>
                  </a:cubicBezTo>
                  <a:cubicBezTo>
                    <a:pt x="84" y="10"/>
                    <a:pt x="79" y="11"/>
                    <a:pt x="76" y="13"/>
                  </a:cubicBezTo>
                  <a:cubicBezTo>
                    <a:pt x="72" y="15"/>
                    <a:pt x="72" y="18"/>
                    <a:pt x="69" y="22"/>
                  </a:cubicBezTo>
                  <a:cubicBezTo>
                    <a:pt x="65" y="27"/>
                    <a:pt x="57" y="23"/>
                    <a:pt x="52" y="28"/>
                  </a:cubicBezTo>
                  <a:cubicBezTo>
                    <a:pt x="44" y="34"/>
                    <a:pt x="40" y="46"/>
                    <a:pt x="36" y="56"/>
                  </a:cubicBezTo>
                  <a:cubicBezTo>
                    <a:pt x="33" y="62"/>
                    <a:pt x="31" y="75"/>
                    <a:pt x="25" y="78"/>
                  </a:cubicBezTo>
                  <a:cubicBezTo>
                    <a:pt x="21" y="80"/>
                    <a:pt x="14" y="80"/>
                    <a:pt x="10" y="82"/>
                  </a:cubicBezTo>
                  <a:cubicBezTo>
                    <a:pt x="6" y="83"/>
                    <a:pt x="4" y="83"/>
                    <a:pt x="0" y="83"/>
                  </a:cubicBezTo>
                  <a:cubicBezTo>
                    <a:pt x="0" y="83"/>
                    <a:pt x="0" y="83"/>
                    <a:pt x="0" y="83"/>
                  </a:cubicBezTo>
                  <a:cubicBezTo>
                    <a:pt x="1" y="84"/>
                    <a:pt x="1" y="84"/>
                    <a:pt x="2" y="85"/>
                  </a:cubicBezTo>
                  <a:cubicBezTo>
                    <a:pt x="6" y="90"/>
                    <a:pt x="8" y="98"/>
                    <a:pt x="11" y="104"/>
                  </a:cubicBezTo>
                  <a:cubicBezTo>
                    <a:pt x="14" y="109"/>
                    <a:pt x="17" y="114"/>
                    <a:pt x="20" y="119"/>
                  </a:cubicBezTo>
                  <a:cubicBezTo>
                    <a:pt x="25" y="118"/>
                    <a:pt x="29" y="122"/>
                    <a:pt x="34" y="123"/>
                  </a:cubicBezTo>
                  <a:cubicBezTo>
                    <a:pt x="34" y="126"/>
                    <a:pt x="32" y="131"/>
                    <a:pt x="31" y="134"/>
                  </a:cubicBezTo>
                  <a:cubicBezTo>
                    <a:pt x="38" y="135"/>
                    <a:pt x="44" y="140"/>
                    <a:pt x="50" y="143"/>
                  </a:cubicBezTo>
                  <a:cubicBezTo>
                    <a:pt x="54" y="145"/>
                    <a:pt x="58" y="146"/>
                    <a:pt x="61" y="148"/>
                  </a:cubicBezTo>
                  <a:cubicBezTo>
                    <a:pt x="64" y="150"/>
                    <a:pt x="65" y="153"/>
                    <a:pt x="67" y="156"/>
                  </a:cubicBezTo>
                  <a:cubicBezTo>
                    <a:pt x="66" y="159"/>
                    <a:pt x="64" y="162"/>
                    <a:pt x="63" y="164"/>
                  </a:cubicBezTo>
                  <a:cubicBezTo>
                    <a:pt x="63" y="164"/>
                    <a:pt x="63" y="164"/>
                    <a:pt x="63" y="164"/>
                  </a:cubicBezTo>
                  <a:cubicBezTo>
                    <a:pt x="70" y="164"/>
                    <a:pt x="75" y="167"/>
                    <a:pt x="82" y="170"/>
                  </a:cubicBezTo>
                  <a:cubicBezTo>
                    <a:pt x="88" y="173"/>
                    <a:pt x="95" y="171"/>
                    <a:pt x="102" y="174"/>
                  </a:cubicBezTo>
                  <a:cubicBezTo>
                    <a:pt x="109" y="177"/>
                    <a:pt x="115" y="178"/>
                    <a:pt x="123" y="177"/>
                  </a:cubicBezTo>
                  <a:cubicBezTo>
                    <a:pt x="126" y="176"/>
                    <a:pt x="128" y="175"/>
                    <a:pt x="131" y="175"/>
                  </a:cubicBezTo>
                  <a:cubicBezTo>
                    <a:pt x="134" y="176"/>
                    <a:pt x="136" y="179"/>
                    <a:pt x="139" y="179"/>
                  </a:cubicBezTo>
                  <a:cubicBezTo>
                    <a:pt x="143" y="179"/>
                    <a:pt x="146" y="174"/>
                    <a:pt x="149" y="171"/>
                  </a:cubicBezTo>
                  <a:cubicBezTo>
                    <a:pt x="153" y="169"/>
                    <a:pt x="156" y="168"/>
                    <a:pt x="160" y="167"/>
                  </a:cubicBezTo>
                  <a:cubicBezTo>
                    <a:pt x="167" y="166"/>
                    <a:pt x="176" y="160"/>
                    <a:pt x="183" y="161"/>
                  </a:cubicBezTo>
                  <a:cubicBezTo>
                    <a:pt x="189" y="161"/>
                    <a:pt x="192" y="165"/>
                    <a:pt x="197" y="167"/>
                  </a:cubicBezTo>
                  <a:cubicBezTo>
                    <a:pt x="201" y="169"/>
                    <a:pt x="206" y="171"/>
                    <a:pt x="211" y="173"/>
                  </a:cubicBezTo>
                  <a:cubicBezTo>
                    <a:pt x="216" y="175"/>
                    <a:pt x="219" y="175"/>
                    <a:pt x="221" y="181"/>
                  </a:cubicBezTo>
                  <a:cubicBezTo>
                    <a:pt x="221" y="181"/>
                    <a:pt x="221" y="181"/>
                    <a:pt x="221" y="181"/>
                  </a:cubicBezTo>
                  <a:cubicBezTo>
                    <a:pt x="222" y="170"/>
                    <a:pt x="224" y="166"/>
                    <a:pt x="223" y="160"/>
                  </a:cubicBezTo>
                  <a:cubicBezTo>
                    <a:pt x="222" y="154"/>
                    <a:pt x="220" y="151"/>
                    <a:pt x="222" y="147"/>
                  </a:cubicBezTo>
                  <a:cubicBezTo>
                    <a:pt x="224" y="142"/>
                    <a:pt x="228" y="141"/>
                    <a:pt x="228" y="141"/>
                  </a:cubicBezTo>
                  <a:cubicBezTo>
                    <a:pt x="228" y="141"/>
                    <a:pt x="216" y="137"/>
                    <a:pt x="223" y="133"/>
                  </a:cubicBezTo>
                  <a:cubicBezTo>
                    <a:pt x="230" y="128"/>
                    <a:pt x="237" y="128"/>
                    <a:pt x="236" y="135"/>
                  </a:cubicBezTo>
                  <a:cubicBezTo>
                    <a:pt x="235" y="142"/>
                    <a:pt x="236" y="141"/>
                    <a:pt x="240" y="140"/>
                  </a:cubicBezTo>
                  <a:cubicBezTo>
                    <a:pt x="244" y="138"/>
                    <a:pt x="247" y="127"/>
                    <a:pt x="248" y="121"/>
                  </a:cubicBezTo>
                  <a:lnTo>
                    <a:pt x="247" y="121"/>
                  </a:lnTo>
                  <a:close/>
                </a:path>
              </a:pathLst>
            </a:custGeom>
            <a:solidFill>
              <a:srgbClr val="DDDDDD">
                <a:alpha val="30000"/>
              </a:srgbClr>
            </a:solidFill>
            <a:ln w="3175" cap="rnd">
              <a:noFill/>
              <a:prstDash val="solid"/>
              <a:round/>
              <a:headEnd/>
              <a:tailEnd/>
            </a:ln>
          </p:spPr>
          <p:txBody>
            <a:bodyPr/>
            <a:lstStyle/>
            <a:p>
              <a:endParaRPr lang="en-US"/>
            </a:p>
          </p:txBody>
        </p:sp>
        <p:sp>
          <p:nvSpPr>
            <p:cNvPr id="189" name="Freeform 292"/>
            <p:cNvSpPr>
              <a:spLocks/>
            </p:cNvSpPr>
            <p:nvPr/>
          </p:nvSpPr>
          <p:spPr bwMode="auto">
            <a:xfrm>
              <a:off x="4562475" y="3198813"/>
              <a:ext cx="73025" cy="93662"/>
            </a:xfrm>
            <a:custGeom>
              <a:avLst/>
              <a:gdLst>
                <a:gd name="T0" fmla="*/ 0 w 84"/>
                <a:gd name="T1" fmla="*/ 1 h 106"/>
                <a:gd name="T2" fmla="*/ 1 w 84"/>
                <a:gd name="T3" fmla="*/ 1 h 106"/>
                <a:gd name="T4" fmla="*/ 1 w 84"/>
                <a:gd name="T5" fmla="*/ 1 h 106"/>
                <a:gd name="T6" fmla="*/ 1 w 84"/>
                <a:gd name="T7" fmla="*/ 1 h 106"/>
                <a:gd name="T8" fmla="*/ 1 w 84"/>
                <a:gd name="T9" fmla="*/ 1 h 106"/>
                <a:gd name="T10" fmla="*/ 1 w 84"/>
                <a:gd name="T11" fmla="*/ 1 h 106"/>
                <a:gd name="T12" fmla="*/ 1 w 84"/>
                <a:gd name="T13" fmla="*/ 1 h 106"/>
                <a:gd name="T14" fmla="*/ 1 w 84"/>
                <a:gd name="T15" fmla="*/ 1 h 106"/>
                <a:gd name="T16" fmla="*/ 1 w 84"/>
                <a:gd name="T17" fmla="*/ 1 h 106"/>
                <a:gd name="T18" fmla="*/ 1 w 84"/>
                <a:gd name="T19" fmla="*/ 1 h 106"/>
                <a:gd name="T20" fmla="*/ 1 w 84"/>
                <a:gd name="T21" fmla="*/ 1 h 106"/>
                <a:gd name="T22" fmla="*/ 1 w 84"/>
                <a:gd name="T23" fmla="*/ 1 h 106"/>
                <a:gd name="T24" fmla="*/ 1 w 84"/>
                <a:gd name="T25" fmla="*/ 1 h 106"/>
                <a:gd name="T26" fmla="*/ 1 w 84"/>
                <a:gd name="T27" fmla="*/ 1 h 106"/>
                <a:gd name="T28" fmla="*/ 1 w 84"/>
                <a:gd name="T29" fmla="*/ 1 h 106"/>
                <a:gd name="T30" fmla="*/ 1 w 84"/>
                <a:gd name="T31" fmla="*/ 1 h 106"/>
                <a:gd name="T32" fmla="*/ 1 w 84"/>
                <a:gd name="T33" fmla="*/ 1 h 106"/>
                <a:gd name="T34" fmla="*/ 1 w 84"/>
                <a:gd name="T35" fmla="*/ 1 h 106"/>
                <a:gd name="T36" fmla="*/ 1 w 84"/>
                <a:gd name="T37" fmla="*/ 1 h 106"/>
                <a:gd name="T38" fmla="*/ 1 w 84"/>
                <a:gd name="T39" fmla="*/ 1 h 106"/>
                <a:gd name="T40" fmla="*/ 1 w 84"/>
                <a:gd name="T41" fmla="*/ 1 h 106"/>
                <a:gd name="T42" fmla="*/ 0 w 84"/>
                <a:gd name="T43" fmla="*/ 1 h 10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4" h="106">
                  <a:moveTo>
                    <a:pt x="0" y="11"/>
                  </a:moveTo>
                  <a:cubicBezTo>
                    <a:pt x="1" y="10"/>
                    <a:pt x="1" y="6"/>
                    <a:pt x="2" y="5"/>
                  </a:cubicBezTo>
                  <a:cubicBezTo>
                    <a:pt x="4" y="3"/>
                    <a:pt x="6" y="3"/>
                    <a:pt x="8" y="3"/>
                  </a:cubicBezTo>
                  <a:cubicBezTo>
                    <a:pt x="17" y="1"/>
                    <a:pt x="18" y="0"/>
                    <a:pt x="25" y="4"/>
                  </a:cubicBezTo>
                  <a:cubicBezTo>
                    <a:pt x="32" y="8"/>
                    <a:pt x="39" y="9"/>
                    <a:pt x="46" y="12"/>
                  </a:cubicBezTo>
                  <a:cubicBezTo>
                    <a:pt x="51" y="14"/>
                    <a:pt x="58" y="16"/>
                    <a:pt x="60" y="20"/>
                  </a:cubicBezTo>
                  <a:cubicBezTo>
                    <a:pt x="61" y="23"/>
                    <a:pt x="61" y="28"/>
                    <a:pt x="63" y="31"/>
                  </a:cubicBezTo>
                  <a:cubicBezTo>
                    <a:pt x="64" y="35"/>
                    <a:pt x="66" y="39"/>
                    <a:pt x="67" y="43"/>
                  </a:cubicBezTo>
                  <a:cubicBezTo>
                    <a:pt x="69" y="49"/>
                    <a:pt x="72" y="54"/>
                    <a:pt x="76" y="59"/>
                  </a:cubicBezTo>
                  <a:cubicBezTo>
                    <a:pt x="80" y="63"/>
                    <a:pt x="82" y="64"/>
                    <a:pt x="82" y="69"/>
                  </a:cubicBezTo>
                  <a:cubicBezTo>
                    <a:pt x="82" y="73"/>
                    <a:pt x="84" y="78"/>
                    <a:pt x="83" y="82"/>
                  </a:cubicBezTo>
                  <a:cubicBezTo>
                    <a:pt x="78" y="83"/>
                    <a:pt x="75" y="82"/>
                    <a:pt x="69" y="81"/>
                  </a:cubicBezTo>
                  <a:cubicBezTo>
                    <a:pt x="64" y="81"/>
                    <a:pt x="58" y="80"/>
                    <a:pt x="55" y="85"/>
                  </a:cubicBezTo>
                  <a:cubicBezTo>
                    <a:pt x="53" y="89"/>
                    <a:pt x="54" y="98"/>
                    <a:pt x="50" y="102"/>
                  </a:cubicBezTo>
                  <a:cubicBezTo>
                    <a:pt x="47" y="105"/>
                    <a:pt x="39" y="105"/>
                    <a:pt x="36" y="106"/>
                  </a:cubicBezTo>
                  <a:cubicBezTo>
                    <a:pt x="38" y="101"/>
                    <a:pt x="38" y="101"/>
                    <a:pt x="38" y="101"/>
                  </a:cubicBezTo>
                  <a:cubicBezTo>
                    <a:pt x="39" y="92"/>
                    <a:pt x="34" y="84"/>
                    <a:pt x="34" y="75"/>
                  </a:cubicBezTo>
                  <a:cubicBezTo>
                    <a:pt x="34" y="70"/>
                    <a:pt x="36" y="63"/>
                    <a:pt x="34" y="58"/>
                  </a:cubicBezTo>
                  <a:cubicBezTo>
                    <a:pt x="31" y="52"/>
                    <a:pt x="23" y="46"/>
                    <a:pt x="17" y="42"/>
                  </a:cubicBezTo>
                  <a:cubicBezTo>
                    <a:pt x="11" y="37"/>
                    <a:pt x="7" y="30"/>
                    <a:pt x="6" y="22"/>
                  </a:cubicBezTo>
                  <a:cubicBezTo>
                    <a:pt x="5" y="19"/>
                    <a:pt x="6" y="15"/>
                    <a:pt x="4" y="13"/>
                  </a:cubicBezTo>
                  <a:cubicBezTo>
                    <a:pt x="3" y="12"/>
                    <a:pt x="2" y="11"/>
                    <a:pt x="0" y="11"/>
                  </a:cubicBezTo>
                  <a:close/>
                </a:path>
              </a:pathLst>
            </a:custGeom>
            <a:solidFill>
              <a:srgbClr val="DDDDDD">
                <a:alpha val="30000"/>
              </a:srgbClr>
            </a:solidFill>
            <a:ln w="3175" cap="rnd">
              <a:noFill/>
              <a:prstDash val="solid"/>
              <a:round/>
              <a:headEnd/>
              <a:tailEnd/>
            </a:ln>
          </p:spPr>
          <p:txBody>
            <a:bodyPr/>
            <a:lstStyle/>
            <a:p>
              <a:endParaRPr lang="en-US"/>
            </a:p>
          </p:txBody>
        </p:sp>
        <p:sp>
          <p:nvSpPr>
            <p:cNvPr id="190" name="Freeform 293"/>
            <p:cNvSpPr>
              <a:spLocks/>
            </p:cNvSpPr>
            <p:nvPr/>
          </p:nvSpPr>
          <p:spPr bwMode="auto">
            <a:xfrm>
              <a:off x="4318000" y="3195638"/>
              <a:ext cx="152400" cy="95250"/>
            </a:xfrm>
            <a:custGeom>
              <a:avLst/>
              <a:gdLst>
                <a:gd name="T0" fmla="*/ 1 w 173"/>
                <a:gd name="T1" fmla="*/ 1 h 109"/>
                <a:gd name="T2" fmla="*/ 1 w 173"/>
                <a:gd name="T3" fmla="*/ 1 h 109"/>
                <a:gd name="T4" fmla="*/ 1 w 173"/>
                <a:gd name="T5" fmla="*/ 1 h 109"/>
                <a:gd name="T6" fmla="*/ 1 w 173"/>
                <a:gd name="T7" fmla="*/ 1 h 109"/>
                <a:gd name="T8" fmla="*/ 1 w 173"/>
                <a:gd name="T9" fmla="*/ 1 h 109"/>
                <a:gd name="T10" fmla="*/ 1 w 173"/>
                <a:gd name="T11" fmla="*/ 1 h 109"/>
                <a:gd name="T12" fmla="*/ 1 w 173"/>
                <a:gd name="T13" fmla="*/ 1 h 109"/>
                <a:gd name="T14" fmla="*/ 0 w 173"/>
                <a:gd name="T15" fmla="*/ 1 h 109"/>
                <a:gd name="T16" fmla="*/ 0 w 173"/>
                <a:gd name="T17" fmla="*/ 1 h 109"/>
                <a:gd name="T18" fmla="*/ 1 w 173"/>
                <a:gd name="T19" fmla="*/ 1 h 109"/>
                <a:gd name="T20" fmla="*/ 1 w 173"/>
                <a:gd name="T21" fmla="*/ 1 h 109"/>
                <a:gd name="T22" fmla="*/ 1 w 173"/>
                <a:gd name="T23" fmla="*/ 1 h 109"/>
                <a:gd name="T24" fmla="*/ 1 w 173"/>
                <a:gd name="T25" fmla="*/ 1 h 109"/>
                <a:gd name="T26" fmla="*/ 1 w 173"/>
                <a:gd name="T27" fmla="*/ 1 h 109"/>
                <a:gd name="T28" fmla="*/ 1 w 173"/>
                <a:gd name="T29" fmla="*/ 1 h 109"/>
                <a:gd name="T30" fmla="*/ 1 w 173"/>
                <a:gd name="T31" fmla="*/ 1 h 109"/>
                <a:gd name="T32" fmla="*/ 1 w 173"/>
                <a:gd name="T33" fmla="*/ 1 h 109"/>
                <a:gd name="T34" fmla="*/ 1 w 173"/>
                <a:gd name="T35" fmla="*/ 1 h 109"/>
                <a:gd name="T36" fmla="*/ 1 w 173"/>
                <a:gd name="T37" fmla="*/ 1 h 109"/>
                <a:gd name="T38" fmla="*/ 1 w 173"/>
                <a:gd name="T39" fmla="*/ 1 h 109"/>
                <a:gd name="T40" fmla="*/ 1 w 173"/>
                <a:gd name="T41" fmla="*/ 1 h 109"/>
                <a:gd name="T42" fmla="*/ 1 w 173"/>
                <a:gd name="T43" fmla="*/ 0 h 109"/>
                <a:gd name="T44" fmla="*/ 1 w 173"/>
                <a:gd name="T45" fmla="*/ 1 h 109"/>
                <a:gd name="T46" fmla="*/ 1 w 173"/>
                <a:gd name="T47" fmla="*/ 1 h 109"/>
                <a:gd name="T48" fmla="*/ 1 w 173"/>
                <a:gd name="T49" fmla="*/ 1 h 109"/>
                <a:gd name="T50" fmla="*/ 1 w 173"/>
                <a:gd name="T51" fmla="*/ 1 h 109"/>
                <a:gd name="T52" fmla="*/ 1 w 173"/>
                <a:gd name="T53" fmla="*/ 1 h 109"/>
                <a:gd name="T54" fmla="*/ 1 w 173"/>
                <a:gd name="T55" fmla="*/ 1 h 109"/>
                <a:gd name="T56" fmla="*/ 2 w 173"/>
                <a:gd name="T57" fmla="*/ 1 h 109"/>
                <a:gd name="T58" fmla="*/ 2 w 173"/>
                <a:gd name="T59" fmla="*/ 1 h 109"/>
                <a:gd name="T60" fmla="*/ 1 w 173"/>
                <a:gd name="T61" fmla="*/ 1 h 109"/>
                <a:gd name="T62" fmla="*/ 1 w 173"/>
                <a:gd name="T63" fmla="*/ 1 h 109"/>
                <a:gd name="T64" fmla="*/ 1 w 173"/>
                <a:gd name="T65" fmla="*/ 1 h 109"/>
                <a:gd name="T66" fmla="*/ 1 w 173"/>
                <a:gd name="T67" fmla="*/ 1 h 109"/>
                <a:gd name="T68" fmla="*/ 1 w 173"/>
                <a:gd name="T69" fmla="*/ 1 h 109"/>
                <a:gd name="T70" fmla="*/ 1 w 173"/>
                <a:gd name="T71" fmla="*/ 1 h 10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73" h="109">
                  <a:moveTo>
                    <a:pt x="98" y="97"/>
                  </a:moveTo>
                  <a:cubicBezTo>
                    <a:pt x="95" y="97"/>
                    <a:pt x="89" y="96"/>
                    <a:pt x="86" y="97"/>
                  </a:cubicBezTo>
                  <a:cubicBezTo>
                    <a:pt x="82" y="100"/>
                    <a:pt x="82" y="104"/>
                    <a:pt x="76" y="105"/>
                  </a:cubicBezTo>
                  <a:cubicBezTo>
                    <a:pt x="71" y="106"/>
                    <a:pt x="64" y="109"/>
                    <a:pt x="59" y="109"/>
                  </a:cubicBezTo>
                  <a:cubicBezTo>
                    <a:pt x="55" y="109"/>
                    <a:pt x="48" y="100"/>
                    <a:pt x="45" y="109"/>
                  </a:cubicBezTo>
                  <a:cubicBezTo>
                    <a:pt x="36" y="104"/>
                    <a:pt x="29" y="97"/>
                    <a:pt x="22" y="90"/>
                  </a:cubicBezTo>
                  <a:cubicBezTo>
                    <a:pt x="18" y="86"/>
                    <a:pt x="15" y="84"/>
                    <a:pt x="11" y="80"/>
                  </a:cubicBezTo>
                  <a:cubicBezTo>
                    <a:pt x="7" y="76"/>
                    <a:pt x="4" y="70"/>
                    <a:pt x="0" y="65"/>
                  </a:cubicBezTo>
                  <a:cubicBezTo>
                    <a:pt x="0" y="65"/>
                    <a:pt x="0" y="65"/>
                    <a:pt x="0" y="65"/>
                  </a:cubicBezTo>
                  <a:cubicBezTo>
                    <a:pt x="3" y="60"/>
                    <a:pt x="9" y="57"/>
                    <a:pt x="12" y="52"/>
                  </a:cubicBezTo>
                  <a:cubicBezTo>
                    <a:pt x="14" y="48"/>
                    <a:pt x="11" y="46"/>
                    <a:pt x="11" y="43"/>
                  </a:cubicBezTo>
                  <a:cubicBezTo>
                    <a:pt x="12" y="39"/>
                    <a:pt x="17" y="37"/>
                    <a:pt x="19" y="33"/>
                  </a:cubicBezTo>
                  <a:cubicBezTo>
                    <a:pt x="21" y="28"/>
                    <a:pt x="18" y="23"/>
                    <a:pt x="17" y="18"/>
                  </a:cubicBezTo>
                  <a:cubicBezTo>
                    <a:pt x="18" y="18"/>
                    <a:pt x="18" y="18"/>
                    <a:pt x="18" y="18"/>
                  </a:cubicBezTo>
                  <a:cubicBezTo>
                    <a:pt x="26" y="21"/>
                    <a:pt x="33" y="29"/>
                    <a:pt x="40" y="34"/>
                  </a:cubicBezTo>
                  <a:cubicBezTo>
                    <a:pt x="48" y="39"/>
                    <a:pt x="60" y="36"/>
                    <a:pt x="70" y="35"/>
                  </a:cubicBezTo>
                  <a:cubicBezTo>
                    <a:pt x="69" y="31"/>
                    <a:pt x="71" y="24"/>
                    <a:pt x="75" y="22"/>
                  </a:cubicBezTo>
                  <a:cubicBezTo>
                    <a:pt x="76" y="21"/>
                    <a:pt x="79" y="22"/>
                    <a:pt x="81" y="21"/>
                  </a:cubicBezTo>
                  <a:cubicBezTo>
                    <a:pt x="84" y="21"/>
                    <a:pt x="86" y="19"/>
                    <a:pt x="88" y="18"/>
                  </a:cubicBezTo>
                  <a:cubicBezTo>
                    <a:pt x="91" y="16"/>
                    <a:pt x="94" y="13"/>
                    <a:pt x="96" y="14"/>
                  </a:cubicBezTo>
                  <a:cubicBezTo>
                    <a:pt x="100" y="15"/>
                    <a:pt x="104" y="21"/>
                    <a:pt x="107" y="23"/>
                  </a:cubicBezTo>
                  <a:cubicBezTo>
                    <a:pt x="107" y="15"/>
                    <a:pt x="112" y="6"/>
                    <a:pt x="115" y="0"/>
                  </a:cubicBezTo>
                  <a:cubicBezTo>
                    <a:pt x="117" y="3"/>
                    <a:pt x="120" y="6"/>
                    <a:pt x="122" y="10"/>
                  </a:cubicBezTo>
                  <a:cubicBezTo>
                    <a:pt x="126" y="8"/>
                    <a:pt x="126" y="7"/>
                    <a:pt x="130" y="7"/>
                  </a:cubicBezTo>
                  <a:cubicBezTo>
                    <a:pt x="134" y="8"/>
                    <a:pt x="137" y="9"/>
                    <a:pt x="141" y="9"/>
                  </a:cubicBezTo>
                  <a:cubicBezTo>
                    <a:pt x="145" y="8"/>
                    <a:pt x="146" y="8"/>
                    <a:pt x="149" y="9"/>
                  </a:cubicBezTo>
                  <a:cubicBezTo>
                    <a:pt x="152" y="10"/>
                    <a:pt x="154" y="11"/>
                    <a:pt x="158" y="11"/>
                  </a:cubicBezTo>
                  <a:cubicBezTo>
                    <a:pt x="159" y="13"/>
                    <a:pt x="159" y="13"/>
                    <a:pt x="159" y="13"/>
                  </a:cubicBezTo>
                  <a:cubicBezTo>
                    <a:pt x="163" y="21"/>
                    <a:pt x="170" y="28"/>
                    <a:pt x="173" y="36"/>
                  </a:cubicBezTo>
                  <a:cubicBezTo>
                    <a:pt x="173" y="37"/>
                    <a:pt x="173" y="37"/>
                    <a:pt x="173" y="37"/>
                  </a:cubicBezTo>
                  <a:cubicBezTo>
                    <a:pt x="169" y="40"/>
                    <a:pt x="162" y="37"/>
                    <a:pt x="157" y="42"/>
                  </a:cubicBezTo>
                  <a:cubicBezTo>
                    <a:pt x="149" y="48"/>
                    <a:pt x="145" y="60"/>
                    <a:pt x="141" y="70"/>
                  </a:cubicBezTo>
                  <a:cubicBezTo>
                    <a:pt x="138" y="76"/>
                    <a:pt x="136" y="89"/>
                    <a:pt x="130" y="92"/>
                  </a:cubicBezTo>
                  <a:cubicBezTo>
                    <a:pt x="126" y="94"/>
                    <a:pt x="119" y="94"/>
                    <a:pt x="115" y="96"/>
                  </a:cubicBezTo>
                  <a:cubicBezTo>
                    <a:pt x="111" y="97"/>
                    <a:pt x="109" y="97"/>
                    <a:pt x="105" y="97"/>
                  </a:cubicBezTo>
                  <a:lnTo>
                    <a:pt x="98" y="97"/>
                  </a:lnTo>
                  <a:close/>
                </a:path>
              </a:pathLst>
            </a:custGeom>
            <a:solidFill>
              <a:srgbClr val="DDDDDD">
                <a:alpha val="30000"/>
              </a:srgbClr>
            </a:solidFill>
            <a:ln w="3175" cap="rnd">
              <a:noFill/>
              <a:prstDash val="solid"/>
              <a:round/>
              <a:headEnd/>
              <a:tailEnd/>
            </a:ln>
          </p:spPr>
          <p:txBody>
            <a:bodyPr/>
            <a:lstStyle/>
            <a:p>
              <a:endParaRPr lang="en-US"/>
            </a:p>
          </p:txBody>
        </p:sp>
        <p:sp>
          <p:nvSpPr>
            <p:cNvPr id="191" name="Freeform 294"/>
            <p:cNvSpPr>
              <a:spLocks/>
            </p:cNvSpPr>
            <p:nvPr/>
          </p:nvSpPr>
          <p:spPr bwMode="auto">
            <a:xfrm>
              <a:off x="4333875" y="3159125"/>
              <a:ext cx="127000" cy="69850"/>
            </a:xfrm>
            <a:custGeom>
              <a:avLst/>
              <a:gdLst>
                <a:gd name="T0" fmla="*/ 1 w 143"/>
                <a:gd name="T1" fmla="*/ 1 h 79"/>
                <a:gd name="T2" fmla="*/ 1 w 143"/>
                <a:gd name="T3" fmla="*/ 1 h 79"/>
                <a:gd name="T4" fmla="*/ 1 w 143"/>
                <a:gd name="T5" fmla="*/ 1 h 79"/>
                <a:gd name="T6" fmla="*/ 1 w 143"/>
                <a:gd name="T7" fmla="*/ 1 h 79"/>
                <a:gd name="T8" fmla="*/ 1 w 143"/>
                <a:gd name="T9" fmla="*/ 1 h 79"/>
                <a:gd name="T10" fmla="*/ 1 w 143"/>
                <a:gd name="T11" fmla="*/ 1 h 79"/>
                <a:gd name="T12" fmla="*/ 1 w 143"/>
                <a:gd name="T13" fmla="*/ 1 h 79"/>
                <a:gd name="T14" fmla="*/ 1 w 143"/>
                <a:gd name="T15" fmla="*/ 1 h 79"/>
                <a:gd name="T16" fmla="*/ 1 w 143"/>
                <a:gd name="T17" fmla="*/ 1 h 79"/>
                <a:gd name="T18" fmla="*/ 1 w 143"/>
                <a:gd name="T19" fmla="*/ 1 h 79"/>
                <a:gd name="T20" fmla="*/ 1 w 143"/>
                <a:gd name="T21" fmla="*/ 1 h 79"/>
                <a:gd name="T22" fmla="*/ 1 w 143"/>
                <a:gd name="T23" fmla="*/ 1 h 79"/>
                <a:gd name="T24" fmla="*/ 1 w 143"/>
                <a:gd name="T25" fmla="*/ 1 h 79"/>
                <a:gd name="T26" fmla="*/ 1 w 143"/>
                <a:gd name="T27" fmla="*/ 1 h 79"/>
                <a:gd name="T28" fmla="*/ 1 w 143"/>
                <a:gd name="T29" fmla="*/ 1 h 79"/>
                <a:gd name="T30" fmla="*/ 1 w 143"/>
                <a:gd name="T31" fmla="*/ 1 h 79"/>
                <a:gd name="T32" fmla="*/ 1 w 143"/>
                <a:gd name="T33" fmla="*/ 1 h 79"/>
                <a:gd name="T34" fmla="*/ 1 w 143"/>
                <a:gd name="T35" fmla="*/ 1 h 79"/>
                <a:gd name="T36" fmla="*/ 1 w 143"/>
                <a:gd name="T37" fmla="*/ 1 h 79"/>
                <a:gd name="T38" fmla="*/ 1 w 143"/>
                <a:gd name="T39" fmla="*/ 1 h 79"/>
                <a:gd name="T40" fmla="*/ 1 w 143"/>
                <a:gd name="T41" fmla="*/ 1 h 79"/>
                <a:gd name="T42" fmla="*/ 1 w 143"/>
                <a:gd name="T43" fmla="*/ 1 h 79"/>
                <a:gd name="T44" fmla="*/ 1 w 143"/>
                <a:gd name="T45" fmla="*/ 1 h 79"/>
                <a:gd name="T46" fmla="*/ 1 w 143"/>
                <a:gd name="T47" fmla="*/ 1 h 79"/>
                <a:gd name="T48" fmla="*/ 1 w 143"/>
                <a:gd name="T49" fmla="*/ 1 h 79"/>
                <a:gd name="T50" fmla="*/ 1 w 143"/>
                <a:gd name="T51" fmla="*/ 1 h 79"/>
                <a:gd name="T52" fmla="*/ 1 w 143"/>
                <a:gd name="T53" fmla="*/ 1 h 79"/>
                <a:gd name="T54" fmla="*/ 1 w 143"/>
                <a:gd name="T55" fmla="*/ 1 h 79"/>
                <a:gd name="T56" fmla="*/ 1 w 143"/>
                <a:gd name="T57" fmla="*/ 1 h 79"/>
                <a:gd name="T58" fmla="*/ 1 w 143"/>
                <a:gd name="T59" fmla="*/ 1 h 79"/>
                <a:gd name="T60" fmla="*/ 1 w 143"/>
                <a:gd name="T61" fmla="*/ 1 h 79"/>
                <a:gd name="T62" fmla="*/ 1 w 143"/>
                <a:gd name="T63" fmla="*/ 1 h 79"/>
                <a:gd name="T64" fmla="*/ 1 w 143"/>
                <a:gd name="T65" fmla="*/ 1 h 79"/>
                <a:gd name="T66" fmla="*/ 1 w 143"/>
                <a:gd name="T67" fmla="*/ 1 h 79"/>
                <a:gd name="T68" fmla="*/ 0 w 143"/>
                <a:gd name="T69" fmla="*/ 1 h 79"/>
                <a:gd name="T70" fmla="*/ 1 w 143"/>
                <a:gd name="T71" fmla="*/ 1 h 7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43" h="79">
                  <a:moveTo>
                    <a:pt x="1" y="36"/>
                  </a:moveTo>
                  <a:cubicBezTo>
                    <a:pt x="1" y="34"/>
                    <a:pt x="3" y="28"/>
                    <a:pt x="5" y="26"/>
                  </a:cubicBezTo>
                  <a:cubicBezTo>
                    <a:pt x="8" y="22"/>
                    <a:pt x="15" y="24"/>
                    <a:pt x="20" y="24"/>
                  </a:cubicBezTo>
                  <a:cubicBezTo>
                    <a:pt x="23" y="24"/>
                    <a:pt x="24" y="24"/>
                    <a:pt x="27" y="22"/>
                  </a:cubicBezTo>
                  <a:cubicBezTo>
                    <a:pt x="30" y="19"/>
                    <a:pt x="29" y="13"/>
                    <a:pt x="31" y="9"/>
                  </a:cubicBezTo>
                  <a:cubicBezTo>
                    <a:pt x="35" y="4"/>
                    <a:pt x="47" y="12"/>
                    <a:pt x="50" y="6"/>
                  </a:cubicBezTo>
                  <a:cubicBezTo>
                    <a:pt x="50" y="6"/>
                    <a:pt x="50" y="6"/>
                    <a:pt x="50" y="6"/>
                  </a:cubicBezTo>
                  <a:cubicBezTo>
                    <a:pt x="53" y="9"/>
                    <a:pt x="57" y="12"/>
                    <a:pt x="58" y="12"/>
                  </a:cubicBezTo>
                  <a:cubicBezTo>
                    <a:pt x="64" y="14"/>
                    <a:pt x="63" y="2"/>
                    <a:pt x="69" y="1"/>
                  </a:cubicBezTo>
                  <a:cubicBezTo>
                    <a:pt x="71" y="4"/>
                    <a:pt x="71" y="13"/>
                    <a:pt x="74" y="15"/>
                  </a:cubicBezTo>
                  <a:cubicBezTo>
                    <a:pt x="78" y="17"/>
                    <a:pt x="79" y="13"/>
                    <a:pt x="82" y="12"/>
                  </a:cubicBezTo>
                  <a:cubicBezTo>
                    <a:pt x="86" y="10"/>
                    <a:pt x="90" y="11"/>
                    <a:pt x="94" y="10"/>
                  </a:cubicBezTo>
                  <a:cubicBezTo>
                    <a:pt x="100" y="8"/>
                    <a:pt x="103" y="10"/>
                    <a:pt x="108" y="10"/>
                  </a:cubicBezTo>
                  <a:cubicBezTo>
                    <a:pt x="107" y="2"/>
                    <a:pt x="117" y="8"/>
                    <a:pt x="120" y="7"/>
                  </a:cubicBezTo>
                  <a:cubicBezTo>
                    <a:pt x="124" y="5"/>
                    <a:pt x="125" y="0"/>
                    <a:pt x="129" y="3"/>
                  </a:cubicBezTo>
                  <a:cubicBezTo>
                    <a:pt x="129" y="3"/>
                    <a:pt x="130" y="7"/>
                    <a:pt x="131" y="8"/>
                  </a:cubicBezTo>
                  <a:cubicBezTo>
                    <a:pt x="133" y="10"/>
                    <a:pt x="136" y="13"/>
                    <a:pt x="139" y="16"/>
                  </a:cubicBezTo>
                  <a:cubicBezTo>
                    <a:pt x="140" y="16"/>
                    <a:pt x="141" y="18"/>
                    <a:pt x="143" y="19"/>
                  </a:cubicBezTo>
                  <a:cubicBezTo>
                    <a:pt x="142" y="20"/>
                    <a:pt x="142" y="20"/>
                    <a:pt x="142" y="20"/>
                  </a:cubicBezTo>
                  <a:cubicBezTo>
                    <a:pt x="142" y="22"/>
                    <a:pt x="141" y="25"/>
                    <a:pt x="140" y="27"/>
                  </a:cubicBezTo>
                  <a:cubicBezTo>
                    <a:pt x="138" y="34"/>
                    <a:pt x="137" y="42"/>
                    <a:pt x="140" y="51"/>
                  </a:cubicBezTo>
                  <a:cubicBezTo>
                    <a:pt x="139" y="51"/>
                    <a:pt x="139" y="51"/>
                    <a:pt x="139" y="51"/>
                  </a:cubicBezTo>
                  <a:cubicBezTo>
                    <a:pt x="136" y="51"/>
                    <a:pt x="134" y="50"/>
                    <a:pt x="131" y="49"/>
                  </a:cubicBezTo>
                  <a:cubicBezTo>
                    <a:pt x="128" y="48"/>
                    <a:pt x="127" y="48"/>
                    <a:pt x="123" y="49"/>
                  </a:cubicBezTo>
                  <a:cubicBezTo>
                    <a:pt x="118" y="49"/>
                    <a:pt x="116" y="48"/>
                    <a:pt x="112" y="47"/>
                  </a:cubicBezTo>
                  <a:cubicBezTo>
                    <a:pt x="108" y="47"/>
                    <a:pt x="107" y="48"/>
                    <a:pt x="104" y="50"/>
                  </a:cubicBezTo>
                  <a:cubicBezTo>
                    <a:pt x="102" y="46"/>
                    <a:pt x="99" y="43"/>
                    <a:pt x="97" y="40"/>
                  </a:cubicBezTo>
                  <a:cubicBezTo>
                    <a:pt x="94" y="46"/>
                    <a:pt x="89" y="55"/>
                    <a:pt x="89" y="63"/>
                  </a:cubicBezTo>
                  <a:cubicBezTo>
                    <a:pt x="86" y="61"/>
                    <a:pt x="82" y="55"/>
                    <a:pt x="78" y="54"/>
                  </a:cubicBezTo>
                  <a:cubicBezTo>
                    <a:pt x="76" y="53"/>
                    <a:pt x="73" y="56"/>
                    <a:pt x="70" y="58"/>
                  </a:cubicBezTo>
                  <a:cubicBezTo>
                    <a:pt x="68" y="59"/>
                    <a:pt x="66" y="61"/>
                    <a:pt x="63" y="61"/>
                  </a:cubicBezTo>
                  <a:cubicBezTo>
                    <a:pt x="61" y="62"/>
                    <a:pt x="58" y="61"/>
                    <a:pt x="57" y="62"/>
                  </a:cubicBezTo>
                  <a:cubicBezTo>
                    <a:pt x="53" y="64"/>
                    <a:pt x="51" y="71"/>
                    <a:pt x="51" y="75"/>
                  </a:cubicBezTo>
                  <a:cubicBezTo>
                    <a:pt x="42" y="76"/>
                    <a:pt x="30" y="79"/>
                    <a:pt x="22" y="74"/>
                  </a:cubicBezTo>
                  <a:cubicBezTo>
                    <a:pt x="15" y="69"/>
                    <a:pt x="8" y="61"/>
                    <a:pt x="0" y="58"/>
                  </a:cubicBezTo>
                  <a:cubicBezTo>
                    <a:pt x="2" y="52"/>
                    <a:pt x="1" y="43"/>
                    <a:pt x="1" y="36"/>
                  </a:cubicBezTo>
                </a:path>
              </a:pathLst>
            </a:custGeom>
            <a:solidFill>
              <a:srgbClr val="DDDDDD">
                <a:alpha val="30000"/>
              </a:srgbClr>
            </a:solidFill>
            <a:ln w="3175" cap="rnd">
              <a:noFill/>
              <a:prstDash val="solid"/>
              <a:round/>
              <a:headEnd/>
              <a:tailEnd/>
            </a:ln>
          </p:spPr>
          <p:txBody>
            <a:bodyPr/>
            <a:lstStyle/>
            <a:p>
              <a:endParaRPr lang="en-US"/>
            </a:p>
          </p:txBody>
        </p:sp>
        <p:sp>
          <p:nvSpPr>
            <p:cNvPr id="192" name="Freeform 295"/>
            <p:cNvSpPr>
              <a:spLocks/>
            </p:cNvSpPr>
            <p:nvPr/>
          </p:nvSpPr>
          <p:spPr bwMode="auto">
            <a:xfrm>
              <a:off x="4333875" y="3159125"/>
              <a:ext cx="127000" cy="69850"/>
            </a:xfrm>
            <a:custGeom>
              <a:avLst/>
              <a:gdLst>
                <a:gd name="T0" fmla="*/ 1 w 143"/>
                <a:gd name="T1" fmla="*/ 1 h 79"/>
                <a:gd name="T2" fmla="*/ 1 w 143"/>
                <a:gd name="T3" fmla="*/ 1 h 79"/>
                <a:gd name="T4" fmla="*/ 1 w 143"/>
                <a:gd name="T5" fmla="*/ 1 h 79"/>
                <a:gd name="T6" fmla="*/ 1 w 143"/>
                <a:gd name="T7" fmla="*/ 1 h 79"/>
                <a:gd name="T8" fmla="*/ 1 w 143"/>
                <a:gd name="T9" fmla="*/ 1 h 79"/>
                <a:gd name="T10" fmla="*/ 1 w 143"/>
                <a:gd name="T11" fmla="*/ 1 h 79"/>
                <a:gd name="T12" fmla="*/ 1 w 143"/>
                <a:gd name="T13" fmla="*/ 1 h 79"/>
                <a:gd name="T14" fmla="*/ 1 w 143"/>
                <a:gd name="T15" fmla="*/ 1 h 79"/>
                <a:gd name="T16" fmla="*/ 1 w 143"/>
                <a:gd name="T17" fmla="*/ 1 h 79"/>
                <a:gd name="T18" fmla="*/ 1 w 143"/>
                <a:gd name="T19" fmla="*/ 1 h 79"/>
                <a:gd name="T20" fmla="*/ 1 w 143"/>
                <a:gd name="T21" fmla="*/ 1 h 79"/>
                <a:gd name="T22" fmla="*/ 1 w 143"/>
                <a:gd name="T23" fmla="*/ 1 h 79"/>
                <a:gd name="T24" fmla="*/ 1 w 143"/>
                <a:gd name="T25" fmla="*/ 1 h 79"/>
                <a:gd name="T26" fmla="*/ 1 w 143"/>
                <a:gd name="T27" fmla="*/ 1 h 79"/>
                <a:gd name="T28" fmla="*/ 1 w 143"/>
                <a:gd name="T29" fmla="*/ 1 h 79"/>
                <a:gd name="T30" fmla="*/ 1 w 143"/>
                <a:gd name="T31" fmla="*/ 1 h 79"/>
                <a:gd name="T32" fmla="*/ 1 w 143"/>
                <a:gd name="T33" fmla="*/ 1 h 79"/>
                <a:gd name="T34" fmla="*/ 1 w 143"/>
                <a:gd name="T35" fmla="*/ 1 h 79"/>
                <a:gd name="T36" fmla="*/ 1 w 143"/>
                <a:gd name="T37" fmla="*/ 1 h 79"/>
                <a:gd name="T38" fmla="*/ 1 w 143"/>
                <a:gd name="T39" fmla="*/ 1 h 79"/>
                <a:gd name="T40" fmla="*/ 1 w 143"/>
                <a:gd name="T41" fmla="*/ 1 h 79"/>
                <a:gd name="T42" fmla="*/ 1 w 143"/>
                <a:gd name="T43" fmla="*/ 1 h 79"/>
                <a:gd name="T44" fmla="*/ 1 w 143"/>
                <a:gd name="T45" fmla="*/ 1 h 79"/>
                <a:gd name="T46" fmla="*/ 1 w 143"/>
                <a:gd name="T47" fmla="*/ 1 h 79"/>
                <a:gd name="T48" fmla="*/ 1 w 143"/>
                <a:gd name="T49" fmla="*/ 1 h 79"/>
                <a:gd name="T50" fmla="*/ 1 w 143"/>
                <a:gd name="T51" fmla="*/ 1 h 79"/>
                <a:gd name="T52" fmla="*/ 1 w 143"/>
                <a:gd name="T53" fmla="*/ 1 h 79"/>
                <a:gd name="T54" fmla="*/ 1 w 143"/>
                <a:gd name="T55" fmla="*/ 1 h 79"/>
                <a:gd name="T56" fmla="*/ 1 w 143"/>
                <a:gd name="T57" fmla="*/ 1 h 79"/>
                <a:gd name="T58" fmla="*/ 1 w 143"/>
                <a:gd name="T59" fmla="*/ 1 h 79"/>
                <a:gd name="T60" fmla="*/ 1 w 143"/>
                <a:gd name="T61" fmla="*/ 1 h 79"/>
                <a:gd name="T62" fmla="*/ 1 w 143"/>
                <a:gd name="T63" fmla="*/ 1 h 79"/>
                <a:gd name="T64" fmla="*/ 1 w 143"/>
                <a:gd name="T65" fmla="*/ 1 h 79"/>
                <a:gd name="T66" fmla="*/ 1 w 143"/>
                <a:gd name="T67" fmla="*/ 1 h 79"/>
                <a:gd name="T68" fmla="*/ 0 w 143"/>
                <a:gd name="T69" fmla="*/ 1 h 79"/>
                <a:gd name="T70" fmla="*/ 1 w 143"/>
                <a:gd name="T71" fmla="*/ 1 h 7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43" h="79">
                  <a:moveTo>
                    <a:pt x="1" y="36"/>
                  </a:moveTo>
                  <a:cubicBezTo>
                    <a:pt x="1" y="34"/>
                    <a:pt x="3" y="28"/>
                    <a:pt x="5" y="26"/>
                  </a:cubicBezTo>
                  <a:cubicBezTo>
                    <a:pt x="8" y="22"/>
                    <a:pt x="15" y="24"/>
                    <a:pt x="20" y="24"/>
                  </a:cubicBezTo>
                  <a:cubicBezTo>
                    <a:pt x="23" y="24"/>
                    <a:pt x="24" y="24"/>
                    <a:pt x="27" y="22"/>
                  </a:cubicBezTo>
                  <a:cubicBezTo>
                    <a:pt x="30" y="19"/>
                    <a:pt x="29" y="13"/>
                    <a:pt x="31" y="9"/>
                  </a:cubicBezTo>
                  <a:cubicBezTo>
                    <a:pt x="35" y="4"/>
                    <a:pt x="47" y="12"/>
                    <a:pt x="50" y="6"/>
                  </a:cubicBezTo>
                  <a:cubicBezTo>
                    <a:pt x="50" y="6"/>
                    <a:pt x="50" y="6"/>
                    <a:pt x="50" y="6"/>
                  </a:cubicBezTo>
                  <a:cubicBezTo>
                    <a:pt x="53" y="9"/>
                    <a:pt x="57" y="12"/>
                    <a:pt x="58" y="12"/>
                  </a:cubicBezTo>
                  <a:cubicBezTo>
                    <a:pt x="64" y="14"/>
                    <a:pt x="63" y="2"/>
                    <a:pt x="69" y="1"/>
                  </a:cubicBezTo>
                  <a:cubicBezTo>
                    <a:pt x="71" y="4"/>
                    <a:pt x="71" y="13"/>
                    <a:pt x="74" y="15"/>
                  </a:cubicBezTo>
                  <a:cubicBezTo>
                    <a:pt x="78" y="17"/>
                    <a:pt x="79" y="13"/>
                    <a:pt x="82" y="12"/>
                  </a:cubicBezTo>
                  <a:cubicBezTo>
                    <a:pt x="86" y="10"/>
                    <a:pt x="90" y="11"/>
                    <a:pt x="94" y="10"/>
                  </a:cubicBezTo>
                  <a:cubicBezTo>
                    <a:pt x="100" y="8"/>
                    <a:pt x="103" y="10"/>
                    <a:pt x="108" y="10"/>
                  </a:cubicBezTo>
                  <a:cubicBezTo>
                    <a:pt x="107" y="2"/>
                    <a:pt x="117" y="8"/>
                    <a:pt x="120" y="7"/>
                  </a:cubicBezTo>
                  <a:cubicBezTo>
                    <a:pt x="124" y="5"/>
                    <a:pt x="125" y="0"/>
                    <a:pt x="129" y="3"/>
                  </a:cubicBezTo>
                  <a:cubicBezTo>
                    <a:pt x="129" y="3"/>
                    <a:pt x="130" y="7"/>
                    <a:pt x="131" y="8"/>
                  </a:cubicBezTo>
                  <a:cubicBezTo>
                    <a:pt x="133" y="10"/>
                    <a:pt x="136" y="13"/>
                    <a:pt x="139" y="16"/>
                  </a:cubicBezTo>
                  <a:cubicBezTo>
                    <a:pt x="140" y="16"/>
                    <a:pt x="141" y="18"/>
                    <a:pt x="143" y="19"/>
                  </a:cubicBezTo>
                  <a:cubicBezTo>
                    <a:pt x="142" y="20"/>
                    <a:pt x="142" y="20"/>
                    <a:pt x="142" y="20"/>
                  </a:cubicBezTo>
                  <a:cubicBezTo>
                    <a:pt x="142" y="22"/>
                    <a:pt x="141" y="25"/>
                    <a:pt x="140" y="27"/>
                  </a:cubicBezTo>
                  <a:cubicBezTo>
                    <a:pt x="138" y="34"/>
                    <a:pt x="137" y="42"/>
                    <a:pt x="140" y="51"/>
                  </a:cubicBezTo>
                  <a:cubicBezTo>
                    <a:pt x="139" y="51"/>
                    <a:pt x="139" y="51"/>
                    <a:pt x="139" y="51"/>
                  </a:cubicBezTo>
                  <a:cubicBezTo>
                    <a:pt x="136" y="51"/>
                    <a:pt x="134" y="50"/>
                    <a:pt x="131" y="49"/>
                  </a:cubicBezTo>
                  <a:cubicBezTo>
                    <a:pt x="128" y="48"/>
                    <a:pt x="127" y="48"/>
                    <a:pt x="123" y="49"/>
                  </a:cubicBezTo>
                  <a:cubicBezTo>
                    <a:pt x="118" y="49"/>
                    <a:pt x="116" y="48"/>
                    <a:pt x="112" y="47"/>
                  </a:cubicBezTo>
                  <a:cubicBezTo>
                    <a:pt x="108" y="47"/>
                    <a:pt x="107" y="48"/>
                    <a:pt x="104" y="50"/>
                  </a:cubicBezTo>
                  <a:cubicBezTo>
                    <a:pt x="102" y="46"/>
                    <a:pt x="99" y="43"/>
                    <a:pt x="97" y="40"/>
                  </a:cubicBezTo>
                  <a:cubicBezTo>
                    <a:pt x="94" y="46"/>
                    <a:pt x="89" y="55"/>
                    <a:pt x="89" y="63"/>
                  </a:cubicBezTo>
                  <a:cubicBezTo>
                    <a:pt x="86" y="61"/>
                    <a:pt x="82" y="55"/>
                    <a:pt x="78" y="54"/>
                  </a:cubicBezTo>
                  <a:cubicBezTo>
                    <a:pt x="76" y="53"/>
                    <a:pt x="73" y="56"/>
                    <a:pt x="70" y="58"/>
                  </a:cubicBezTo>
                  <a:cubicBezTo>
                    <a:pt x="68" y="59"/>
                    <a:pt x="66" y="61"/>
                    <a:pt x="63" y="61"/>
                  </a:cubicBezTo>
                  <a:cubicBezTo>
                    <a:pt x="61" y="62"/>
                    <a:pt x="58" y="61"/>
                    <a:pt x="57" y="62"/>
                  </a:cubicBezTo>
                  <a:cubicBezTo>
                    <a:pt x="53" y="64"/>
                    <a:pt x="51" y="71"/>
                    <a:pt x="51" y="75"/>
                  </a:cubicBezTo>
                  <a:cubicBezTo>
                    <a:pt x="42" y="76"/>
                    <a:pt x="30" y="79"/>
                    <a:pt x="22" y="74"/>
                  </a:cubicBezTo>
                  <a:cubicBezTo>
                    <a:pt x="15" y="69"/>
                    <a:pt x="8" y="61"/>
                    <a:pt x="0" y="58"/>
                  </a:cubicBezTo>
                  <a:cubicBezTo>
                    <a:pt x="2" y="52"/>
                    <a:pt x="1" y="43"/>
                    <a:pt x="1" y="36"/>
                  </a:cubicBezTo>
                </a:path>
              </a:pathLst>
            </a:custGeom>
            <a:solidFill>
              <a:srgbClr val="DDDDDD">
                <a:alpha val="30000"/>
              </a:srgbClr>
            </a:solidFill>
            <a:ln w="3175" cap="rnd">
              <a:noFill/>
              <a:prstDash val="solid"/>
              <a:round/>
              <a:headEnd/>
              <a:tailEnd/>
            </a:ln>
          </p:spPr>
          <p:txBody>
            <a:bodyPr/>
            <a:lstStyle/>
            <a:p>
              <a:endParaRPr lang="en-US"/>
            </a:p>
          </p:txBody>
        </p:sp>
        <p:sp>
          <p:nvSpPr>
            <p:cNvPr id="193" name="Freeform 296"/>
            <p:cNvSpPr>
              <a:spLocks/>
            </p:cNvSpPr>
            <p:nvPr/>
          </p:nvSpPr>
          <p:spPr bwMode="auto">
            <a:xfrm>
              <a:off x="4271963" y="2959100"/>
              <a:ext cx="230188" cy="217487"/>
            </a:xfrm>
            <a:custGeom>
              <a:avLst/>
              <a:gdLst>
                <a:gd name="T0" fmla="*/ 1 w 261"/>
                <a:gd name="T1" fmla="*/ 1 h 245"/>
                <a:gd name="T2" fmla="*/ 1 w 261"/>
                <a:gd name="T3" fmla="*/ 1 h 245"/>
                <a:gd name="T4" fmla="*/ 1 w 261"/>
                <a:gd name="T5" fmla="*/ 1 h 245"/>
                <a:gd name="T6" fmla="*/ 1 w 261"/>
                <a:gd name="T7" fmla="*/ 1 h 245"/>
                <a:gd name="T8" fmla="*/ 1 w 261"/>
                <a:gd name="T9" fmla="*/ 1 h 245"/>
                <a:gd name="T10" fmla="*/ 1 w 261"/>
                <a:gd name="T11" fmla="*/ 1 h 245"/>
                <a:gd name="T12" fmla="*/ 1 w 261"/>
                <a:gd name="T13" fmla="*/ 1 h 245"/>
                <a:gd name="T14" fmla="*/ 2 w 261"/>
                <a:gd name="T15" fmla="*/ 1 h 245"/>
                <a:gd name="T16" fmla="*/ 2 w 261"/>
                <a:gd name="T17" fmla="*/ 1 h 245"/>
                <a:gd name="T18" fmla="*/ 2 w 261"/>
                <a:gd name="T19" fmla="*/ 1 h 245"/>
                <a:gd name="T20" fmla="*/ 2 w 261"/>
                <a:gd name="T21" fmla="*/ 1 h 245"/>
                <a:gd name="T22" fmla="*/ 2 w 261"/>
                <a:gd name="T23" fmla="*/ 1 h 245"/>
                <a:gd name="T24" fmla="*/ 2 w 261"/>
                <a:gd name="T25" fmla="*/ 2 h 245"/>
                <a:gd name="T26" fmla="*/ 2 w 261"/>
                <a:gd name="T27" fmla="*/ 2 h 245"/>
                <a:gd name="T28" fmla="*/ 2 w 261"/>
                <a:gd name="T29" fmla="*/ 2 h 245"/>
                <a:gd name="T30" fmla="*/ 2 w 261"/>
                <a:gd name="T31" fmla="*/ 2 h 245"/>
                <a:gd name="T32" fmla="*/ 2 w 261"/>
                <a:gd name="T33" fmla="*/ 2 h 245"/>
                <a:gd name="T34" fmla="*/ 2 w 261"/>
                <a:gd name="T35" fmla="*/ 2 h 245"/>
                <a:gd name="T36" fmla="*/ 1 w 261"/>
                <a:gd name="T37" fmla="*/ 2 h 245"/>
                <a:gd name="T38" fmla="*/ 1 w 261"/>
                <a:gd name="T39" fmla="*/ 2 h 245"/>
                <a:gd name="T40" fmla="*/ 1 w 261"/>
                <a:gd name="T41" fmla="*/ 2 h 245"/>
                <a:gd name="T42" fmla="*/ 1 w 261"/>
                <a:gd name="T43" fmla="*/ 2 h 245"/>
                <a:gd name="T44" fmla="*/ 1 w 261"/>
                <a:gd name="T45" fmla="*/ 2 h 245"/>
                <a:gd name="T46" fmla="*/ 1 w 261"/>
                <a:gd name="T47" fmla="*/ 2 h 245"/>
                <a:gd name="T48" fmla="*/ 1 w 261"/>
                <a:gd name="T49" fmla="*/ 2 h 245"/>
                <a:gd name="T50" fmla="*/ 1 w 261"/>
                <a:gd name="T51" fmla="*/ 2 h 245"/>
                <a:gd name="T52" fmla="*/ 1 w 261"/>
                <a:gd name="T53" fmla="*/ 2 h 245"/>
                <a:gd name="T54" fmla="*/ 1 w 261"/>
                <a:gd name="T55" fmla="*/ 2 h 245"/>
                <a:gd name="T56" fmla="*/ 1 w 261"/>
                <a:gd name="T57" fmla="*/ 2 h 245"/>
                <a:gd name="T58" fmla="*/ 1 w 261"/>
                <a:gd name="T59" fmla="*/ 1 h 245"/>
                <a:gd name="T60" fmla="*/ 1 w 261"/>
                <a:gd name="T61" fmla="*/ 1 h 245"/>
                <a:gd name="T62" fmla="*/ 1 w 261"/>
                <a:gd name="T63" fmla="*/ 1 h 245"/>
                <a:gd name="T64" fmla="*/ 1 w 261"/>
                <a:gd name="T65" fmla="*/ 1 h 245"/>
                <a:gd name="T66" fmla="*/ 1 w 261"/>
                <a:gd name="T67" fmla="*/ 1 h 245"/>
                <a:gd name="T68" fmla="*/ 1 w 261"/>
                <a:gd name="T69" fmla="*/ 1 h 24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61" h="245">
                  <a:moveTo>
                    <a:pt x="8" y="55"/>
                  </a:moveTo>
                  <a:cubicBezTo>
                    <a:pt x="9" y="54"/>
                    <a:pt x="9" y="50"/>
                    <a:pt x="9" y="49"/>
                  </a:cubicBezTo>
                  <a:cubicBezTo>
                    <a:pt x="10" y="48"/>
                    <a:pt x="10" y="45"/>
                    <a:pt x="12" y="44"/>
                  </a:cubicBezTo>
                  <a:cubicBezTo>
                    <a:pt x="14" y="43"/>
                    <a:pt x="18" y="39"/>
                    <a:pt x="18" y="39"/>
                  </a:cubicBezTo>
                  <a:cubicBezTo>
                    <a:pt x="18" y="39"/>
                    <a:pt x="33" y="31"/>
                    <a:pt x="42" y="32"/>
                  </a:cubicBezTo>
                  <a:cubicBezTo>
                    <a:pt x="52" y="32"/>
                    <a:pt x="56" y="27"/>
                    <a:pt x="58" y="22"/>
                  </a:cubicBezTo>
                  <a:cubicBezTo>
                    <a:pt x="61" y="17"/>
                    <a:pt x="67" y="15"/>
                    <a:pt x="73" y="12"/>
                  </a:cubicBezTo>
                  <a:cubicBezTo>
                    <a:pt x="79" y="9"/>
                    <a:pt x="82" y="5"/>
                    <a:pt x="89" y="5"/>
                  </a:cubicBezTo>
                  <a:cubicBezTo>
                    <a:pt x="96" y="4"/>
                    <a:pt x="99" y="1"/>
                    <a:pt x="102" y="2"/>
                  </a:cubicBezTo>
                  <a:cubicBezTo>
                    <a:pt x="106" y="2"/>
                    <a:pt x="106" y="0"/>
                    <a:pt x="112" y="4"/>
                  </a:cubicBezTo>
                  <a:cubicBezTo>
                    <a:pt x="117" y="7"/>
                    <a:pt x="113" y="2"/>
                    <a:pt x="115" y="9"/>
                  </a:cubicBezTo>
                  <a:cubicBezTo>
                    <a:pt x="116" y="17"/>
                    <a:pt x="115" y="24"/>
                    <a:pt x="124" y="24"/>
                  </a:cubicBezTo>
                  <a:cubicBezTo>
                    <a:pt x="134" y="24"/>
                    <a:pt x="139" y="24"/>
                    <a:pt x="143" y="19"/>
                  </a:cubicBezTo>
                  <a:cubicBezTo>
                    <a:pt x="158" y="19"/>
                    <a:pt x="158" y="19"/>
                    <a:pt x="158" y="19"/>
                  </a:cubicBezTo>
                  <a:cubicBezTo>
                    <a:pt x="164" y="18"/>
                    <a:pt x="171" y="19"/>
                    <a:pt x="177" y="21"/>
                  </a:cubicBezTo>
                  <a:cubicBezTo>
                    <a:pt x="187" y="24"/>
                    <a:pt x="200" y="31"/>
                    <a:pt x="211" y="29"/>
                  </a:cubicBezTo>
                  <a:cubicBezTo>
                    <a:pt x="217" y="29"/>
                    <a:pt x="221" y="25"/>
                    <a:pt x="227" y="28"/>
                  </a:cubicBezTo>
                  <a:cubicBezTo>
                    <a:pt x="231" y="29"/>
                    <a:pt x="242" y="36"/>
                    <a:pt x="244" y="40"/>
                  </a:cubicBezTo>
                  <a:cubicBezTo>
                    <a:pt x="246" y="46"/>
                    <a:pt x="241" y="56"/>
                    <a:pt x="244" y="63"/>
                  </a:cubicBezTo>
                  <a:cubicBezTo>
                    <a:pt x="247" y="69"/>
                    <a:pt x="251" y="73"/>
                    <a:pt x="253" y="80"/>
                  </a:cubicBezTo>
                  <a:cubicBezTo>
                    <a:pt x="255" y="87"/>
                    <a:pt x="255" y="96"/>
                    <a:pt x="251" y="101"/>
                  </a:cubicBezTo>
                  <a:cubicBezTo>
                    <a:pt x="248" y="105"/>
                    <a:pt x="242" y="106"/>
                    <a:pt x="238" y="110"/>
                  </a:cubicBezTo>
                  <a:cubicBezTo>
                    <a:pt x="234" y="114"/>
                    <a:pt x="235" y="115"/>
                    <a:pt x="234" y="121"/>
                  </a:cubicBezTo>
                  <a:cubicBezTo>
                    <a:pt x="243" y="120"/>
                    <a:pt x="245" y="125"/>
                    <a:pt x="244" y="133"/>
                  </a:cubicBezTo>
                  <a:cubicBezTo>
                    <a:pt x="244" y="144"/>
                    <a:pt x="243" y="150"/>
                    <a:pt x="247" y="159"/>
                  </a:cubicBezTo>
                  <a:cubicBezTo>
                    <a:pt x="252" y="171"/>
                    <a:pt x="261" y="187"/>
                    <a:pt x="257" y="199"/>
                  </a:cubicBezTo>
                  <a:cubicBezTo>
                    <a:pt x="254" y="206"/>
                    <a:pt x="251" y="204"/>
                    <a:pt x="246" y="209"/>
                  </a:cubicBezTo>
                  <a:cubicBezTo>
                    <a:pt x="240" y="214"/>
                    <a:pt x="237" y="220"/>
                    <a:pt x="231" y="225"/>
                  </a:cubicBezTo>
                  <a:cubicBezTo>
                    <a:pt x="226" y="229"/>
                    <a:pt x="219" y="233"/>
                    <a:pt x="216" y="238"/>
                  </a:cubicBezTo>
                  <a:cubicBezTo>
                    <a:pt x="213" y="245"/>
                    <a:pt x="213" y="245"/>
                    <a:pt x="213" y="245"/>
                  </a:cubicBezTo>
                  <a:cubicBezTo>
                    <a:pt x="210" y="243"/>
                    <a:pt x="210" y="243"/>
                    <a:pt x="209" y="242"/>
                  </a:cubicBezTo>
                  <a:cubicBezTo>
                    <a:pt x="206" y="239"/>
                    <a:pt x="203" y="236"/>
                    <a:pt x="201" y="234"/>
                  </a:cubicBezTo>
                  <a:cubicBezTo>
                    <a:pt x="200" y="233"/>
                    <a:pt x="199" y="229"/>
                    <a:pt x="199" y="229"/>
                  </a:cubicBezTo>
                  <a:cubicBezTo>
                    <a:pt x="195" y="226"/>
                    <a:pt x="194" y="231"/>
                    <a:pt x="190" y="233"/>
                  </a:cubicBezTo>
                  <a:cubicBezTo>
                    <a:pt x="187" y="234"/>
                    <a:pt x="177" y="228"/>
                    <a:pt x="178" y="236"/>
                  </a:cubicBezTo>
                  <a:cubicBezTo>
                    <a:pt x="173" y="236"/>
                    <a:pt x="170" y="234"/>
                    <a:pt x="164" y="236"/>
                  </a:cubicBezTo>
                  <a:cubicBezTo>
                    <a:pt x="160" y="237"/>
                    <a:pt x="156" y="236"/>
                    <a:pt x="152" y="238"/>
                  </a:cubicBezTo>
                  <a:cubicBezTo>
                    <a:pt x="149" y="239"/>
                    <a:pt x="148" y="243"/>
                    <a:pt x="144" y="241"/>
                  </a:cubicBezTo>
                  <a:cubicBezTo>
                    <a:pt x="141" y="239"/>
                    <a:pt x="141" y="230"/>
                    <a:pt x="139" y="227"/>
                  </a:cubicBezTo>
                  <a:cubicBezTo>
                    <a:pt x="133" y="228"/>
                    <a:pt x="134" y="240"/>
                    <a:pt x="128" y="238"/>
                  </a:cubicBezTo>
                  <a:cubicBezTo>
                    <a:pt x="126" y="238"/>
                    <a:pt x="115" y="227"/>
                    <a:pt x="115" y="225"/>
                  </a:cubicBezTo>
                  <a:cubicBezTo>
                    <a:pt x="114" y="223"/>
                    <a:pt x="119" y="218"/>
                    <a:pt x="116" y="215"/>
                  </a:cubicBezTo>
                  <a:cubicBezTo>
                    <a:pt x="115" y="213"/>
                    <a:pt x="112" y="214"/>
                    <a:pt x="110" y="214"/>
                  </a:cubicBezTo>
                  <a:cubicBezTo>
                    <a:pt x="107" y="215"/>
                    <a:pt x="105" y="218"/>
                    <a:pt x="102" y="216"/>
                  </a:cubicBezTo>
                  <a:cubicBezTo>
                    <a:pt x="100" y="214"/>
                    <a:pt x="99" y="205"/>
                    <a:pt x="98" y="202"/>
                  </a:cubicBezTo>
                  <a:cubicBezTo>
                    <a:pt x="94" y="202"/>
                    <a:pt x="92" y="208"/>
                    <a:pt x="88" y="208"/>
                  </a:cubicBezTo>
                  <a:cubicBezTo>
                    <a:pt x="89" y="206"/>
                    <a:pt x="91" y="198"/>
                    <a:pt x="89" y="196"/>
                  </a:cubicBezTo>
                  <a:cubicBezTo>
                    <a:pt x="88" y="194"/>
                    <a:pt x="84" y="196"/>
                    <a:pt x="82" y="196"/>
                  </a:cubicBezTo>
                  <a:cubicBezTo>
                    <a:pt x="80" y="196"/>
                    <a:pt x="73" y="195"/>
                    <a:pt x="71" y="197"/>
                  </a:cubicBezTo>
                  <a:cubicBezTo>
                    <a:pt x="70" y="199"/>
                    <a:pt x="71" y="207"/>
                    <a:pt x="71" y="209"/>
                  </a:cubicBezTo>
                  <a:cubicBezTo>
                    <a:pt x="67" y="208"/>
                    <a:pt x="63" y="204"/>
                    <a:pt x="59" y="202"/>
                  </a:cubicBezTo>
                  <a:cubicBezTo>
                    <a:pt x="60" y="198"/>
                    <a:pt x="61" y="193"/>
                    <a:pt x="60" y="189"/>
                  </a:cubicBezTo>
                  <a:cubicBezTo>
                    <a:pt x="56" y="189"/>
                    <a:pt x="54" y="191"/>
                    <a:pt x="50" y="192"/>
                  </a:cubicBezTo>
                  <a:cubicBezTo>
                    <a:pt x="50" y="189"/>
                    <a:pt x="48" y="191"/>
                    <a:pt x="47" y="190"/>
                  </a:cubicBezTo>
                  <a:cubicBezTo>
                    <a:pt x="46" y="189"/>
                    <a:pt x="45" y="186"/>
                    <a:pt x="44" y="185"/>
                  </a:cubicBezTo>
                  <a:cubicBezTo>
                    <a:pt x="41" y="183"/>
                    <a:pt x="37" y="186"/>
                    <a:pt x="34" y="188"/>
                  </a:cubicBezTo>
                  <a:cubicBezTo>
                    <a:pt x="31" y="183"/>
                    <a:pt x="35" y="176"/>
                    <a:pt x="30" y="171"/>
                  </a:cubicBezTo>
                  <a:cubicBezTo>
                    <a:pt x="27" y="169"/>
                    <a:pt x="24" y="170"/>
                    <a:pt x="23" y="168"/>
                  </a:cubicBezTo>
                  <a:cubicBezTo>
                    <a:pt x="23" y="166"/>
                    <a:pt x="23" y="166"/>
                    <a:pt x="23" y="166"/>
                  </a:cubicBezTo>
                  <a:cubicBezTo>
                    <a:pt x="24" y="162"/>
                    <a:pt x="22" y="157"/>
                    <a:pt x="22" y="153"/>
                  </a:cubicBezTo>
                  <a:cubicBezTo>
                    <a:pt x="22" y="144"/>
                    <a:pt x="14" y="139"/>
                    <a:pt x="15" y="131"/>
                  </a:cubicBezTo>
                  <a:cubicBezTo>
                    <a:pt x="15" y="127"/>
                    <a:pt x="15" y="126"/>
                    <a:pt x="15" y="123"/>
                  </a:cubicBezTo>
                  <a:cubicBezTo>
                    <a:pt x="14" y="122"/>
                    <a:pt x="13" y="121"/>
                    <a:pt x="13" y="119"/>
                  </a:cubicBezTo>
                  <a:cubicBezTo>
                    <a:pt x="13" y="118"/>
                    <a:pt x="15" y="116"/>
                    <a:pt x="14" y="115"/>
                  </a:cubicBezTo>
                  <a:cubicBezTo>
                    <a:pt x="14" y="113"/>
                    <a:pt x="12" y="113"/>
                    <a:pt x="11" y="111"/>
                  </a:cubicBezTo>
                  <a:cubicBezTo>
                    <a:pt x="10" y="109"/>
                    <a:pt x="12" y="106"/>
                    <a:pt x="12" y="103"/>
                  </a:cubicBezTo>
                  <a:cubicBezTo>
                    <a:pt x="12" y="97"/>
                    <a:pt x="3" y="96"/>
                    <a:pt x="0" y="91"/>
                  </a:cubicBezTo>
                  <a:cubicBezTo>
                    <a:pt x="5" y="86"/>
                    <a:pt x="10" y="79"/>
                    <a:pt x="11" y="72"/>
                  </a:cubicBezTo>
                  <a:cubicBezTo>
                    <a:pt x="11" y="69"/>
                    <a:pt x="12" y="66"/>
                    <a:pt x="12" y="64"/>
                  </a:cubicBezTo>
                  <a:cubicBezTo>
                    <a:pt x="12" y="61"/>
                    <a:pt x="7" y="57"/>
                    <a:pt x="8" y="55"/>
                  </a:cubicBezTo>
                  <a:close/>
                </a:path>
              </a:pathLst>
            </a:custGeom>
            <a:solidFill>
              <a:srgbClr val="DDDDDD">
                <a:alpha val="30000"/>
              </a:srgbClr>
            </a:solidFill>
            <a:ln w="3175" cap="rnd">
              <a:noFill/>
              <a:prstDash val="solid"/>
              <a:round/>
              <a:headEnd/>
              <a:tailEnd/>
            </a:ln>
          </p:spPr>
          <p:txBody>
            <a:bodyPr/>
            <a:lstStyle/>
            <a:p>
              <a:endParaRPr lang="en-US"/>
            </a:p>
          </p:txBody>
        </p:sp>
        <p:sp>
          <p:nvSpPr>
            <p:cNvPr id="194" name="Freeform 297"/>
            <p:cNvSpPr>
              <a:spLocks/>
            </p:cNvSpPr>
            <p:nvPr/>
          </p:nvSpPr>
          <p:spPr bwMode="auto">
            <a:xfrm>
              <a:off x="4398963" y="2943225"/>
              <a:ext cx="74613" cy="42862"/>
            </a:xfrm>
            <a:custGeom>
              <a:avLst/>
              <a:gdLst>
                <a:gd name="T0" fmla="*/ 1 w 86"/>
                <a:gd name="T1" fmla="*/ 0 h 48"/>
                <a:gd name="T2" fmla="*/ 1 w 86"/>
                <a:gd name="T3" fmla="*/ 1 h 48"/>
                <a:gd name="T4" fmla="*/ 1 w 86"/>
                <a:gd name="T5" fmla="*/ 1 h 48"/>
                <a:gd name="T6" fmla="*/ 1 w 86"/>
                <a:gd name="T7" fmla="*/ 1 h 48"/>
                <a:gd name="T8" fmla="*/ 1 w 86"/>
                <a:gd name="T9" fmla="*/ 1 h 48"/>
                <a:gd name="T10" fmla="*/ 1 w 86"/>
                <a:gd name="T11" fmla="*/ 1 h 48"/>
                <a:gd name="T12" fmla="*/ 1 w 86"/>
                <a:gd name="T13" fmla="*/ 1 h 48"/>
                <a:gd name="T14" fmla="*/ 1 w 86"/>
                <a:gd name="T15" fmla="*/ 1 h 48"/>
                <a:gd name="T16" fmla="*/ 1 w 86"/>
                <a:gd name="T17" fmla="*/ 1 h 48"/>
                <a:gd name="T18" fmla="*/ 1 w 86"/>
                <a:gd name="T19" fmla="*/ 1 h 48"/>
                <a:gd name="T20" fmla="*/ 1 w 86"/>
                <a:gd name="T21" fmla="*/ 1 h 48"/>
                <a:gd name="T22" fmla="*/ 0 w 86"/>
                <a:gd name="T23" fmla="*/ 1 h 48"/>
                <a:gd name="T24" fmla="*/ 1 w 86"/>
                <a:gd name="T25" fmla="*/ 1 h 48"/>
                <a:gd name="T26" fmla="*/ 1 w 86"/>
                <a:gd name="T27" fmla="*/ 1 h 48"/>
                <a:gd name="T28" fmla="*/ 1 w 86"/>
                <a:gd name="T29" fmla="*/ 1 h 48"/>
                <a:gd name="T30" fmla="*/ 1 w 86"/>
                <a:gd name="T31" fmla="*/ 1 h 48"/>
                <a:gd name="T32" fmla="*/ 1 w 86"/>
                <a:gd name="T33" fmla="*/ 1 h 48"/>
                <a:gd name="T34" fmla="*/ 1 w 86"/>
                <a:gd name="T35" fmla="*/ 1 h 48"/>
                <a:gd name="T36" fmla="*/ 1 w 86"/>
                <a:gd name="T37" fmla="*/ 1 h 48"/>
                <a:gd name="T38" fmla="*/ 1 w 86"/>
                <a:gd name="T39" fmla="*/ 1 h 48"/>
                <a:gd name="T40" fmla="*/ 1 w 86"/>
                <a:gd name="T41" fmla="*/ 1 h 48"/>
                <a:gd name="T42" fmla="*/ 1 w 86"/>
                <a:gd name="T43" fmla="*/ 1 h 48"/>
                <a:gd name="T44" fmla="*/ 1 w 86"/>
                <a:gd name="T45" fmla="*/ 1 h 48"/>
                <a:gd name="T46" fmla="*/ 1 w 86"/>
                <a:gd name="T47" fmla="*/ 0 h 4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86" h="48">
                  <a:moveTo>
                    <a:pt x="41" y="0"/>
                  </a:moveTo>
                  <a:cubicBezTo>
                    <a:pt x="45" y="3"/>
                    <a:pt x="49" y="3"/>
                    <a:pt x="52" y="5"/>
                  </a:cubicBezTo>
                  <a:cubicBezTo>
                    <a:pt x="54" y="6"/>
                    <a:pt x="56" y="9"/>
                    <a:pt x="58" y="10"/>
                  </a:cubicBezTo>
                  <a:cubicBezTo>
                    <a:pt x="65" y="13"/>
                    <a:pt x="72" y="7"/>
                    <a:pt x="78" y="11"/>
                  </a:cubicBezTo>
                  <a:cubicBezTo>
                    <a:pt x="86" y="17"/>
                    <a:pt x="79" y="21"/>
                    <a:pt x="78" y="28"/>
                  </a:cubicBezTo>
                  <a:cubicBezTo>
                    <a:pt x="78" y="32"/>
                    <a:pt x="80" y="41"/>
                    <a:pt x="82" y="45"/>
                  </a:cubicBezTo>
                  <a:cubicBezTo>
                    <a:pt x="81" y="45"/>
                    <a:pt x="81" y="45"/>
                    <a:pt x="81" y="45"/>
                  </a:cubicBezTo>
                  <a:cubicBezTo>
                    <a:pt x="77" y="44"/>
                    <a:pt x="73" y="47"/>
                    <a:pt x="68" y="47"/>
                  </a:cubicBezTo>
                  <a:cubicBezTo>
                    <a:pt x="57" y="48"/>
                    <a:pt x="44" y="42"/>
                    <a:pt x="34" y="39"/>
                  </a:cubicBezTo>
                  <a:cubicBezTo>
                    <a:pt x="28" y="37"/>
                    <a:pt x="21" y="36"/>
                    <a:pt x="15" y="36"/>
                  </a:cubicBezTo>
                  <a:cubicBezTo>
                    <a:pt x="10" y="37"/>
                    <a:pt x="6" y="39"/>
                    <a:pt x="1" y="37"/>
                  </a:cubicBezTo>
                  <a:cubicBezTo>
                    <a:pt x="0" y="37"/>
                    <a:pt x="0" y="37"/>
                    <a:pt x="0" y="37"/>
                  </a:cubicBezTo>
                  <a:cubicBezTo>
                    <a:pt x="4" y="32"/>
                    <a:pt x="5" y="29"/>
                    <a:pt x="13" y="30"/>
                  </a:cubicBezTo>
                  <a:cubicBezTo>
                    <a:pt x="20" y="30"/>
                    <a:pt x="20" y="25"/>
                    <a:pt x="17" y="25"/>
                  </a:cubicBezTo>
                  <a:cubicBezTo>
                    <a:pt x="14" y="24"/>
                    <a:pt x="10" y="23"/>
                    <a:pt x="8" y="24"/>
                  </a:cubicBezTo>
                  <a:cubicBezTo>
                    <a:pt x="5" y="26"/>
                    <a:pt x="6" y="18"/>
                    <a:pt x="9" y="16"/>
                  </a:cubicBezTo>
                  <a:cubicBezTo>
                    <a:pt x="11" y="14"/>
                    <a:pt x="12" y="12"/>
                    <a:pt x="16" y="14"/>
                  </a:cubicBezTo>
                  <a:cubicBezTo>
                    <a:pt x="21" y="16"/>
                    <a:pt x="23" y="13"/>
                    <a:pt x="26" y="13"/>
                  </a:cubicBezTo>
                  <a:cubicBezTo>
                    <a:pt x="29" y="13"/>
                    <a:pt x="29" y="15"/>
                    <a:pt x="32" y="16"/>
                  </a:cubicBezTo>
                  <a:cubicBezTo>
                    <a:pt x="34" y="18"/>
                    <a:pt x="37" y="17"/>
                    <a:pt x="37" y="17"/>
                  </a:cubicBezTo>
                  <a:cubicBezTo>
                    <a:pt x="37" y="17"/>
                    <a:pt x="40" y="15"/>
                    <a:pt x="39" y="10"/>
                  </a:cubicBezTo>
                  <a:cubicBezTo>
                    <a:pt x="38" y="5"/>
                    <a:pt x="38" y="2"/>
                    <a:pt x="38" y="2"/>
                  </a:cubicBezTo>
                  <a:cubicBezTo>
                    <a:pt x="41" y="1"/>
                    <a:pt x="41" y="1"/>
                    <a:pt x="41" y="1"/>
                  </a:cubicBezTo>
                  <a:lnTo>
                    <a:pt x="41" y="0"/>
                  </a:lnTo>
                  <a:close/>
                </a:path>
              </a:pathLst>
            </a:custGeom>
            <a:solidFill>
              <a:srgbClr val="DDDDDD">
                <a:alpha val="30000"/>
              </a:srgbClr>
            </a:solidFill>
            <a:ln w="3175" cap="rnd">
              <a:noFill/>
              <a:prstDash val="solid"/>
              <a:round/>
              <a:headEnd/>
              <a:tailEnd/>
            </a:ln>
          </p:spPr>
          <p:txBody>
            <a:bodyPr/>
            <a:lstStyle/>
            <a:p>
              <a:endParaRPr lang="en-US"/>
            </a:p>
          </p:txBody>
        </p:sp>
        <p:sp>
          <p:nvSpPr>
            <p:cNvPr id="195" name="Freeform 298"/>
            <p:cNvSpPr>
              <a:spLocks/>
            </p:cNvSpPr>
            <p:nvPr/>
          </p:nvSpPr>
          <p:spPr bwMode="auto">
            <a:xfrm>
              <a:off x="4429125" y="2897188"/>
              <a:ext cx="127000" cy="107950"/>
            </a:xfrm>
            <a:custGeom>
              <a:avLst/>
              <a:gdLst>
                <a:gd name="T0" fmla="*/ 1 w 144"/>
                <a:gd name="T1" fmla="*/ 1 h 122"/>
                <a:gd name="T2" fmla="*/ 1 w 144"/>
                <a:gd name="T3" fmla="*/ 1 h 122"/>
                <a:gd name="T4" fmla="*/ 1 w 144"/>
                <a:gd name="T5" fmla="*/ 1 h 122"/>
                <a:gd name="T6" fmla="*/ 1 w 144"/>
                <a:gd name="T7" fmla="*/ 1 h 122"/>
                <a:gd name="T8" fmla="*/ 1 w 144"/>
                <a:gd name="T9" fmla="*/ 1 h 122"/>
                <a:gd name="T10" fmla="*/ 1 w 144"/>
                <a:gd name="T11" fmla="*/ 1 h 122"/>
                <a:gd name="T12" fmla="*/ 1 w 144"/>
                <a:gd name="T13" fmla="*/ 1 h 122"/>
                <a:gd name="T14" fmla="*/ 1 w 144"/>
                <a:gd name="T15" fmla="*/ 1 h 122"/>
                <a:gd name="T16" fmla="*/ 1 w 144"/>
                <a:gd name="T17" fmla="*/ 1 h 122"/>
                <a:gd name="T18" fmla="*/ 1 w 144"/>
                <a:gd name="T19" fmla="*/ 1 h 122"/>
                <a:gd name="T20" fmla="*/ 1 w 144"/>
                <a:gd name="T21" fmla="*/ 1 h 122"/>
                <a:gd name="T22" fmla="*/ 1 w 144"/>
                <a:gd name="T23" fmla="*/ 1 h 122"/>
                <a:gd name="T24" fmla="*/ 1 w 144"/>
                <a:gd name="T25" fmla="*/ 1 h 122"/>
                <a:gd name="T26" fmla="*/ 1 w 144"/>
                <a:gd name="T27" fmla="*/ 1 h 122"/>
                <a:gd name="T28" fmla="*/ 1 w 144"/>
                <a:gd name="T29" fmla="*/ 1 h 122"/>
                <a:gd name="T30" fmla="*/ 1 w 144"/>
                <a:gd name="T31" fmla="*/ 1 h 122"/>
                <a:gd name="T32" fmla="*/ 1 w 144"/>
                <a:gd name="T33" fmla="*/ 1 h 122"/>
                <a:gd name="T34" fmla="*/ 1 w 144"/>
                <a:gd name="T35" fmla="*/ 1 h 122"/>
                <a:gd name="T36" fmla="*/ 1 w 144"/>
                <a:gd name="T37" fmla="*/ 1 h 122"/>
                <a:gd name="T38" fmla="*/ 1 w 144"/>
                <a:gd name="T39" fmla="*/ 1 h 122"/>
                <a:gd name="T40" fmla="*/ 1 w 144"/>
                <a:gd name="T41" fmla="*/ 1 h 122"/>
                <a:gd name="T42" fmla="*/ 0 w 144"/>
                <a:gd name="T43" fmla="*/ 1 h 122"/>
                <a:gd name="T44" fmla="*/ 0 w 144"/>
                <a:gd name="T45" fmla="*/ 1 h 122"/>
                <a:gd name="T46" fmla="*/ 0 w 144"/>
                <a:gd name="T47" fmla="*/ 1 h 122"/>
                <a:gd name="T48" fmla="*/ 1 w 144"/>
                <a:gd name="T49" fmla="*/ 1 h 122"/>
                <a:gd name="T50" fmla="*/ 1 w 144"/>
                <a:gd name="T51" fmla="*/ 1 h 122"/>
                <a:gd name="T52" fmla="*/ 1 w 144"/>
                <a:gd name="T53" fmla="*/ 1 h 122"/>
                <a:gd name="T54" fmla="*/ 1 w 144"/>
                <a:gd name="T55" fmla="*/ 1 h 122"/>
                <a:gd name="T56" fmla="*/ 1 w 144"/>
                <a:gd name="T57" fmla="*/ 1 h 122"/>
                <a:gd name="T58" fmla="*/ 1 w 144"/>
                <a:gd name="T59" fmla="*/ 1 h 122"/>
                <a:gd name="T60" fmla="*/ 1 w 144"/>
                <a:gd name="T61" fmla="*/ 1 h 122"/>
                <a:gd name="T62" fmla="*/ 1 w 144"/>
                <a:gd name="T63" fmla="*/ 1 h 122"/>
                <a:gd name="T64" fmla="*/ 1 w 144"/>
                <a:gd name="T65" fmla="*/ 1 h 122"/>
                <a:gd name="T66" fmla="*/ 1 w 144"/>
                <a:gd name="T67" fmla="*/ 1 h 122"/>
                <a:gd name="T68" fmla="*/ 1 w 144"/>
                <a:gd name="T69" fmla="*/ 1 h 122"/>
                <a:gd name="T70" fmla="*/ 1 w 144"/>
                <a:gd name="T71" fmla="*/ 1 h 122"/>
                <a:gd name="T72" fmla="*/ 1 w 144"/>
                <a:gd name="T73" fmla="*/ 1 h 122"/>
                <a:gd name="T74" fmla="*/ 1 w 144"/>
                <a:gd name="T75" fmla="*/ 1 h 12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44" h="122">
                  <a:moveTo>
                    <a:pt x="66" y="122"/>
                  </a:moveTo>
                  <a:cubicBezTo>
                    <a:pt x="72" y="118"/>
                    <a:pt x="79" y="122"/>
                    <a:pt x="86" y="119"/>
                  </a:cubicBezTo>
                  <a:cubicBezTo>
                    <a:pt x="88" y="118"/>
                    <a:pt x="92" y="113"/>
                    <a:pt x="93" y="112"/>
                  </a:cubicBezTo>
                  <a:cubicBezTo>
                    <a:pt x="96" y="109"/>
                    <a:pt x="99" y="105"/>
                    <a:pt x="101" y="103"/>
                  </a:cubicBezTo>
                  <a:cubicBezTo>
                    <a:pt x="111" y="106"/>
                    <a:pt x="112" y="107"/>
                    <a:pt x="113" y="94"/>
                  </a:cubicBezTo>
                  <a:cubicBezTo>
                    <a:pt x="113" y="88"/>
                    <a:pt x="110" y="73"/>
                    <a:pt x="120" y="76"/>
                  </a:cubicBezTo>
                  <a:cubicBezTo>
                    <a:pt x="120" y="70"/>
                    <a:pt x="123" y="65"/>
                    <a:pt x="128" y="63"/>
                  </a:cubicBezTo>
                  <a:cubicBezTo>
                    <a:pt x="131" y="62"/>
                    <a:pt x="134" y="64"/>
                    <a:pt x="137" y="61"/>
                  </a:cubicBezTo>
                  <a:cubicBezTo>
                    <a:pt x="139" y="60"/>
                    <a:pt x="140" y="56"/>
                    <a:pt x="142" y="53"/>
                  </a:cubicBezTo>
                  <a:cubicBezTo>
                    <a:pt x="141" y="50"/>
                    <a:pt x="138" y="49"/>
                    <a:pt x="135" y="48"/>
                  </a:cubicBezTo>
                  <a:cubicBezTo>
                    <a:pt x="138" y="43"/>
                    <a:pt x="144" y="35"/>
                    <a:pt x="141" y="29"/>
                  </a:cubicBezTo>
                  <a:cubicBezTo>
                    <a:pt x="139" y="26"/>
                    <a:pt x="128" y="17"/>
                    <a:pt x="125" y="15"/>
                  </a:cubicBezTo>
                  <a:cubicBezTo>
                    <a:pt x="119" y="11"/>
                    <a:pt x="110" y="13"/>
                    <a:pt x="103" y="10"/>
                  </a:cubicBezTo>
                  <a:cubicBezTo>
                    <a:pt x="99" y="8"/>
                    <a:pt x="99" y="6"/>
                    <a:pt x="96" y="4"/>
                  </a:cubicBezTo>
                  <a:cubicBezTo>
                    <a:pt x="91" y="0"/>
                    <a:pt x="93" y="2"/>
                    <a:pt x="90" y="2"/>
                  </a:cubicBezTo>
                  <a:cubicBezTo>
                    <a:pt x="89" y="2"/>
                    <a:pt x="86" y="4"/>
                    <a:pt x="85" y="4"/>
                  </a:cubicBezTo>
                  <a:cubicBezTo>
                    <a:pt x="84" y="5"/>
                    <a:pt x="82" y="3"/>
                    <a:pt x="81" y="3"/>
                  </a:cubicBezTo>
                  <a:cubicBezTo>
                    <a:pt x="78" y="2"/>
                    <a:pt x="75" y="2"/>
                    <a:pt x="72" y="2"/>
                  </a:cubicBezTo>
                  <a:cubicBezTo>
                    <a:pt x="64" y="2"/>
                    <a:pt x="56" y="3"/>
                    <a:pt x="47" y="3"/>
                  </a:cubicBezTo>
                  <a:cubicBezTo>
                    <a:pt x="43" y="3"/>
                    <a:pt x="38" y="5"/>
                    <a:pt x="34" y="4"/>
                  </a:cubicBezTo>
                  <a:cubicBezTo>
                    <a:pt x="31" y="4"/>
                    <a:pt x="29" y="2"/>
                    <a:pt x="26" y="2"/>
                  </a:cubicBezTo>
                  <a:cubicBezTo>
                    <a:pt x="17" y="2"/>
                    <a:pt x="9" y="14"/>
                    <a:pt x="0" y="12"/>
                  </a:cubicBezTo>
                  <a:cubicBezTo>
                    <a:pt x="0" y="14"/>
                    <a:pt x="0" y="14"/>
                    <a:pt x="0" y="14"/>
                  </a:cubicBezTo>
                  <a:cubicBezTo>
                    <a:pt x="0" y="22"/>
                    <a:pt x="0" y="22"/>
                    <a:pt x="0" y="22"/>
                  </a:cubicBezTo>
                  <a:cubicBezTo>
                    <a:pt x="0" y="22"/>
                    <a:pt x="1" y="26"/>
                    <a:pt x="5" y="31"/>
                  </a:cubicBezTo>
                  <a:cubicBezTo>
                    <a:pt x="9" y="36"/>
                    <a:pt x="7" y="37"/>
                    <a:pt x="7" y="37"/>
                  </a:cubicBezTo>
                  <a:cubicBezTo>
                    <a:pt x="7" y="37"/>
                    <a:pt x="5" y="42"/>
                    <a:pt x="5" y="46"/>
                  </a:cubicBezTo>
                  <a:cubicBezTo>
                    <a:pt x="5" y="50"/>
                    <a:pt x="7" y="53"/>
                    <a:pt x="7" y="53"/>
                  </a:cubicBezTo>
                  <a:cubicBezTo>
                    <a:pt x="6" y="53"/>
                    <a:pt x="6" y="53"/>
                    <a:pt x="6" y="53"/>
                  </a:cubicBezTo>
                  <a:cubicBezTo>
                    <a:pt x="10" y="55"/>
                    <a:pt x="14" y="56"/>
                    <a:pt x="17" y="58"/>
                  </a:cubicBezTo>
                  <a:cubicBezTo>
                    <a:pt x="19" y="59"/>
                    <a:pt x="21" y="62"/>
                    <a:pt x="23" y="63"/>
                  </a:cubicBezTo>
                  <a:cubicBezTo>
                    <a:pt x="30" y="65"/>
                    <a:pt x="37" y="60"/>
                    <a:pt x="43" y="64"/>
                  </a:cubicBezTo>
                  <a:cubicBezTo>
                    <a:pt x="51" y="70"/>
                    <a:pt x="44" y="74"/>
                    <a:pt x="43" y="81"/>
                  </a:cubicBezTo>
                  <a:cubicBezTo>
                    <a:pt x="43" y="85"/>
                    <a:pt x="45" y="94"/>
                    <a:pt x="47" y="98"/>
                  </a:cubicBezTo>
                  <a:cubicBezTo>
                    <a:pt x="49" y="99"/>
                    <a:pt x="49" y="99"/>
                    <a:pt x="49" y="99"/>
                  </a:cubicBezTo>
                  <a:cubicBezTo>
                    <a:pt x="53" y="100"/>
                    <a:pt x="64" y="107"/>
                    <a:pt x="66" y="111"/>
                  </a:cubicBezTo>
                  <a:cubicBezTo>
                    <a:pt x="66" y="113"/>
                    <a:pt x="66" y="116"/>
                    <a:pt x="66" y="119"/>
                  </a:cubicBezTo>
                  <a:lnTo>
                    <a:pt x="66" y="122"/>
                  </a:lnTo>
                  <a:close/>
                </a:path>
              </a:pathLst>
            </a:custGeom>
            <a:solidFill>
              <a:srgbClr val="DDDDDD">
                <a:alpha val="30000"/>
              </a:srgbClr>
            </a:solidFill>
            <a:ln w="3175" cap="rnd">
              <a:noFill/>
              <a:prstDash val="solid"/>
              <a:round/>
              <a:headEnd/>
              <a:tailEnd/>
            </a:ln>
          </p:spPr>
          <p:txBody>
            <a:bodyPr/>
            <a:lstStyle/>
            <a:p>
              <a:endParaRPr lang="en-US"/>
            </a:p>
          </p:txBody>
        </p:sp>
        <p:sp>
          <p:nvSpPr>
            <p:cNvPr id="196" name="Freeform 299"/>
            <p:cNvSpPr>
              <a:spLocks/>
            </p:cNvSpPr>
            <p:nvPr/>
          </p:nvSpPr>
          <p:spPr bwMode="auto">
            <a:xfrm>
              <a:off x="4422775" y="2819400"/>
              <a:ext cx="174625" cy="103187"/>
            </a:xfrm>
            <a:custGeom>
              <a:avLst/>
              <a:gdLst>
                <a:gd name="T0" fmla="*/ 1 w 198"/>
                <a:gd name="T1" fmla="*/ 1 h 117"/>
                <a:gd name="T2" fmla="*/ 2 w 198"/>
                <a:gd name="T3" fmla="*/ 1 h 117"/>
                <a:gd name="T4" fmla="*/ 2 w 198"/>
                <a:gd name="T5" fmla="*/ 1 h 117"/>
                <a:gd name="T6" fmla="*/ 2 w 198"/>
                <a:gd name="T7" fmla="*/ 1 h 117"/>
                <a:gd name="T8" fmla="*/ 2 w 198"/>
                <a:gd name="T9" fmla="*/ 1 h 117"/>
                <a:gd name="T10" fmla="*/ 2 w 198"/>
                <a:gd name="T11" fmla="*/ 1 h 117"/>
                <a:gd name="T12" fmla="*/ 2 w 198"/>
                <a:gd name="T13" fmla="*/ 1 h 117"/>
                <a:gd name="T14" fmla="*/ 2 w 198"/>
                <a:gd name="T15" fmla="*/ 1 h 117"/>
                <a:gd name="T16" fmla="*/ 2 w 198"/>
                <a:gd name="T17" fmla="*/ 1 h 117"/>
                <a:gd name="T18" fmla="*/ 2 w 198"/>
                <a:gd name="T19" fmla="*/ 1 h 117"/>
                <a:gd name="T20" fmla="*/ 2 w 198"/>
                <a:gd name="T21" fmla="*/ 1 h 117"/>
                <a:gd name="T22" fmla="*/ 1 w 198"/>
                <a:gd name="T23" fmla="*/ 1 h 117"/>
                <a:gd name="T24" fmla="*/ 1 w 198"/>
                <a:gd name="T25" fmla="*/ 1 h 117"/>
                <a:gd name="T26" fmla="*/ 1 w 198"/>
                <a:gd name="T27" fmla="*/ 1 h 117"/>
                <a:gd name="T28" fmla="*/ 1 w 198"/>
                <a:gd name="T29" fmla="*/ 1 h 117"/>
                <a:gd name="T30" fmla="*/ 1 w 198"/>
                <a:gd name="T31" fmla="*/ 1 h 117"/>
                <a:gd name="T32" fmla="*/ 1 w 198"/>
                <a:gd name="T33" fmla="*/ 1 h 117"/>
                <a:gd name="T34" fmla="*/ 1 w 198"/>
                <a:gd name="T35" fmla="*/ 1 h 117"/>
                <a:gd name="T36" fmla="*/ 1 w 198"/>
                <a:gd name="T37" fmla="*/ 1 h 117"/>
                <a:gd name="T38" fmla="*/ 1 w 198"/>
                <a:gd name="T39" fmla="*/ 1 h 117"/>
                <a:gd name="T40" fmla="*/ 1 w 198"/>
                <a:gd name="T41" fmla="*/ 1 h 117"/>
                <a:gd name="T42" fmla="*/ 1 w 198"/>
                <a:gd name="T43" fmla="*/ 1 h 117"/>
                <a:gd name="T44" fmla="*/ 1 w 198"/>
                <a:gd name="T45" fmla="*/ 1 h 117"/>
                <a:gd name="T46" fmla="*/ 1 w 198"/>
                <a:gd name="T47" fmla="*/ 1 h 117"/>
                <a:gd name="T48" fmla="*/ 1 w 198"/>
                <a:gd name="T49" fmla="*/ 1 h 117"/>
                <a:gd name="T50" fmla="*/ 1 w 198"/>
                <a:gd name="T51" fmla="*/ 1 h 117"/>
                <a:gd name="T52" fmla="*/ 1 w 198"/>
                <a:gd name="T53" fmla="*/ 1 h 117"/>
                <a:gd name="T54" fmla="*/ 1 w 198"/>
                <a:gd name="T55" fmla="*/ 1 h 117"/>
                <a:gd name="T56" fmla="*/ 1 w 198"/>
                <a:gd name="T57" fmla="*/ 1 h 117"/>
                <a:gd name="T58" fmla="*/ 1 w 198"/>
                <a:gd name="T59" fmla="*/ 1 h 117"/>
                <a:gd name="T60" fmla="*/ 1 w 198"/>
                <a:gd name="T61" fmla="*/ 1 h 117"/>
                <a:gd name="T62" fmla="*/ 1 w 198"/>
                <a:gd name="T63" fmla="*/ 1 h 117"/>
                <a:gd name="T64" fmla="*/ 1 w 198"/>
                <a:gd name="T65" fmla="*/ 1 h 117"/>
                <a:gd name="T66" fmla="*/ 1 w 198"/>
                <a:gd name="T67" fmla="*/ 1 h 117"/>
                <a:gd name="T68" fmla="*/ 1 w 198"/>
                <a:gd name="T69" fmla="*/ 1 h 117"/>
                <a:gd name="T70" fmla="*/ 1 w 198"/>
                <a:gd name="T71" fmla="*/ 1 h 117"/>
                <a:gd name="T72" fmla="*/ 1 w 198"/>
                <a:gd name="T73" fmla="*/ 1 h 117"/>
                <a:gd name="T74" fmla="*/ 1 w 198"/>
                <a:gd name="T75" fmla="*/ 1 h 117"/>
                <a:gd name="T76" fmla="*/ 1 w 198"/>
                <a:gd name="T77" fmla="*/ 1 h 117"/>
                <a:gd name="T78" fmla="*/ 1 w 198"/>
                <a:gd name="T79" fmla="*/ 1 h 117"/>
                <a:gd name="T80" fmla="*/ 1 w 198"/>
                <a:gd name="T81" fmla="*/ 1 h 117"/>
                <a:gd name="T82" fmla="*/ 1 w 198"/>
                <a:gd name="T83" fmla="*/ 1 h 11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98" h="117">
                  <a:moveTo>
                    <a:pt x="149" y="117"/>
                  </a:moveTo>
                  <a:cubicBezTo>
                    <a:pt x="154" y="116"/>
                    <a:pt x="159" y="112"/>
                    <a:pt x="164" y="112"/>
                  </a:cubicBezTo>
                  <a:cubicBezTo>
                    <a:pt x="168" y="112"/>
                    <a:pt x="170" y="117"/>
                    <a:pt x="174" y="117"/>
                  </a:cubicBezTo>
                  <a:cubicBezTo>
                    <a:pt x="181" y="116"/>
                    <a:pt x="184" y="104"/>
                    <a:pt x="189" y="99"/>
                  </a:cubicBezTo>
                  <a:cubicBezTo>
                    <a:pt x="192" y="97"/>
                    <a:pt x="192" y="96"/>
                    <a:pt x="193" y="96"/>
                  </a:cubicBezTo>
                  <a:cubicBezTo>
                    <a:pt x="188" y="89"/>
                    <a:pt x="183" y="80"/>
                    <a:pt x="185" y="71"/>
                  </a:cubicBezTo>
                  <a:cubicBezTo>
                    <a:pt x="187" y="63"/>
                    <a:pt x="194" y="63"/>
                    <a:pt x="198" y="57"/>
                  </a:cubicBezTo>
                  <a:cubicBezTo>
                    <a:pt x="194" y="53"/>
                    <a:pt x="193" y="43"/>
                    <a:pt x="191" y="37"/>
                  </a:cubicBezTo>
                  <a:cubicBezTo>
                    <a:pt x="189" y="31"/>
                    <a:pt x="197" y="7"/>
                    <a:pt x="189" y="4"/>
                  </a:cubicBezTo>
                  <a:cubicBezTo>
                    <a:pt x="183" y="3"/>
                    <a:pt x="181" y="21"/>
                    <a:pt x="176" y="24"/>
                  </a:cubicBezTo>
                  <a:cubicBezTo>
                    <a:pt x="172" y="27"/>
                    <a:pt x="171" y="27"/>
                    <a:pt x="167" y="27"/>
                  </a:cubicBezTo>
                  <a:cubicBezTo>
                    <a:pt x="164" y="27"/>
                    <a:pt x="162" y="24"/>
                    <a:pt x="158" y="25"/>
                  </a:cubicBezTo>
                  <a:cubicBezTo>
                    <a:pt x="155" y="26"/>
                    <a:pt x="155" y="30"/>
                    <a:pt x="150" y="29"/>
                  </a:cubicBezTo>
                  <a:cubicBezTo>
                    <a:pt x="147" y="28"/>
                    <a:pt x="144" y="24"/>
                    <a:pt x="141" y="22"/>
                  </a:cubicBezTo>
                  <a:cubicBezTo>
                    <a:pt x="138" y="21"/>
                    <a:pt x="135" y="20"/>
                    <a:pt x="132" y="18"/>
                  </a:cubicBezTo>
                  <a:cubicBezTo>
                    <a:pt x="126" y="15"/>
                    <a:pt x="122" y="10"/>
                    <a:pt x="117" y="7"/>
                  </a:cubicBezTo>
                  <a:cubicBezTo>
                    <a:pt x="106" y="0"/>
                    <a:pt x="102" y="9"/>
                    <a:pt x="93" y="15"/>
                  </a:cubicBezTo>
                  <a:cubicBezTo>
                    <a:pt x="93" y="18"/>
                    <a:pt x="93" y="18"/>
                    <a:pt x="93" y="18"/>
                  </a:cubicBezTo>
                  <a:cubicBezTo>
                    <a:pt x="93" y="22"/>
                    <a:pt x="94" y="27"/>
                    <a:pt x="94" y="33"/>
                  </a:cubicBezTo>
                  <a:cubicBezTo>
                    <a:pt x="94" y="45"/>
                    <a:pt x="93" y="44"/>
                    <a:pt x="89" y="52"/>
                  </a:cubicBezTo>
                  <a:cubicBezTo>
                    <a:pt x="84" y="60"/>
                    <a:pt x="76" y="57"/>
                    <a:pt x="68" y="56"/>
                  </a:cubicBezTo>
                  <a:cubicBezTo>
                    <a:pt x="60" y="55"/>
                    <a:pt x="63" y="49"/>
                    <a:pt x="62" y="44"/>
                  </a:cubicBezTo>
                  <a:cubicBezTo>
                    <a:pt x="61" y="39"/>
                    <a:pt x="56" y="38"/>
                    <a:pt x="52" y="35"/>
                  </a:cubicBezTo>
                  <a:cubicBezTo>
                    <a:pt x="49" y="32"/>
                    <a:pt x="49" y="31"/>
                    <a:pt x="47" y="27"/>
                  </a:cubicBezTo>
                  <a:cubicBezTo>
                    <a:pt x="45" y="22"/>
                    <a:pt x="42" y="25"/>
                    <a:pt x="37" y="28"/>
                  </a:cubicBezTo>
                  <a:cubicBezTo>
                    <a:pt x="32" y="31"/>
                    <a:pt x="30" y="30"/>
                    <a:pt x="24" y="34"/>
                  </a:cubicBezTo>
                  <a:cubicBezTo>
                    <a:pt x="18" y="38"/>
                    <a:pt x="16" y="42"/>
                    <a:pt x="16" y="50"/>
                  </a:cubicBezTo>
                  <a:cubicBezTo>
                    <a:pt x="16" y="58"/>
                    <a:pt x="13" y="64"/>
                    <a:pt x="7" y="71"/>
                  </a:cubicBezTo>
                  <a:cubicBezTo>
                    <a:pt x="0" y="78"/>
                    <a:pt x="3" y="85"/>
                    <a:pt x="4" y="90"/>
                  </a:cubicBezTo>
                  <a:cubicBezTo>
                    <a:pt x="5" y="94"/>
                    <a:pt x="8" y="98"/>
                    <a:pt x="8" y="98"/>
                  </a:cubicBezTo>
                  <a:cubicBezTo>
                    <a:pt x="8" y="99"/>
                    <a:pt x="8" y="99"/>
                    <a:pt x="8" y="99"/>
                  </a:cubicBezTo>
                  <a:cubicBezTo>
                    <a:pt x="17" y="101"/>
                    <a:pt x="25" y="89"/>
                    <a:pt x="34" y="89"/>
                  </a:cubicBezTo>
                  <a:cubicBezTo>
                    <a:pt x="37" y="89"/>
                    <a:pt x="39" y="91"/>
                    <a:pt x="42" y="91"/>
                  </a:cubicBezTo>
                  <a:cubicBezTo>
                    <a:pt x="46" y="92"/>
                    <a:pt x="51" y="90"/>
                    <a:pt x="55" y="90"/>
                  </a:cubicBezTo>
                  <a:cubicBezTo>
                    <a:pt x="64" y="90"/>
                    <a:pt x="72" y="89"/>
                    <a:pt x="80" y="89"/>
                  </a:cubicBezTo>
                  <a:cubicBezTo>
                    <a:pt x="83" y="89"/>
                    <a:pt x="86" y="90"/>
                    <a:pt x="89" y="90"/>
                  </a:cubicBezTo>
                  <a:cubicBezTo>
                    <a:pt x="90" y="90"/>
                    <a:pt x="92" y="92"/>
                    <a:pt x="93" y="91"/>
                  </a:cubicBezTo>
                  <a:cubicBezTo>
                    <a:pt x="95" y="91"/>
                    <a:pt x="97" y="89"/>
                    <a:pt x="98" y="89"/>
                  </a:cubicBezTo>
                  <a:cubicBezTo>
                    <a:pt x="101" y="89"/>
                    <a:pt x="99" y="87"/>
                    <a:pt x="104" y="91"/>
                  </a:cubicBezTo>
                  <a:cubicBezTo>
                    <a:pt x="107" y="94"/>
                    <a:pt x="107" y="96"/>
                    <a:pt x="111" y="97"/>
                  </a:cubicBezTo>
                  <a:cubicBezTo>
                    <a:pt x="118" y="100"/>
                    <a:pt x="127" y="98"/>
                    <a:pt x="133" y="102"/>
                  </a:cubicBezTo>
                  <a:cubicBezTo>
                    <a:pt x="136" y="104"/>
                    <a:pt x="147" y="113"/>
                    <a:pt x="149" y="117"/>
                  </a:cubicBezTo>
                </a:path>
              </a:pathLst>
            </a:custGeom>
            <a:solidFill>
              <a:srgbClr val="DDDDDD">
                <a:alpha val="30000"/>
              </a:srgbClr>
            </a:solidFill>
            <a:ln w="3175" cap="rnd">
              <a:noFill/>
              <a:prstDash val="solid"/>
              <a:round/>
              <a:headEnd/>
              <a:tailEnd/>
            </a:ln>
          </p:spPr>
          <p:txBody>
            <a:bodyPr/>
            <a:lstStyle/>
            <a:p>
              <a:endParaRPr lang="en-US"/>
            </a:p>
          </p:txBody>
        </p:sp>
        <p:sp>
          <p:nvSpPr>
            <p:cNvPr id="197" name="Freeform 300"/>
            <p:cNvSpPr>
              <a:spLocks/>
            </p:cNvSpPr>
            <p:nvPr/>
          </p:nvSpPr>
          <p:spPr bwMode="auto">
            <a:xfrm>
              <a:off x="4422775" y="2819400"/>
              <a:ext cx="174625" cy="103187"/>
            </a:xfrm>
            <a:custGeom>
              <a:avLst/>
              <a:gdLst>
                <a:gd name="T0" fmla="*/ 1 w 198"/>
                <a:gd name="T1" fmla="*/ 1 h 117"/>
                <a:gd name="T2" fmla="*/ 2 w 198"/>
                <a:gd name="T3" fmla="*/ 1 h 117"/>
                <a:gd name="T4" fmla="*/ 2 w 198"/>
                <a:gd name="T5" fmla="*/ 1 h 117"/>
                <a:gd name="T6" fmla="*/ 2 w 198"/>
                <a:gd name="T7" fmla="*/ 1 h 117"/>
                <a:gd name="T8" fmla="*/ 2 w 198"/>
                <a:gd name="T9" fmla="*/ 1 h 117"/>
                <a:gd name="T10" fmla="*/ 2 w 198"/>
                <a:gd name="T11" fmla="*/ 1 h 117"/>
                <a:gd name="T12" fmla="*/ 2 w 198"/>
                <a:gd name="T13" fmla="*/ 1 h 117"/>
                <a:gd name="T14" fmla="*/ 2 w 198"/>
                <a:gd name="T15" fmla="*/ 1 h 117"/>
                <a:gd name="T16" fmla="*/ 2 w 198"/>
                <a:gd name="T17" fmla="*/ 1 h 117"/>
                <a:gd name="T18" fmla="*/ 2 w 198"/>
                <a:gd name="T19" fmla="*/ 1 h 117"/>
                <a:gd name="T20" fmla="*/ 2 w 198"/>
                <a:gd name="T21" fmla="*/ 1 h 117"/>
                <a:gd name="T22" fmla="*/ 1 w 198"/>
                <a:gd name="T23" fmla="*/ 1 h 117"/>
                <a:gd name="T24" fmla="*/ 1 w 198"/>
                <a:gd name="T25" fmla="*/ 1 h 117"/>
                <a:gd name="T26" fmla="*/ 1 w 198"/>
                <a:gd name="T27" fmla="*/ 1 h 117"/>
                <a:gd name="T28" fmla="*/ 1 w 198"/>
                <a:gd name="T29" fmla="*/ 1 h 117"/>
                <a:gd name="T30" fmla="*/ 1 w 198"/>
                <a:gd name="T31" fmla="*/ 1 h 117"/>
                <a:gd name="T32" fmla="*/ 1 w 198"/>
                <a:gd name="T33" fmla="*/ 1 h 117"/>
                <a:gd name="T34" fmla="*/ 1 w 198"/>
                <a:gd name="T35" fmla="*/ 1 h 117"/>
                <a:gd name="T36" fmla="*/ 1 w 198"/>
                <a:gd name="T37" fmla="*/ 1 h 117"/>
                <a:gd name="T38" fmla="*/ 1 w 198"/>
                <a:gd name="T39" fmla="*/ 1 h 117"/>
                <a:gd name="T40" fmla="*/ 1 w 198"/>
                <a:gd name="T41" fmla="*/ 1 h 117"/>
                <a:gd name="T42" fmla="*/ 1 w 198"/>
                <a:gd name="T43" fmla="*/ 1 h 117"/>
                <a:gd name="T44" fmla="*/ 1 w 198"/>
                <a:gd name="T45" fmla="*/ 1 h 117"/>
                <a:gd name="T46" fmla="*/ 1 w 198"/>
                <a:gd name="T47" fmla="*/ 1 h 117"/>
                <a:gd name="T48" fmla="*/ 1 w 198"/>
                <a:gd name="T49" fmla="*/ 1 h 117"/>
                <a:gd name="T50" fmla="*/ 1 w 198"/>
                <a:gd name="T51" fmla="*/ 1 h 117"/>
                <a:gd name="T52" fmla="*/ 1 w 198"/>
                <a:gd name="T53" fmla="*/ 1 h 117"/>
                <a:gd name="T54" fmla="*/ 1 w 198"/>
                <a:gd name="T55" fmla="*/ 1 h 117"/>
                <a:gd name="T56" fmla="*/ 1 w 198"/>
                <a:gd name="T57" fmla="*/ 1 h 117"/>
                <a:gd name="T58" fmla="*/ 1 w 198"/>
                <a:gd name="T59" fmla="*/ 1 h 117"/>
                <a:gd name="T60" fmla="*/ 1 w 198"/>
                <a:gd name="T61" fmla="*/ 1 h 117"/>
                <a:gd name="T62" fmla="*/ 1 w 198"/>
                <a:gd name="T63" fmla="*/ 1 h 117"/>
                <a:gd name="T64" fmla="*/ 1 w 198"/>
                <a:gd name="T65" fmla="*/ 1 h 117"/>
                <a:gd name="T66" fmla="*/ 1 w 198"/>
                <a:gd name="T67" fmla="*/ 1 h 117"/>
                <a:gd name="T68" fmla="*/ 1 w 198"/>
                <a:gd name="T69" fmla="*/ 1 h 117"/>
                <a:gd name="T70" fmla="*/ 1 w 198"/>
                <a:gd name="T71" fmla="*/ 1 h 117"/>
                <a:gd name="T72" fmla="*/ 1 w 198"/>
                <a:gd name="T73" fmla="*/ 1 h 117"/>
                <a:gd name="T74" fmla="*/ 1 w 198"/>
                <a:gd name="T75" fmla="*/ 1 h 117"/>
                <a:gd name="T76" fmla="*/ 1 w 198"/>
                <a:gd name="T77" fmla="*/ 1 h 117"/>
                <a:gd name="T78" fmla="*/ 1 w 198"/>
                <a:gd name="T79" fmla="*/ 1 h 117"/>
                <a:gd name="T80" fmla="*/ 1 w 198"/>
                <a:gd name="T81" fmla="*/ 1 h 117"/>
                <a:gd name="T82" fmla="*/ 1 w 198"/>
                <a:gd name="T83" fmla="*/ 1 h 11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98" h="117">
                  <a:moveTo>
                    <a:pt x="149" y="117"/>
                  </a:moveTo>
                  <a:cubicBezTo>
                    <a:pt x="154" y="116"/>
                    <a:pt x="159" y="112"/>
                    <a:pt x="164" y="112"/>
                  </a:cubicBezTo>
                  <a:cubicBezTo>
                    <a:pt x="168" y="112"/>
                    <a:pt x="170" y="117"/>
                    <a:pt x="174" y="117"/>
                  </a:cubicBezTo>
                  <a:cubicBezTo>
                    <a:pt x="181" y="116"/>
                    <a:pt x="184" y="104"/>
                    <a:pt x="189" y="99"/>
                  </a:cubicBezTo>
                  <a:cubicBezTo>
                    <a:pt x="192" y="97"/>
                    <a:pt x="192" y="96"/>
                    <a:pt x="193" y="96"/>
                  </a:cubicBezTo>
                  <a:cubicBezTo>
                    <a:pt x="188" y="89"/>
                    <a:pt x="183" y="80"/>
                    <a:pt x="185" y="71"/>
                  </a:cubicBezTo>
                  <a:cubicBezTo>
                    <a:pt x="187" y="63"/>
                    <a:pt x="194" y="63"/>
                    <a:pt x="198" y="57"/>
                  </a:cubicBezTo>
                  <a:cubicBezTo>
                    <a:pt x="194" y="53"/>
                    <a:pt x="193" y="43"/>
                    <a:pt x="191" y="37"/>
                  </a:cubicBezTo>
                  <a:cubicBezTo>
                    <a:pt x="189" y="31"/>
                    <a:pt x="197" y="7"/>
                    <a:pt x="189" y="4"/>
                  </a:cubicBezTo>
                  <a:cubicBezTo>
                    <a:pt x="183" y="3"/>
                    <a:pt x="181" y="21"/>
                    <a:pt x="176" y="24"/>
                  </a:cubicBezTo>
                  <a:cubicBezTo>
                    <a:pt x="172" y="27"/>
                    <a:pt x="171" y="27"/>
                    <a:pt x="167" y="27"/>
                  </a:cubicBezTo>
                  <a:cubicBezTo>
                    <a:pt x="164" y="27"/>
                    <a:pt x="162" y="24"/>
                    <a:pt x="158" y="25"/>
                  </a:cubicBezTo>
                  <a:cubicBezTo>
                    <a:pt x="155" y="26"/>
                    <a:pt x="155" y="30"/>
                    <a:pt x="150" y="29"/>
                  </a:cubicBezTo>
                  <a:cubicBezTo>
                    <a:pt x="147" y="28"/>
                    <a:pt x="144" y="24"/>
                    <a:pt x="141" y="22"/>
                  </a:cubicBezTo>
                  <a:cubicBezTo>
                    <a:pt x="138" y="21"/>
                    <a:pt x="135" y="20"/>
                    <a:pt x="132" y="18"/>
                  </a:cubicBezTo>
                  <a:cubicBezTo>
                    <a:pt x="126" y="15"/>
                    <a:pt x="122" y="10"/>
                    <a:pt x="117" y="7"/>
                  </a:cubicBezTo>
                  <a:cubicBezTo>
                    <a:pt x="106" y="0"/>
                    <a:pt x="102" y="9"/>
                    <a:pt x="93" y="15"/>
                  </a:cubicBezTo>
                  <a:cubicBezTo>
                    <a:pt x="93" y="18"/>
                    <a:pt x="93" y="18"/>
                    <a:pt x="93" y="18"/>
                  </a:cubicBezTo>
                  <a:cubicBezTo>
                    <a:pt x="93" y="22"/>
                    <a:pt x="94" y="27"/>
                    <a:pt x="94" y="33"/>
                  </a:cubicBezTo>
                  <a:cubicBezTo>
                    <a:pt x="94" y="45"/>
                    <a:pt x="93" y="44"/>
                    <a:pt x="89" y="52"/>
                  </a:cubicBezTo>
                  <a:cubicBezTo>
                    <a:pt x="84" y="60"/>
                    <a:pt x="76" y="57"/>
                    <a:pt x="68" y="56"/>
                  </a:cubicBezTo>
                  <a:cubicBezTo>
                    <a:pt x="60" y="55"/>
                    <a:pt x="63" y="49"/>
                    <a:pt x="62" y="44"/>
                  </a:cubicBezTo>
                  <a:cubicBezTo>
                    <a:pt x="61" y="39"/>
                    <a:pt x="56" y="38"/>
                    <a:pt x="52" y="35"/>
                  </a:cubicBezTo>
                  <a:cubicBezTo>
                    <a:pt x="49" y="32"/>
                    <a:pt x="49" y="31"/>
                    <a:pt x="47" y="27"/>
                  </a:cubicBezTo>
                  <a:cubicBezTo>
                    <a:pt x="45" y="22"/>
                    <a:pt x="42" y="25"/>
                    <a:pt x="37" y="28"/>
                  </a:cubicBezTo>
                  <a:cubicBezTo>
                    <a:pt x="32" y="31"/>
                    <a:pt x="30" y="30"/>
                    <a:pt x="24" y="34"/>
                  </a:cubicBezTo>
                  <a:cubicBezTo>
                    <a:pt x="18" y="38"/>
                    <a:pt x="16" y="42"/>
                    <a:pt x="16" y="50"/>
                  </a:cubicBezTo>
                  <a:cubicBezTo>
                    <a:pt x="16" y="58"/>
                    <a:pt x="13" y="64"/>
                    <a:pt x="7" y="71"/>
                  </a:cubicBezTo>
                  <a:cubicBezTo>
                    <a:pt x="0" y="78"/>
                    <a:pt x="3" y="85"/>
                    <a:pt x="4" y="90"/>
                  </a:cubicBezTo>
                  <a:cubicBezTo>
                    <a:pt x="5" y="94"/>
                    <a:pt x="8" y="98"/>
                    <a:pt x="8" y="98"/>
                  </a:cubicBezTo>
                  <a:cubicBezTo>
                    <a:pt x="8" y="99"/>
                    <a:pt x="8" y="99"/>
                    <a:pt x="8" y="99"/>
                  </a:cubicBezTo>
                  <a:cubicBezTo>
                    <a:pt x="17" y="101"/>
                    <a:pt x="25" y="89"/>
                    <a:pt x="34" y="89"/>
                  </a:cubicBezTo>
                  <a:cubicBezTo>
                    <a:pt x="37" y="89"/>
                    <a:pt x="39" y="91"/>
                    <a:pt x="42" y="91"/>
                  </a:cubicBezTo>
                  <a:cubicBezTo>
                    <a:pt x="46" y="92"/>
                    <a:pt x="51" y="90"/>
                    <a:pt x="55" y="90"/>
                  </a:cubicBezTo>
                  <a:cubicBezTo>
                    <a:pt x="64" y="90"/>
                    <a:pt x="72" y="89"/>
                    <a:pt x="80" y="89"/>
                  </a:cubicBezTo>
                  <a:cubicBezTo>
                    <a:pt x="83" y="89"/>
                    <a:pt x="86" y="90"/>
                    <a:pt x="89" y="90"/>
                  </a:cubicBezTo>
                  <a:cubicBezTo>
                    <a:pt x="90" y="90"/>
                    <a:pt x="92" y="92"/>
                    <a:pt x="93" y="91"/>
                  </a:cubicBezTo>
                  <a:cubicBezTo>
                    <a:pt x="95" y="91"/>
                    <a:pt x="97" y="89"/>
                    <a:pt x="98" y="89"/>
                  </a:cubicBezTo>
                  <a:cubicBezTo>
                    <a:pt x="101" y="89"/>
                    <a:pt x="99" y="87"/>
                    <a:pt x="104" y="91"/>
                  </a:cubicBezTo>
                  <a:cubicBezTo>
                    <a:pt x="107" y="94"/>
                    <a:pt x="107" y="96"/>
                    <a:pt x="111" y="97"/>
                  </a:cubicBezTo>
                  <a:cubicBezTo>
                    <a:pt x="118" y="100"/>
                    <a:pt x="127" y="98"/>
                    <a:pt x="133" y="102"/>
                  </a:cubicBezTo>
                  <a:cubicBezTo>
                    <a:pt x="136" y="104"/>
                    <a:pt x="147" y="113"/>
                    <a:pt x="149" y="117"/>
                  </a:cubicBezTo>
                </a:path>
              </a:pathLst>
            </a:custGeom>
            <a:solidFill>
              <a:srgbClr val="DDDDDD">
                <a:alpha val="30000"/>
              </a:srgbClr>
            </a:solidFill>
            <a:ln w="3175" cap="rnd">
              <a:noFill/>
              <a:prstDash val="solid"/>
              <a:round/>
              <a:headEnd/>
              <a:tailEnd/>
            </a:ln>
          </p:spPr>
          <p:txBody>
            <a:bodyPr/>
            <a:lstStyle/>
            <a:p>
              <a:endParaRPr lang="en-US"/>
            </a:p>
          </p:txBody>
        </p:sp>
        <p:sp>
          <p:nvSpPr>
            <p:cNvPr id="198" name="Freeform 301"/>
            <p:cNvSpPr>
              <a:spLocks/>
            </p:cNvSpPr>
            <p:nvPr/>
          </p:nvSpPr>
          <p:spPr bwMode="auto">
            <a:xfrm>
              <a:off x="4478338" y="2752725"/>
              <a:ext cx="111125" cy="93662"/>
            </a:xfrm>
            <a:custGeom>
              <a:avLst/>
              <a:gdLst>
                <a:gd name="T0" fmla="*/ 1 w 125"/>
                <a:gd name="T1" fmla="*/ 1 h 105"/>
                <a:gd name="T2" fmla="*/ 1 w 125"/>
                <a:gd name="T3" fmla="*/ 1 h 105"/>
                <a:gd name="T4" fmla="*/ 1 w 125"/>
                <a:gd name="T5" fmla="*/ 1 h 105"/>
                <a:gd name="T6" fmla="*/ 1 w 125"/>
                <a:gd name="T7" fmla="*/ 1 h 105"/>
                <a:gd name="T8" fmla="*/ 1 w 125"/>
                <a:gd name="T9" fmla="*/ 1 h 105"/>
                <a:gd name="T10" fmla="*/ 1 w 125"/>
                <a:gd name="T11" fmla="*/ 1 h 105"/>
                <a:gd name="T12" fmla="*/ 1 w 125"/>
                <a:gd name="T13" fmla="*/ 1 h 105"/>
                <a:gd name="T14" fmla="*/ 1 w 125"/>
                <a:gd name="T15" fmla="*/ 1 h 105"/>
                <a:gd name="T16" fmla="*/ 1 w 125"/>
                <a:gd name="T17" fmla="*/ 1 h 105"/>
                <a:gd name="T18" fmla="*/ 1 w 125"/>
                <a:gd name="T19" fmla="*/ 1 h 105"/>
                <a:gd name="T20" fmla="*/ 1 w 125"/>
                <a:gd name="T21" fmla="*/ 1 h 105"/>
                <a:gd name="T22" fmla="*/ 1 w 125"/>
                <a:gd name="T23" fmla="*/ 1 h 105"/>
                <a:gd name="T24" fmla="*/ 1 w 125"/>
                <a:gd name="T25" fmla="*/ 1 h 105"/>
                <a:gd name="T26" fmla="*/ 1 w 125"/>
                <a:gd name="T27" fmla="*/ 1 h 105"/>
                <a:gd name="T28" fmla="*/ 1 w 125"/>
                <a:gd name="T29" fmla="*/ 1 h 105"/>
                <a:gd name="T30" fmla="*/ 1 w 125"/>
                <a:gd name="T31" fmla="*/ 1 h 105"/>
                <a:gd name="T32" fmla="*/ 1 w 125"/>
                <a:gd name="T33" fmla="*/ 1 h 105"/>
                <a:gd name="T34" fmla="*/ 1 w 125"/>
                <a:gd name="T35" fmla="*/ 1 h 105"/>
                <a:gd name="T36" fmla="*/ 1 w 125"/>
                <a:gd name="T37" fmla="*/ 1 h 105"/>
                <a:gd name="T38" fmla="*/ 1 w 125"/>
                <a:gd name="T39" fmla="*/ 1 h 105"/>
                <a:gd name="T40" fmla="*/ 1 w 125"/>
                <a:gd name="T41" fmla="*/ 1 h 105"/>
                <a:gd name="T42" fmla="*/ 1 w 125"/>
                <a:gd name="T43" fmla="*/ 1 h 105"/>
                <a:gd name="T44" fmla="*/ 1 w 125"/>
                <a:gd name="T45" fmla="*/ 1 h 105"/>
                <a:gd name="T46" fmla="*/ 1 w 125"/>
                <a:gd name="T47" fmla="*/ 1 h 105"/>
                <a:gd name="T48" fmla="*/ 1 w 125"/>
                <a:gd name="T49" fmla="*/ 1 h 105"/>
                <a:gd name="T50" fmla="*/ 1 w 125"/>
                <a:gd name="T51" fmla="*/ 1 h 105"/>
                <a:gd name="T52" fmla="*/ 1 w 125"/>
                <a:gd name="T53" fmla="*/ 1 h 105"/>
                <a:gd name="T54" fmla="*/ 1 w 125"/>
                <a:gd name="T55" fmla="*/ 1 h 105"/>
                <a:gd name="T56" fmla="*/ 1 w 125"/>
                <a:gd name="T57" fmla="*/ 1 h 105"/>
                <a:gd name="T58" fmla="*/ 1 w 125"/>
                <a:gd name="T59" fmla="*/ 1 h 105"/>
                <a:gd name="T60" fmla="*/ 1 w 125"/>
                <a:gd name="T61" fmla="*/ 1 h 105"/>
                <a:gd name="T62" fmla="*/ 1 w 125"/>
                <a:gd name="T63" fmla="*/ 1 h 105"/>
                <a:gd name="T64" fmla="*/ 1 w 125"/>
                <a:gd name="T65" fmla="*/ 1 h 105"/>
                <a:gd name="T66" fmla="*/ 1 w 125"/>
                <a:gd name="T67" fmla="*/ 1 h 105"/>
                <a:gd name="T68" fmla="*/ 1 w 125"/>
                <a:gd name="T69" fmla="*/ 1 h 105"/>
                <a:gd name="T70" fmla="*/ 1 w 125"/>
                <a:gd name="T71" fmla="*/ 1 h 105"/>
                <a:gd name="T72" fmla="*/ 1 w 125"/>
                <a:gd name="T73" fmla="*/ 1 h 105"/>
                <a:gd name="T74" fmla="*/ 1 w 125"/>
                <a:gd name="T75" fmla="*/ 1 h 105"/>
                <a:gd name="T76" fmla="*/ 1 w 125"/>
                <a:gd name="T77" fmla="*/ 1 h 105"/>
                <a:gd name="T78" fmla="*/ 1 w 125"/>
                <a:gd name="T79" fmla="*/ 1 h 105"/>
                <a:gd name="T80" fmla="*/ 1 w 125"/>
                <a:gd name="T81" fmla="*/ 1 h 105"/>
                <a:gd name="T82" fmla="*/ 1 w 125"/>
                <a:gd name="T83" fmla="*/ 1 h 105"/>
                <a:gd name="T84" fmla="*/ 1 w 125"/>
                <a:gd name="T85" fmla="*/ 1 h 105"/>
                <a:gd name="T86" fmla="*/ 1 w 125"/>
                <a:gd name="T87" fmla="*/ 1 h 105"/>
                <a:gd name="T88" fmla="*/ 1 w 125"/>
                <a:gd name="T89" fmla="*/ 1 h 10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25" h="105">
                  <a:moveTo>
                    <a:pt x="29" y="90"/>
                  </a:moveTo>
                  <a:cubicBezTo>
                    <a:pt x="29" y="87"/>
                    <a:pt x="29" y="82"/>
                    <a:pt x="30" y="79"/>
                  </a:cubicBezTo>
                  <a:cubicBezTo>
                    <a:pt x="32" y="72"/>
                    <a:pt x="36" y="71"/>
                    <a:pt x="33" y="66"/>
                  </a:cubicBezTo>
                  <a:cubicBezTo>
                    <a:pt x="29" y="61"/>
                    <a:pt x="27" y="68"/>
                    <a:pt x="26" y="72"/>
                  </a:cubicBezTo>
                  <a:cubicBezTo>
                    <a:pt x="24" y="76"/>
                    <a:pt x="21" y="71"/>
                    <a:pt x="18" y="68"/>
                  </a:cubicBezTo>
                  <a:cubicBezTo>
                    <a:pt x="16" y="66"/>
                    <a:pt x="13" y="69"/>
                    <a:pt x="12" y="66"/>
                  </a:cubicBezTo>
                  <a:cubicBezTo>
                    <a:pt x="10" y="63"/>
                    <a:pt x="9" y="55"/>
                    <a:pt x="9" y="55"/>
                  </a:cubicBezTo>
                  <a:cubicBezTo>
                    <a:pt x="9" y="55"/>
                    <a:pt x="0" y="55"/>
                    <a:pt x="3" y="53"/>
                  </a:cubicBezTo>
                  <a:cubicBezTo>
                    <a:pt x="5" y="51"/>
                    <a:pt x="9" y="51"/>
                    <a:pt x="11" y="49"/>
                  </a:cubicBezTo>
                  <a:cubicBezTo>
                    <a:pt x="13" y="48"/>
                    <a:pt x="7" y="48"/>
                    <a:pt x="6" y="46"/>
                  </a:cubicBezTo>
                  <a:cubicBezTo>
                    <a:pt x="5" y="43"/>
                    <a:pt x="9" y="40"/>
                    <a:pt x="8" y="36"/>
                  </a:cubicBezTo>
                  <a:cubicBezTo>
                    <a:pt x="7" y="33"/>
                    <a:pt x="2" y="29"/>
                    <a:pt x="6" y="26"/>
                  </a:cubicBezTo>
                  <a:cubicBezTo>
                    <a:pt x="9" y="23"/>
                    <a:pt x="13" y="19"/>
                    <a:pt x="18" y="18"/>
                  </a:cubicBezTo>
                  <a:cubicBezTo>
                    <a:pt x="23" y="16"/>
                    <a:pt x="28" y="13"/>
                    <a:pt x="29" y="10"/>
                  </a:cubicBezTo>
                  <a:cubicBezTo>
                    <a:pt x="31" y="8"/>
                    <a:pt x="30" y="4"/>
                    <a:pt x="36" y="7"/>
                  </a:cubicBezTo>
                  <a:cubicBezTo>
                    <a:pt x="41" y="10"/>
                    <a:pt x="39" y="7"/>
                    <a:pt x="45" y="8"/>
                  </a:cubicBezTo>
                  <a:cubicBezTo>
                    <a:pt x="50" y="8"/>
                    <a:pt x="50" y="6"/>
                    <a:pt x="53" y="8"/>
                  </a:cubicBezTo>
                  <a:cubicBezTo>
                    <a:pt x="57" y="9"/>
                    <a:pt x="58" y="0"/>
                    <a:pt x="63" y="2"/>
                  </a:cubicBezTo>
                  <a:cubicBezTo>
                    <a:pt x="69" y="3"/>
                    <a:pt x="70" y="3"/>
                    <a:pt x="73" y="3"/>
                  </a:cubicBezTo>
                  <a:cubicBezTo>
                    <a:pt x="77" y="3"/>
                    <a:pt x="76" y="1"/>
                    <a:pt x="81" y="3"/>
                  </a:cubicBezTo>
                  <a:cubicBezTo>
                    <a:pt x="86" y="5"/>
                    <a:pt x="84" y="7"/>
                    <a:pt x="88" y="7"/>
                  </a:cubicBezTo>
                  <a:cubicBezTo>
                    <a:pt x="92" y="8"/>
                    <a:pt x="99" y="9"/>
                    <a:pt x="105" y="10"/>
                  </a:cubicBezTo>
                  <a:cubicBezTo>
                    <a:pt x="111" y="10"/>
                    <a:pt x="110" y="12"/>
                    <a:pt x="115" y="10"/>
                  </a:cubicBezTo>
                  <a:cubicBezTo>
                    <a:pt x="116" y="10"/>
                    <a:pt x="117" y="9"/>
                    <a:pt x="117" y="9"/>
                  </a:cubicBezTo>
                  <a:cubicBezTo>
                    <a:pt x="119" y="9"/>
                    <a:pt x="119" y="9"/>
                    <a:pt x="119" y="9"/>
                  </a:cubicBezTo>
                  <a:cubicBezTo>
                    <a:pt x="122" y="14"/>
                    <a:pt x="125" y="19"/>
                    <a:pt x="122" y="25"/>
                  </a:cubicBezTo>
                  <a:cubicBezTo>
                    <a:pt x="122" y="27"/>
                    <a:pt x="121" y="29"/>
                    <a:pt x="120" y="31"/>
                  </a:cubicBezTo>
                  <a:cubicBezTo>
                    <a:pt x="117" y="32"/>
                    <a:pt x="117" y="32"/>
                    <a:pt x="117" y="32"/>
                  </a:cubicBezTo>
                  <a:cubicBezTo>
                    <a:pt x="114" y="33"/>
                    <a:pt x="113" y="35"/>
                    <a:pt x="110" y="33"/>
                  </a:cubicBezTo>
                  <a:cubicBezTo>
                    <a:pt x="107" y="31"/>
                    <a:pt x="104" y="26"/>
                    <a:pt x="101" y="32"/>
                  </a:cubicBezTo>
                  <a:cubicBezTo>
                    <a:pt x="98" y="38"/>
                    <a:pt x="93" y="37"/>
                    <a:pt x="98" y="43"/>
                  </a:cubicBezTo>
                  <a:cubicBezTo>
                    <a:pt x="102" y="49"/>
                    <a:pt x="102" y="45"/>
                    <a:pt x="104" y="54"/>
                  </a:cubicBezTo>
                  <a:cubicBezTo>
                    <a:pt x="106" y="63"/>
                    <a:pt x="106" y="61"/>
                    <a:pt x="111" y="68"/>
                  </a:cubicBezTo>
                  <a:cubicBezTo>
                    <a:pt x="116" y="76"/>
                    <a:pt x="115" y="68"/>
                    <a:pt x="121" y="76"/>
                  </a:cubicBezTo>
                  <a:cubicBezTo>
                    <a:pt x="122" y="77"/>
                    <a:pt x="123" y="77"/>
                    <a:pt x="123" y="78"/>
                  </a:cubicBezTo>
                  <a:cubicBezTo>
                    <a:pt x="125" y="79"/>
                    <a:pt x="125" y="79"/>
                    <a:pt x="125" y="79"/>
                  </a:cubicBezTo>
                  <a:cubicBezTo>
                    <a:pt x="119" y="78"/>
                    <a:pt x="117" y="96"/>
                    <a:pt x="112" y="99"/>
                  </a:cubicBezTo>
                  <a:cubicBezTo>
                    <a:pt x="108" y="102"/>
                    <a:pt x="107" y="102"/>
                    <a:pt x="103" y="102"/>
                  </a:cubicBezTo>
                  <a:cubicBezTo>
                    <a:pt x="100" y="102"/>
                    <a:pt x="98" y="99"/>
                    <a:pt x="94" y="100"/>
                  </a:cubicBezTo>
                  <a:cubicBezTo>
                    <a:pt x="91" y="101"/>
                    <a:pt x="91" y="105"/>
                    <a:pt x="86" y="104"/>
                  </a:cubicBezTo>
                  <a:cubicBezTo>
                    <a:pt x="83" y="103"/>
                    <a:pt x="80" y="99"/>
                    <a:pt x="77" y="97"/>
                  </a:cubicBezTo>
                  <a:cubicBezTo>
                    <a:pt x="74" y="96"/>
                    <a:pt x="71" y="95"/>
                    <a:pt x="68" y="93"/>
                  </a:cubicBezTo>
                  <a:cubicBezTo>
                    <a:pt x="62" y="90"/>
                    <a:pt x="58" y="85"/>
                    <a:pt x="54" y="82"/>
                  </a:cubicBezTo>
                  <a:cubicBezTo>
                    <a:pt x="42" y="75"/>
                    <a:pt x="38" y="83"/>
                    <a:pt x="30" y="89"/>
                  </a:cubicBezTo>
                  <a:lnTo>
                    <a:pt x="29" y="90"/>
                  </a:lnTo>
                  <a:close/>
                </a:path>
              </a:pathLst>
            </a:custGeom>
            <a:solidFill>
              <a:srgbClr val="DDDDDD">
                <a:alpha val="30000"/>
              </a:srgbClr>
            </a:solidFill>
            <a:ln w="3175" cap="rnd">
              <a:noFill/>
              <a:prstDash val="solid"/>
              <a:round/>
              <a:headEnd/>
              <a:tailEnd/>
            </a:ln>
          </p:spPr>
          <p:txBody>
            <a:bodyPr/>
            <a:lstStyle/>
            <a:p>
              <a:endParaRPr lang="en-US"/>
            </a:p>
          </p:txBody>
        </p:sp>
        <p:sp>
          <p:nvSpPr>
            <p:cNvPr id="199" name="Freeform 302"/>
            <p:cNvSpPr>
              <a:spLocks/>
            </p:cNvSpPr>
            <p:nvPr/>
          </p:nvSpPr>
          <p:spPr bwMode="auto">
            <a:xfrm>
              <a:off x="4454525" y="3059113"/>
              <a:ext cx="411163" cy="255587"/>
            </a:xfrm>
            <a:custGeom>
              <a:avLst/>
              <a:gdLst>
                <a:gd name="T0" fmla="*/ 1 w 464"/>
                <a:gd name="T1" fmla="*/ 2 h 288"/>
                <a:gd name="T2" fmla="*/ 1 w 464"/>
                <a:gd name="T3" fmla="*/ 2 h 288"/>
                <a:gd name="T4" fmla="*/ 1 w 464"/>
                <a:gd name="T5" fmla="*/ 2 h 288"/>
                <a:gd name="T6" fmla="*/ 1 w 464"/>
                <a:gd name="T7" fmla="*/ 2 h 288"/>
                <a:gd name="T8" fmla="*/ 1 w 464"/>
                <a:gd name="T9" fmla="*/ 2 h 288"/>
                <a:gd name="T10" fmla="*/ 1 w 464"/>
                <a:gd name="T11" fmla="*/ 2 h 288"/>
                <a:gd name="T12" fmla="*/ 2 w 464"/>
                <a:gd name="T13" fmla="*/ 2 h 288"/>
                <a:gd name="T14" fmla="*/ 2 w 464"/>
                <a:gd name="T15" fmla="*/ 2 h 288"/>
                <a:gd name="T16" fmla="*/ 2 w 464"/>
                <a:gd name="T17" fmla="*/ 2 h 288"/>
                <a:gd name="T18" fmla="*/ 2 w 464"/>
                <a:gd name="T19" fmla="*/ 2 h 288"/>
                <a:gd name="T20" fmla="*/ 2 w 464"/>
                <a:gd name="T21" fmla="*/ 2 h 288"/>
                <a:gd name="T22" fmla="*/ 1 w 464"/>
                <a:gd name="T23" fmla="*/ 2 h 288"/>
                <a:gd name="T24" fmla="*/ 2 w 464"/>
                <a:gd name="T25" fmla="*/ 3 h 288"/>
                <a:gd name="T26" fmla="*/ 2 w 464"/>
                <a:gd name="T27" fmla="*/ 2 h 288"/>
                <a:gd name="T28" fmla="*/ 2 w 464"/>
                <a:gd name="T29" fmla="*/ 3 h 288"/>
                <a:gd name="T30" fmla="*/ 2 w 464"/>
                <a:gd name="T31" fmla="*/ 2 h 288"/>
                <a:gd name="T32" fmla="*/ 2 w 464"/>
                <a:gd name="T33" fmla="*/ 2 h 288"/>
                <a:gd name="T34" fmla="*/ 2 w 464"/>
                <a:gd name="T35" fmla="*/ 2 h 288"/>
                <a:gd name="T36" fmla="*/ 2 w 464"/>
                <a:gd name="T37" fmla="*/ 2 h 288"/>
                <a:gd name="T38" fmla="*/ 2 w 464"/>
                <a:gd name="T39" fmla="*/ 2 h 288"/>
                <a:gd name="T40" fmla="*/ 2 w 464"/>
                <a:gd name="T41" fmla="*/ 2 h 288"/>
                <a:gd name="T42" fmla="*/ 2 w 464"/>
                <a:gd name="T43" fmla="*/ 2 h 288"/>
                <a:gd name="T44" fmla="*/ 2 w 464"/>
                <a:gd name="T45" fmla="*/ 2 h 288"/>
                <a:gd name="T46" fmla="*/ 3 w 464"/>
                <a:gd name="T47" fmla="*/ 2 h 288"/>
                <a:gd name="T48" fmla="*/ 3 w 464"/>
                <a:gd name="T49" fmla="*/ 2 h 288"/>
                <a:gd name="T50" fmla="*/ 3 w 464"/>
                <a:gd name="T51" fmla="*/ 2 h 288"/>
                <a:gd name="T52" fmla="*/ 3 w 464"/>
                <a:gd name="T53" fmla="*/ 2 h 288"/>
                <a:gd name="T54" fmla="*/ 3 w 464"/>
                <a:gd name="T55" fmla="*/ 2 h 288"/>
                <a:gd name="T56" fmla="*/ 3 w 464"/>
                <a:gd name="T57" fmla="*/ 2 h 288"/>
                <a:gd name="T58" fmla="*/ 4 w 464"/>
                <a:gd name="T59" fmla="*/ 2 h 288"/>
                <a:gd name="T60" fmla="*/ 4 w 464"/>
                <a:gd name="T61" fmla="*/ 2 h 288"/>
                <a:gd name="T62" fmla="*/ 4 w 464"/>
                <a:gd name="T63" fmla="*/ 2 h 288"/>
                <a:gd name="T64" fmla="*/ 4 w 464"/>
                <a:gd name="T65" fmla="*/ 2 h 288"/>
                <a:gd name="T66" fmla="*/ 4 w 464"/>
                <a:gd name="T67" fmla="*/ 1 h 288"/>
                <a:gd name="T68" fmla="*/ 4 w 464"/>
                <a:gd name="T69" fmla="*/ 1 h 288"/>
                <a:gd name="T70" fmla="*/ 4 w 464"/>
                <a:gd name="T71" fmla="*/ 1 h 288"/>
                <a:gd name="T72" fmla="*/ 4 w 464"/>
                <a:gd name="T73" fmla="*/ 1 h 288"/>
                <a:gd name="T74" fmla="*/ 3 w 464"/>
                <a:gd name="T75" fmla="*/ 1 h 288"/>
                <a:gd name="T76" fmla="*/ 3 w 464"/>
                <a:gd name="T77" fmla="*/ 1 h 288"/>
                <a:gd name="T78" fmla="*/ 3 w 464"/>
                <a:gd name="T79" fmla="*/ 1 h 288"/>
                <a:gd name="T80" fmla="*/ 2 w 464"/>
                <a:gd name="T81" fmla="*/ 1 h 288"/>
                <a:gd name="T82" fmla="*/ 2 w 464"/>
                <a:gd name="T83" fmla="*/ 1 h 288"/>
                <a:gd name="T84" fmla="*/ 2 w 464"/>
                <a:gd name="T85" fmla="*/ 1 h 288"/>
                <a:gd name="T86" fmla="*/ 1 w 464"/>
                <a:gd name="T87" fmla="*/ 1 h 288"/>
                <a:gd name="T88" fmla="*/ 1 w 464"/>
                <a:gd name="T89" fmla="*/ 1 h 288"/>
                <a:gd name="T90" fmla="*/ 1 w 464"/>
                <a:gd name="T91" fmla="*/ 1 h 288"/>
                <a:gd name="T92" fmla="*/ 1 w 464"/>
                <a:gd name="T93" fmla="*/ 1 h 288"/>
                <a:gd name="T94" fmla="*/ 1 w 464"/>
                <a:gd name="T95" fmla="*/ 2 h 288"/>
                <a:gd name="T96" fmla="*/ 1 w 464"/>
                <a:gd name="T97" fmla="*/ 2 h 28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464" h="288">
                  <a:moveTo>
                    <a:pt x="19" y="189"/>
                  </a:moveTo>
                  <a:cubicBezTo>
                    <a:pt x="22" y="185"/>
                    <a:pt x="22" y="182"/>
                    <a:pt x="26" y="180"/>
                  </a:cubicBezTo>
                  <a:cubicBezTo>
                    <a:pt x="29" y="178"/>
                    <a:pt x="34" y="177"/>
                    <a:pt x="37" y="177"/>
                  </a:cubicBezTo>
                  <a:cubicBezTo>
                    <a:pt x="46" y="177"/>
                    <a:pt x="54" y="182"/>
                    <a:pt x="62" y="184"/>
                  </a:cubicBezTo>
                  <a:cubicBezTo>
                    <a:pt x="67" y="186"/>
                    <a:pt x="71" y="184"/>
                    <a:pt x="76" y="186"/>
                  </a:cubicBezTo>
                  <a:cubicBezTo>
                    <a:pt x="85" y="189"/>
                    <a:pt x="91" y="183"/>
                    <a:pt x="99" y="179"/>
                  </a:cubicBezTo>
                  <a:cubicBezTo>
                    <a:pt x="101" y="179"/>
                    <a:pt x="102" y="178"/>
                    <a:pt x="104" y="178"/>
                  </a:cubicBezTo>
                  <a:cubicBezTo>
                    <a:pt x="106" y="169"/>
                    <a:pt x="105" y="168"/>
                    <a:pt x="113" y="168"/>
                  </a:cubicBezTo>
                  <a:cubicBezTo>
                    <a:pt x="121" y="168"/>
                    <a:pt x="121" y="168"/>
                    <a:pt x="121" y="168"/>
                  </a:cubicBezTo>
                  <a:cubicBezTo>
                    <a:pt x="122" y="167"/>
                    <a:pt x="122" y="163"/>
                    <a:pt x="123" y="162"/>
                  </a:cubicBezTo>
                  <a:cubicBezTo>
                    <a:pt x="125" y="160"/>
                    <a:pt x="127" y="160"/>
                    <a:pt x="129" y="160"/>
                  </a:cubicBezTo>
                  <a:cubicBezTo>
                    <a:pt x="138" y="158"/>
                    <a:pt x="139" y="157"/>
                    <a:pt x="146" y="161"/>
                  </a:cubicBezTo>
                  <a:cubicBezTo>
                    <a:pt x="153" y="165"/>
                    <a:pt x="161" y="166"/>
                    <a:pt x="167" y="169"/>
                  </a:cubicBezTo>
                  <a:cubicBezTo>
                    <a:pt x="172" y="171"/>
                    <a:pt x="179" y="173"/>
                    <a:pt x="181" y="177"/>
                  </a:cubicBezTo>
                  <a:cubicBezTo>
                    <a:pt x="182" y="180"/>
                    <a:pt x="183" y="185"/>
                    <a:pt x="184" y="188"/>
                  </a:cubicBezTo>
                  <a:cubicBezTo>
                    <a:pt x="185" y="192"/>
                    <a:pt x="187" y="196"/>
                    <a:pt x="188" y="200"/>
                  </a:cubicBezTo>
                  <a:cubicBezTo>
                    <a:pt x="190" y="206"/>
                    <a:pt x="193" y="211"/>
                    <a:pt x="198" y="216"/>
                  </a:cubicBezTo>
                  <a:cubicBezTo>
                    <a:pt x="201" y="220"/>
                    <a:pt x="203" y="221"/>
                    <a:pt x="203" y="226"/>
                  </a:cubicBezTo>
                  <a:cubicBezTo>
                    <a:pt x="204" y="230"/>
                    <a:pt x="205" y="235"/>
                    <a:pt x="205" y="239"/>
                  </a:cubicBezTo>
                  <a:cubicBezTo>
                    <a:pt x="199" y="241"/>
                    <a:pt x="196" y="239"/>
                    <a:pt x="190" y="238"/>
                  </a:cubicBezTo>
                  <a:cubicBezTo>
                    <a:pt x="185" y="238"/>
                    <a:pt x="179" y="237"/>
                    <a:pt x="176" y="242"/>
                  </a:cubicBezTo>
                  <a:cubicBezTo>
                    <a:pt x="174" y="246"/>
                    <a:pt x="175" y="255"/>
                    <a:pt x="171" y="259"/>
                  </a:cubicBezTo>
                  <a:cubicBezTo>
                    <a:pt x="168" y="262"/>
                    <a:pt x="161" y="262"/>
                    <a:pt x="157" y="263"/>
                  </a:cubicBezTo>
                  <a:cubicBezTo>
                    <a:pt x="157" y="265"/>
                    <a:pt x="157" y="265"/>
                    <a:pt x="157" y="265"/>
                  </a:cubicBezTo>
                  <a:cubicBezTo>
                    <a:pt x="155" y="268"/>
                    <a:pt x="154" y="272"/>
                    <a:pt x="155" y="274"/>
                  </a:cubicBezTo>
                  <a:cubicBezTo>
                    <a:pt x="155" y="277"/>
                    <a:pt x="161" y="282"/>
                    <a:pt x="164" y="284"/>
                  </a:cubicBezTo>
                  <a:cubicBezTo>
                    <a:pt x="168" y="281"/>
                    <a:pt x="175" y="282"/>
                    <a:pt x="179" y="282"/>
                  </a:cubicBezTo>
                  <a:cubicBezTo>
                    <a:pt x="185" y="282"/>
                    <a:pt x="189" y="281"/>
                    <a:pt x="194" y="283"/>
                  </a:cubicBezTo>
                  <a:cubicBezTo>
                    <a:pt x="195" y="285"/>
                    <a:pt x="196" y="286"/>
                    <a:pt x="197" y="288"/>
                  </a:cubicBezTo>
                  <a:cubicBezTo>
                    <a:pt x="198" y="285"/>
                    <a:pt x="198" y="285"/>
                    <a:pt x="198" y="285"/>
                  </a:cubicBezTo>
                  <a:cubicBezTo>
                    <a:pt x="197" y="283"/>
                    <a:pt x="196" y="282"/>
                    <a:pt x="194" y="276"/>
                  </a:cubicBezTo>
                  <a:cubicBezTo>
                    <a:pt x="192" y="269"/>
                    <a:pt x="193" y="259"/>
                    <a:pt x="196" y="259"/>
                  </a:cubicBezTo>
                  <a:cubicBezTo>
                    <a:pt x="199" y="258"/>
                    <a:pt x="200" y="276"/>
                    <a:pt x="205" y="273"/>
                  </a:cubicBezTo>
                  <a:cubicBezTo>
                    <a:pt x="209" y="269"/>
                    <a:pt x="211" y="263"/>
                    <a:pt x="215" y="262"/>
                  </a:cubicBezTo>
                  <a:cubicBezTo>
                    <a:pt x="218" y="261"/>
                    <a:pt x="222" y="255"/>
                    <a:pt x="219" y="255"/>
                  </a:cubicBezTo>
                  <a:cubicBezTo>
                    <a:pt x="217" y="255"/>
                    <a:pt x="209" y="251"/>
                    <a:pt x="211" y="249"/>
                  </a:cubicBezTo>
                  <a:cubicBezTo>
                    <a:pt x="213" y="248"/>
                    <a:pt x="227" y="248"/>
                    <a:pt x="229" y="245"/>
                  </a:cubicBezTo>
                  <a:cubicBezTo>
                    <a:pt x="232" y="242"/>
                    <a:pt x="233" y="233"/>
                    <a:pt x="237" y="234"/>
                  </a:cubicBezTo>
                  <a:cubicBezTo>
                    <a:pt x="241" y="235"/>
                    <a:pt x="243" y="239"/>
                    <a:pt x="245" y="239"/>
                  </a:cubicBezTo>
                  <a:cubicBezTo>
                    <a:pt x="248" y="239"/>
                    <a:pt x="246" y="231"/>
                    <a:pt x="251" y="233"/>
                  </a:cubicBezTo>
                  <a:cubicBezTo>
                    <a:pt x="255" y="235"/>
                    <a:pt x="254" y="237"/>
                    <a:pt x="259" y="236"/>
                  </a:cubicBezTo>
                  <a:cubicBezTo>
                    <a:pt x="265" y="235"/>
                    <a:pt x="266" y="230"/>
                    <a:pt x="270" y="231"/>
                  </a:cubicBezTo>
                  <a:cubicBezTo>
                    <a:pt x="274" y="232"/>
                    <a:pt x="261" y="248"/>
                    <a:pt x="261" y="248"/>
                  </a:cubicBezTo>
                  <a:cubicBezTo>
                    <a:pt x="261" y="248"/>
                    <a:pt x="258" y="247"/>
                    <a:pt x="257" y="249"/>
                  </a:cubicBezTo>
                  <a:cubicBezTo>
                    <a:pt x="255" y="251"/>
                    <a:pt x="255" y="253"/>
                    <a:pt x="263" y="252"/>
                  </a:cubicBezTo>
                  <a:cubicBezTo>
                    <a:pt x="271" y="250"/>
                    <a:pt x="269" y="243"/>
                    <a:pt x="273" y="252"/>
                  </a:cubicBezTo>
                  <a:cubicBezTo>
                    <a:pt x="277" y="260"/>
                    <a:pt x="274" y="253"/>
                    <a:pt x="280" y="253"/>
                  </a:cubicBezTo>
                  <a:cubicBezTo>
                    <a:pt x="285" y="254"/>
                    <a:pt x="284" y="251"/>
                    <a:pt x="288" y="251"/>
                  </a:cubicBezTo>
                  <a:cubicBezTo>
                    <a:pt x="292" y="252"/>
                    <a:pt x="293" y="245"/>
                    <a:pt x="296" y="249"/>
                  </a:cubicBezTo>
                  <a:cubicBezTo>
                    <a:pt x="298" y="254"/>
                    <a:pt x="293" y="259"/>
                    <a:pt x="298" y="257"/>
                  </a:cubicBezTo>
                  <a:cubicBezTo>
                    <a:pt x="304" y="255"/>
                    <a:pt x="297" y="253"/>
                    <a:pt x="304" y="251"/>
                  </a:cubicBezTo>
                  <a:cubicBezTo>
                    <a:pt x="310" y="249"/>
                    <a:pt x="309" y="253"/>
                    <a:pt x="313" y="255"/>
                  </a:cubicBezTo>
                  <a:cubicBezTo>
                    <a:pt x="317" y="257"/>
                    <a:pt x="314" y="253"/>
                    <a:pt x="319" y="255"/>
                  </a:cubicBezTo>
                  <a:cubicBezTo>
                    <a:pt x="323" y="256"/>
                    <a:pt x="326" y="251"/>
                    <a:pt x="328" y="252"/>
                  </a:cubicBezTo>
                  <a:cubicBezTo>
                    <a:pt x="331" y="253"/>
                    <a:pt x="334" y="251"/>
                    <a:pt x="337" y="249"/>
                  </a:cubicBezTo>
                  <a:cubicBezTo>
                    <a:pt x="341" y="248"/>
                    <a:pt x="339" y="235"/>
                    <a:pt x="346" y="238"/>
                  </a:cubicBezTo>
                  <a:cubicBezTo>
                    <a:pt x="354" y="241"/>
                    <a:pt x="348" y="232"/>
                    <a:pt x="357" y="235"/>
                  </a:cubicBezTo>
                  <a:cubicBezTo>
                    <a:pt x="366" y="238"/>
                    <a:pt x="365" y="238"/>
                    <a:pt x="367" y="234"/>
                  </a:cubicBezTo>
                  <a:cubicBezTo>
                    <a:pt x="369" y="229"/>
                    <a:pt x="373" y="230"/>
                    <a:pt x="376" y="231"/>
                  </a:cubicBezTo>
                  <a:cubicBezTo>
                    <a:pt x="380" y="233"/>
                    <a:pt x="384" y="230"/>
                    <a:pt x="388" y="227"/>
                  </a:cubicBezTo>
                  <a:cubicBezTo>
                    <a:pt x="391" y="224"/>
                    <a:pt x="388" y="214"/>
                    <a:pt x="396" y="215"/>
                  </a:cubicBezTo>
                  <a:cubicBezTo>
                    <a:pt x="404" y="216"/>
                    <a:pt x="406" y="214"/>
                    <a:pt x="411" y="214"/>
                  </a:cubicBezTo>
                  <a:cubicBezTo>
                    <a:pt x="414" y="214"/>
                    <a:pt x="414" y="211"/>
                    <a:pt x="415" y="209"/>
                  </a:cubicBezTo>
                  <a:cubicBezTo>
                    <a:pt x="415" y="207"/>
                    <a:pt x="415" y="207"/>
                    <a:pt x="415" y="207"/>
                  </a:cubicBezTo>
                  <a:cubicBezTo>
                    <a:pt x="424" y="197"/>
                    <a:pt x="431" y="185"/>
                    <a:pt x="446" y="192"/>
                  </a:cubicBezTo>
                  <a:cubicBezTo>
                    <a:pt x="448" y="183"/>
                    <a:pt x="457" y="182"/>
                    <a:pt x="460" y="174"/>
                  </a:cubicBezTo>
                  <a:cubicBezTo>
                    <a:pt x="463" y="167"/>
                    <a:pt x="455" y="162"/>
                    <a:pt x="461" y="155"/>
                  </a:cubicBezTo>
                  <a:cubicBezTo>
                    <a:pt x="461" y="154"/>
                    <a:pt x="460" y="152"/>
                    <a:pt x="460" y="151"/>
                  </a:cubicBezTo>
                  <a:cubicBezTo>
                    <a:pt x="458" y="151"/>
                    <a:pt x="456" y="151"/>
                    <a:pt x="455" y="151"/>
                  </a:cubicBezTo>
                  <a:cubicBezTo>
                    <a:pt x="456" y="143"/>
                    <a:pt x="464" y="129"/>
                    <a:pt x="460" y="122"/>
                  </a:cubicBezTo>
                  <a:cubicBezTo>
                    <a:pt x="455" y="111"/>
                    <a:pt x="437" y="114"/>
                    <a:pt x="428" y="113"/>
                  </a:cubicBezTo>
                  <a:cubicBezTo>
                    <a:pt x="428" y="108"/>
                    <a:pt x="429" y="103"/>
                    <a:pt x="429" y="98"/>
                  </a:cubicBezTo>
                  <a:cubicBezTo>
                    <a:pt x="423" y="96"/>
                    <a:pt x="416" y="92"/>
                    <a:pt x="409" y="92"/>
                  </a:cubicBezTo>
                  <a:cubicBezTo>
                    <a:pt x="405" y="91"/>
                    <a:pt x="401" y="97"/>
                    <a:pt x="397" y="95"/>
                  </a:cubicBezTo>
                  <a:cubicBezTo>
                    <a:pt x="393" y="93"/>
                    <a:pt x="395" y="86"/>
                    <a:pt x="393" y="85"/>
                  </a:cubicBezTo>
                  <a:cubicBezTo>
                    <a:pt x="384" y="77"/>
                    <a:pt x="385" y="83"/>
                    <a:pt x="372" y="84"/>
                  </a:cubicBezTo>
                  <a:cubicBezTo>
                    <a:pt x="364" y="85"/>
                    <a:pt x="359" y="82"/>
                    <a:pt x="350" y="86"/>
                  </a:cubicBezTo>
                  <a:cubicBezTo>
                    <a:pt x="349" y="70"/>
                    <a:pt x="337" y="60"/>
                    <a:pt x="341" y="46"/>
                  </a:cubicBezTo>
                  <a:cubicBezTo>
                    <a:pt x="333" y="40"/>
                    <a:pt x="315" y="44"/>
                    <a:pt x="309" y="38"/>
                  </a:cubicBezTo>
                  <a:cubicBezTo>
                    <a:pt x="303" y="32"/>
                    <a:pt x="308" y="9"/>
                    <a:pt x="307" y="1"/>
                  </a:cubicBezTo>
                  <a:cubicBezTo>
                    <a:pt x="299" y="0"/>
                    <a:pt x="285" y="2"/>
                    <a:pt x="281" y="11"/>
                  </a:cubicBezTo>
                  <a:cubicBezTo>
                    <a:pt x="271" y="0"/>
                    <a:pt x="268" y="7"/>
                    <a:pt x="257" y="9"/>
                  </a:cubicBezTo>
                  <a:cubicBezTo>
                    <a:pt x="248" y="11"/>
                    <a:pt x="237" y="10"/>
                    <a:pt x="228" y="8"/>
                  </a:cubicBezTo>
                  <a:cubicBezTo>
                    <a:pt x="222" y="22"/>
                    <a:pt x="217" y="36"/>
                    <a:pt x="212" y="51"/>
                  </a:cubicBezTo>
                  <a:cubicBezTo>
                    <a:pt x="197" y="42"/>
                    <a:pt x="196" y="19"/>
                    <a:pt x="175" y="41"/>
                  </a:cubicBezTo>
                  <a:cubicBezTo>
                    <a:pt x="171" y="39"/>
                    <a:pt x="169" y="34"/>
                    <a:pt x="168" y="30"/>
                  </a:cubicBezTo>
                  <a:cubicBezTo>
                    <a:pt x="151" y="28"/>
                    <a:pt x="133" y="30"/>
                    <a:pt x="116" y="30"/>
                  </a:cubicBezTo>
                  <a:cubicBezTo>
                    <a:pt x="103" y="29"/>
                    <a:pt x="72" y="7"/>
                    <a:pt x="70" y="32"/>
                  </a:cubicBezTo>
                  <a:cubicBezTo>
                    <a:pt x="57" y="20"/>
                    <a:pt x="50" y="46"/>
                    <a:pt x="39" y="41"/>
                  </a:cubicBezTo>
                  <a:cubicBezTo>
                    <a:pt x="40" y="46"/>
                    <a:pt x="40" y="46"/>
                    <a:pt x="40" y="46"/>
                  </a:cubicBezTo>
                  <a:cubicBezTo>
                    <a:pt x="45" y="58"/>
                    <a:pt x="54" y="74"/>
                    <a:pt x="50" y="86"/>
                  </a:cubicBezTo>
                  <a:cubicBezTo>
                    <a:pt x="48" y="93"/>
                    <a:pt x="44" y="91"/>
                    <a:pt x="39" y="96"/>
                  </a:cubicBezTo>
                  <a:cubicBezTo>
                    <a:pt x="33" y="101"/>
                    <a:pt x="30" y="107"/>
                    <a:pt x="24" y="112"/>
                  </a:cubicBezTo>
                  <a:cubicBezTo>
                    <a:pt x="20" y="116"/>
                    <a:pt x="12" y="120"/>
                    <a:pt x="9" y="125"/>
                  </a:cubicBezTo>
                  <a:cubicBezTo>
                    <a:pt x="6" y="129"/>
                    <a:pt x="5" y="136"/>
                    <a:pt x="3" y="140"/>
                  </a:cubicBezTo>
                  <a:cubicBezTo>
                    <a:pt x="1" y="148"/>
                    <a:pt x="0" y="159"/>
                    <a:pt x="4" y="166"/>
                  </a:cubicBezTo>
                  <a:cubicBezTo>
                    <a:pt x="8" y="174"/>
                    <a:pt x="17" y="187"/>
                    <a:pt x="18" y="190"/>
                  </a:cubicBezTo>
                  <a:cubicBezTo>
                    <a:pt x="18" y="190"/>
                    <a:pt x="19" y="189"/>
                    <a:pt x="19" y="189"/>
                  </a:cubicBezTo>
                  <a:close/>
                </a:path>
              </a:pathLst>
            </a:custGeom>
            <a:solidFill>
              <a:srgbClr val="DDDDDD">
                <a:alpha val="30000"/>
              </a:srgbClr>
            </a:solidFill>
            <a:ln w="3175" cap="rnd">
              <a:noFill/>
              <a:prstDash val="solid"/>
              <a:round/>
              <a:headEnd/>
              <a:tailEnd/>
            </a:ln>
          </p:spPr>
          <p:txBody>
            <a:bodyPr/>
            <a:lstStyle/>
            <a:p>
              <a:endParaRPr lang="en-US"/>
            </a:p>
          </p:txBody>
        </p:sp>
        <p:sp>
          <p:nvSpPr>
            <p:cNvPr id="200" name="Freeform 303"/>
            <p:cNvSpPr>
              <a:spLocks/>
            </p:cNvSpPr>
            <p:nvPr/>
          </p:nvSpPr>
          <p:spPr bwMode="auto">
            <a:xfrm>
              <a:off x="4478338" y="2905125"/>
              <a:ext cx="217488" cy="200025"/>
            </a:xfrm>
            <a:custGeom>
              <a:avLst/>
              <a:gdLst>
                <a:gd name="T0" fmla="*/ 1 w 246"/>
                <a:gd name="T1" fmla="*/ 1 h 225"/>
                <a:gd name="T2" fmla="*/ 1 w 246"/>
                <a:gd name="T3" fmla="*/ 1 h 225"/>
                <a:gd name="T4" fmla="*/ 1 w 246"/>
                <a:gd name="T5" fmla="*/ 1 h 225"/>
                <a:gd name="T6" fmla="*/ 1 w 246"/>
                <a:gd name="T7" fmla="*/ 1 h 225"/>
                <a:gd name="T8" fmla="*/ 1 w 246"/>
                <a:gd name="T9" fmla="*/ 1 h 225"/>
                <a:gd name="T10" fmla="*/ 1 w 246"/>
                <a:gd name="T11" fmla="*/ 1 h 225"/>
                <a:gd name="T12" fmla="*/ 1 w 246"/>
                <a:gd name="T13" fmla="*/ 1 h 225"/>
                <a:gd name="T14" fmla="*/ 1 w 246"/>
                <a:gd name="T15" fmla="*/ 1 h 225"/>
                <a:gd name="T16" fmla="*/ 1 w 246"/>
                <a:gd name="T17" fmla="*/ 1 h 225"/>
                <a:gd name="T18" fmla="*/ 1 w 246"/>
                <a:gd name="T19" fmla="*/ 1 h 225"/>
                <a:gd name="T20" fmla="*/ 1 w 246"/>
                <a:gd name="T21" fmla="*/ 1 h 225"/>
                <a:gd name="T22" fmla="*/ 1 w 246"/>
                <a:gd name="T23" fmla="*/ 1 h 225"/>
                <a:gd name="T24" fmla="*/ 1 w 246"/>
                <a:gd name="T25" fmla="*/ 1 h 225"/>
                <a:gd name="T26" fmla="*/ 1 w 246"/>
                <a:gd name="T27" fmla="*/ 1 h 225"/>
                <a:gd name="T28" fmla="*/ 1 w 246"/>
                <a:gd name="T29" fmla="*/ 2 h 225"/>
                <a:gd name="T30" fmla="*/ 1 w 246"/>
                <a:gd name="T31" fmla="*/ 2 h 225"/>
                <a:gd name="T32" fmla="*/ 0 w 246"/>
                <a:gd name="T33" fmla="*/ 2 h 225"/>
                <a:gd name="T34" fmla="*/ 1 w 246"/>
                <a:gd name="T35" fmla="*/ 2 h 225"/>
                <a:gd name="T36" fmla="*/ 1 w 246"/>
                <a:gd name="T37" fmla="*/ 2 h 225"/>
                <a:gd name="T38" fmla="*/ 1 w 246"/>
                <a:gd name="T39" fmla="*/ 2 h 225"/>
                <a:gd name="T40" fmla="*/ 1 w 246"/>
                <a:gd name="T41" fmla="*/ 2 h 225"/>
                <a:gd name="T42" fmla="*/ 1 w 246"/>
                <a:gd name="T43" fmla="*/ 2 h 225"/>
                <a:gd name="T44" fmla="*/ 1 w 246"/>
                <a:gd name="T45" fmla="*/ 2 h 225"/>
                <a:gd name="T46" fmla="*/ 1 w 246"/>
                <a:gd name="T47" fmla="*/ 2 h 225"/>
                <a:gd name="T48" fmla="*/ 2 w 246"/>
                <a:gd name="T49" fmla="*/ 2 h 225"/>
                <a:gd name="T50" fmla="*/ 2 w 246"/>
                <a:gd name="T51" fmla="*/ 2 h 225"/>
                <a:gd name="T52" fmla="*/ 2 w 246"/>
                <a:gd name="T53" fmla="*/ 2 h 225"/>
                <a:gd name="T54" fmla="*/ 2 w 246"/>
                <a:gd name="T55" fmla="*/ 2 h 225"/>
                <a:gd name="T56" fmla="*/ 2 w 246"/>
                <a:gd name="T57" fmla="*/ 2 h 225"/>
                <a:gd name="T58" fmla="*/ 2 w 246"/>
                <a:gd name="T59" fmla="*/ 1 h 225"/>
                <a:gd name="T60" fmla="*/ 2 w 246"/>
                <a:gd name="T61" fmla="*/ 1 h 225"/>
                <a:gd name="T62" fmla="*/ 2 w 246"/>
                <a:gd name="T63" fmla="*/ 1 h 225"/>
                <a:gd name="T64" fmla="*/ 2 w 246"/>
                <a:gd name="T65" fmla="*/ 1 h 225"/>
                <a:gd name="T66" fmla="*/ 2 w 246"/>
                <a:gd name="T67" fmla="*/ 1 h 225"/>
                <a:gd name="T68" fmla="*/ 2 w 246"/>
                <a:gd name="T69" fmla="*/ 1 h 225"/>
                <a:gd name="T70" fmla="*/ 2 w 246"/>
                <a:gd name="T71" fmla="*/ 1 h 225"/>
                <a:gd name="T72" fmla="*/ 1 w 246"/>
                <a:gd name="T73" fmla="*/ 0 h 225"/>
                <a:gd name="T74" fmla="*/ 1 w 246"/>
                <a:gd name="T75" fmla="*/ 1 h 225"/>
                <a:gd name="T76" fmla="*/ 1 w 246"/>
                <a:gd name="T77" fmla="*/ 0 h 225"/>
                <a:gd name="T78" fmla="*/ 1 w 246"/>
                <a:gd name="T79" fmla="*/ 1 h 225"/>
                <a:gd name="T80" fmla="*/ 1 w 246"/>
                <a:gd name="T81" fmla="*/ 1 h 225"/>
                <a:gd name="T82" fmla="*/ 1 w 246"/>
                <a:gd name="T83" fmla="*/ 1 h 225"/>
                <a:gd name="T84" fmla="*/ 1 w 246"/>
                <a:gd name="T85" fmla="*/ 1 h 22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46" h="225">
                  <a:moveTo>
                    <a:pt x="85" y="19"/>
                  </a:moveTo>
                  <a:cubicBezTo>
                    <a:pt x="88" y="25"/>
                    <a:pt x="82" y="33"/>
                    <a:pt x="79" y="38"/>
                  </a:cubicBezTo>
                  <a:cubicBezTo>
                    <a:pt x="82" y="39"/>
                    <a:pt x="85" y="40"/>
                    <a:pt x="86" y="43"/>
                  </a:cubicBezTo>
                  <a:cubicBezTo>
                    <a:pt x="84" y="46"/>
                    <a:pt x="83" y="50"/>
                    <a:pt x="81" y="51"/>
                  </a:cubicBezTo>
                  <a:cubicBezTo>
                    <a:pt x="78" y="54"/>
                    <a:pt x="75" y="52"/>
                    <a:pt x="72" y="53"/>
                  </a:cubicBezTo>
                  <a:cubicBezTo>
                    <a:pt x="67" y="55"/>
                    <a:pt x="64" y="60"/>
                    <a:pt x="64" y="66"/>
                  </a:cubicBezTo>
                  <a:cubicBezTo>
                    <a:pt x="54" y="63"/>
                    <a:pt x="57" y="78"/>
                    <a:pt x="57" y="84"/>
                  </a:cubicBezTo>
                  <a:cubicBezTo>
                    <a:pt x="56" y="97"/>
                    <a:pt x="55" y="96"/>
                    <a:pt x="45" y="93"/>
                  </a:cubicBezTo>
                  <a:cubicBezTo>
                    <a:pt x="43" y="95"/>
                    <a:pt x="40" y="99"/>
                    <a:pt x="37" y="102"/>
                  </a:cubicBezTo>
                  <a:cubicBezTo>
                    <a:pt x="36" y="104"/>
                    <a:pt x="32" y="108"/>
                    <a:pt x="30" y="109"/>
                  </a:cubicBezTo>
                  <a:cubicBezTo>
                    <a:pt x="23" y="112"/>
                    <a:pt x="16" y="108"/>
                    <a:pt x="10" y="112"/>
                  </a:cubicBezTo>
                  <a:cubicBezTo>
                    <a:pt x="10" y="112"/>
                    <a:pt x="8" y="119"/>
                    <a:pt x="10" y="124"/>
                  </a:cubicBezTo>
                  <a:cubicBezTo>
                    <a:pt x="12" y="128"/>
                    <a:pt x="10" y="124"/>
                    <a:pt x="10" y="124"/>
                  </a:cubicBezTo>
                  <a:cubicBezTo>
                    <a:pt x="13" y="130"/>
                    <a:pt x="17" y="134"/>
                    <a:pt x="19" y="141"/>
                  </a:cubicBezTo>
                  <a:cubicBezTo>
                    <a:pt x="21" y="148"/>
                    <a:pt x="21" y="157"/>
                    <a:pt x="17" y="162"/>
                  </a:cubicBezTo>
                  <a:cubicBezTo>
                    <a:pt x="14" y="166"/>
                    <a:pt x="8" y="167"/>
                    <a:pt x="4" y="171"/>
                  </a:cubicBezTo>
                  <a:cubicBezTo>
                    <a:pt x="0" y="175"/>
                    <a:pt x="1" y="176"/>
                    <a:pt x="0" y="182"/>
                  </a:cubicBezTo>
                  <a:cubicBezTo>
                    <a:pt x="9" y="181"/>
                    <a:pt x="11" y="186"/>
                    <a:pt x="10" y="194"/>
                  </a:cubicBezTo>
                  <a:cubicBezTo>
                    <a:pt x="10" y="202"/>
                    <a:pt x="9" y="208"/>
                    <a:pt x="11" y="215"/>
                  </a:cubicBezTo>
                  <a:cubicBezTo>
                    <a:pt x="12" y="215"/>
                    <a:pt x="12" y="215"/>
                    <a:pt x="12" y="215"/>
                  </a:cubicBezTo>
                  <a:cubicBezTo>
                    <a:pt x="23" y="220"/>
                    <a:pt x="30" y="193"/>
                    <a:pt x="43" y="206"/>
                  </a:cubicBezTo>
                  <a:cubicBezTo>
                    <a:pt x="45" y="181"/>
                    <a:pt x="76" y="203"/>
                    <a:pt x="89" y="204"/>
                  </a:cubicBezTo>
                  <a:cubicBezTo>
                    <a:pt x="106" y="204"/>
                    <a:pt x="124" y="202"/>
                    <a:pt x="141" y="204"/>
                  </a:cubicBezTo>
                  <a:cubicBezTo>
                    <a:pt x="141" y="208"/>
                    <a:pt x="144" y="213"/>
                    <a:pt x="148" y="215"/>
                  </a:cubicBezTo>
                  <a:cubicBezTo>
                    <a:pt x="169" y="193"/>
                    <a:pt x="170" y="216"/>
                    <a:pt x="185" y="225"/>
                  </a:cubicBezTo>
                  <a:cubicBezTo>
                    <a:pt x="190" y="210"/>
                    <a:pt x="195" y="196"/>
                    <a:pt x="201" y="182"/>
                  </a:cubicBezTo>
                  <a:cubicBezTo>
                    <a:pt x="207" y="183"/>
                    <a:pt x="214" y="184"/>
                    <a:pt x="220" y="184"/>
                  </a:cubicBezTo>
                  <a:cubicBezTo>
                    <a:pt x="221" y="182"/>
                    <a:pt x="221" y="182"/>
                    <a:pt x="221" y="182"/>
                  </a:cubicBezTo>
                  <a:cubicBezTo>
                    <a:pt x="221" y="180"/>
                    <a:pt x="219" y="179"/>
                    <a:pt x="220" y="176"/>
                  </a:cubicBezTo>
                  <a:cubicBezTo>
                    <a:pt x="211" y="172"/>
                    <a:pt x="215" y="157"/>
                    <a:pt x="212" y="148"/>
                  </a:cubicBezTo>
                  <a:cubicBezTo>
                    <a:pt x="224" y="143"/>
                    <a:pt x="239" y="134"/>
                    <a:pt x="246" y="123"/>
                  </a:cubicBezTo>
                  <a:cubicBezTo>
                    <a:pt x="246" y="122"/>
                    <a:pt x="245" y="121"/>
                    <a:pt x="245" y="120"/>
                  </a:cubicBezTo>
                  <a:cubicBezTo>
                    <a:pt x="234" y="121"/>
                    <a:pt x="239" y="113"/>
                    <a:pt x="235" y="110"/>
                  </a:cubicBezTo>
                  <a:cubicBezTo>
                    <a:pt x="229" y="106"/>
                    <a:pt x="220" y="110"/>
                    <a:pt x="215" y="107"/>
                  </a:cubicBezTo>
                  <a:cubicBezTo>
                    <a:pt x="206" y="102"/>
                    <a:pt x="203" y="75"/>
                    <a:pt x="201" y="65"/>
                  </a:cubicBezTo>
                  <a:cubicBezTo>
                    <a:pt x="196" y="40"/>
                    <a:pt x="203" y="0"/>
                    <a:pt x="168" y="23"/>
                  </a:cubicBezTo>
                  <a:cubicBezTo>
                    <a:pt x="163" y="9"/>
                    <a:pt x="160" y="8"/>
                    <a:pt x="150" y="0"/>
                  </a:cubicBezTo>
                  <a:cubicBezTo>
                    <a:pt x="146" y="2"/>
                    <a:pt x="142" y="4"/>
                    <a:pt x="139" y="8"/>
                  </a:cubicBezTo>
                  <a:cubicBezTo>
                    <a:pt x="135" y="5"/>
                    <a:pt x="131" y="1"/>
                    <a:pt x="127" y="0"/>
                  </a:cubicBezTo>
                  <a:cubicBezTo>
                    <a:pt x="125" y="2"/>
                    <a:pt x="125" y="2"/>
                    <a:pt x="125" y="2"/>
                  </a:cubicBezTo>
                  <a:cubicBezTo>
                    <a:pt x="120" y="8"/>
                    <a:pt x="116" y="19"/>
                    <a:pt x="110" y="20"/>
                  </a:cubicBezTo>
                  <a:cubicBezTo>
                    <a:pt x="106" y="20"/>
                    <a:pt x="104" y="15"/>
                    <a:pt x="100" y="15"/>
                  </a:cubicBezTo>
                  <a:cubicBezTo>
                    <a:pt x="95" y="15"/>
                    <a:pt x="90" y="19"/>
                    <a:pt x="85" y="20"/>
                  </a:cubicBezTo>
                </a:path>
              </a:pathLst>
            </a:custGeom>
            <a:solidFill>
              <a:srgbClr val="DDDDDD">
                <a:alpha val="30000"/>
              </a:srgbClr>
            </a:solidFill>
            <a:ln w="3175" cap="rnd">
              <a:noFill/>
              <a:prstDash val="solid"/>
              <a:round/>
              <a:headEnd/>
              <a:tailEnd/>
            </a:ln>
          </p:spPr>
          <p:txBody>
            <a:bodyPr/>
            <a:lstStyle/>
            <a:p>
              <a:endParaRPr lang="en-US"/>
            </a:p>
          </p:txBody>
        </p:sp>
        <p:sp>
          <p:nvSpPr>
            <p:cNvPr id="201" name="Freeform 304"/>
            <p:cNvSpPr>
              <a:spLocks/>
            </p:cNvSpPr>
            <p:nvPr/>
          </p:nvSpPr>
          <p:spPr bwMode="auto">
            <a:xfrm>
              <a:off x="4478338" y="2905125"/>
              <a:ext cx="217488" cy="200025"/>
            </a:xfrm>
            <a:custGeom>
              <a:avLst/>
              <a:gdLst>
                <a:gd name="T0" fmla="*/ 1 w 246"/>
                <a:gd name="T1" fmla="*/ 1 h 225"/>
                <a:gd name="T2" fmla="*/ 1 w 246"/>
                <a:gd name="T3" fmla="*/ 1 h 225"/>
                <a:gd name="T4" fmla="*/ 1 w 246"/>
                <a:gd name="T5" fmla="*/ 1 h 225"/>
                <a:gd name="T6" fmla="*/ 1 w 246"/>
                <a:gd name="T7" fmla="*/ 1 h 225"/>
                <a:gd name="T8" fmla="*/ 1 w 246"/>
                <a:gd name="T9" fmla="*/ 1 h 225"/>
                <a:gd name="T10" fmla="*/ 1 w 246"/>
                <a:gd name="T11" fmla="*/ 1 h 225"/>
                <a:gd name="T12" fmla="*/ 1 w 246"/>
                <a:gd name="T13" fmla="*/ 1 h 225"/>
                <a:gd name="T14" fmla="*/ 1 w 246"/>
                <a:gd name="T15" fmla="*/ 1 h 225"/>
                <a:gd name="T16" fmla="*/ 1 w 246"/>
                <a:gd name="T17" fmla="*/ 1 h 225"/>
                <a:gd name="T18" fmla="*/ 1 w 246"/>
                <a:gd name="T19" fmla="*/ 1 h 225"/>
                <a:gd name="T20" fmla="*/ 1 w 246"/>
                <a:gd name="T21" fmla="*/ 1 h 225"/>
                <a:gd name="T22" fmla="*/ 1 w 246"/>
                <a:gd name="T23" fmla="*/ 1 h 225"/>
                <a:gd name="T24" fmla="*/ 1 w 246"/>
                <a:gd name="T25" fmla="*/ 1 h 225"/>
                <a:gd name="T26" fmla="*/ 1 w 246"/>
                <a:gd name="T27" fmla="*/ 1 h 225"/>
                <a:gd name="T28" fmla="*/ 1 w 246"/>
                <a:gd name="T29" fmla="*/ 2 h 225"/>
                <a:gd name="T30" fmla="*/ 1 w 246"/>
                <a:gd name="T31" fmla="*/ 2 h 225"/>
                <a:gd name="T32" fmla="*/ 0 w 246"/>
                <a:gd name="T33" fmla="*/ 2 h 225"/>
                <a:gd name="T34" fmla="*/ 1 w 246"/>
                <a:gd name="T35" fmla="*/ 2 h 225"/>
                <a:gd name="T36" fmla="*/ 1 w 246"/>
                <a:gd name="T37" fmla="*/ 2 h 225"/>
                <a:gd name="T38" fmla="*/ 1 w 246"/>
                <a:gd name="T39" fmla="*/ 2 h 225"/>
                <a:gd name="T40" fmla="*/ 1 w 246"/>
                <a:gd name="T41" fmla="*/ 2 h 225"/>
                <a:gd name="T42" fmla="*/ 1 w 246"/>
                <a:gd name="T43" fmla="*/ 2 h 225"/>
                <a:gd name="T44" fmla="*/ 1 w 246"/>
                <a:gd name="T45" fmla="*/ 2 h 225"/>
                <a:gd name="T46" fmla="*/ 1 w 246"/>
                <a:gd name="T47" fmla="*/ 2 h 225"/>
                <a:gd name="T48" fmla="*/ 2 w 246"/>
                <a:gd name="T49" fmla="*/ 2 h 225"/>
                <a:gd name="T50" fmla="*/ 2 w 246"/>
                <a:gd name="T51" fmla="*/ 2 h 225"/>
                <a:gd name="T52" fmla="*/ 2 w 246"/>
                <a:gd name="T53" fmla="*/ 2 h 225"/>
                <a:gd name="T54" fmla="*/ 2 w 246"/>
                <a:gd name="T55" fmla="*/ 2 h 225"/>
                <a:gd name="T56" fmla="*/ 2 w 246"/>
                <a:gd name="T57" fmla="*/ 2 h 225"/>
                <a:gd name="T58" fmla="*/ 2 w 246"/>
                <a:gd name="T59" fmla="*/ 1 h 225"/>
                <a:gd name="T60" fmla="*/ 2 w 246"/>
                <a:gd name="T61" fmla="*/ 1 h 225"/>
                <a:gd name="T62" fmla="*/ 2 w 246"/>
                <a:gd name="T63" fmla="*/ 1 h 225"/>
                <a:gd name="T64" fmla="*/ 2 w 246"/>
                <a:gd name="T65" fmla="*/ 1 h 225"/>
                <a:gd name="T66" fmla="*/ 2 w 246"/>
                <a:gd name="T67" fmla="*/ 1 h 225"/>
                <a:gd name="T68" fmla="*/ 2 w 246"/>
                <a:gd name="T69" fmla="*/ 1 h 225"/>
                <a:gd name="T70" fmla="*/ 2 w 246"/>
                <a:gd name="T71" fmla="*/ 1 h 225"/>
                <a:gd name="T72" fmla="*/ 1 w 246"/>
                <a:gd name="T73" fmla="*/ 0 h 225"/>
                <a:gd name="T74" fmla="*/ 1 w 246"/>
                <a:gd name="T75" fmla="*/ 1 h 225"/>
                <a:gd name="T76" fmla="*/ 1 w 246"/>
                <a:gd name="T77" fmla="*/ 0 h 225"/>
                <a:gd name="T78" fmla="*/ 1 w 246"/>
                <a:gd name="T79" fmla="*/ 1 h 225"/>
                <a:gd name="T80" fmla="*/ 1 w 246"/>
                <a:gd name="T81" fmla="*/ 1 h 225"/>
                <a:gd name="T82" fmla="*/ 1 w 246"/>
                <a:gd name="T83" fmla="*/ 1 h 225"/>
                <a:gd name="T84" fmla="*/ 1 w 246"/>
                <a:gd name="T85" fmla="*/ 1 h 22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46" h="225">
                  <a:moveTo>
                    <a:pt x="85" y="19"/>
                  </a:moveTo>
                  <a:cubicBezTo>
                    <a:pt x="88" y="25"/>
                    <a:pt x="82" y="33"/>
                    <a:pt x="79" y="38"/>
                  </a:cubicBezTo>
                  <a:cubicBezTo>
                    <a:pt x="82" y="39"/>
                    <a:pt x="85" y="40"/>
                    <a:pt x="86" y="43"/>
                  </a:cubicBezTo>
                  <a:cubicBezTo>
                    <a:pt x="84" y="46"/>
                    <a:pt x="83" y="50"/>
                    <a:pt x="81" y="51"/>
                  </a:cubicBezTo>
                  <a:cubicBezTo>
                    <a:pt x="78" y="54"/>
                    <a:pt x="75" y="52"/>
                    <a:pt x="72" y="53"/>
                  </a:cubicBezTo>
                  <a:cubicBezTo>
                    <a:pt x="67" y="55"/>
                    <a:pt x="64" y="60"/>
                    <a:pt x="64" y="66"/>
                  </a:cubicBezTo>
                  <a:cubicBezTo>
                    <a:pt x="54" y="63"/>
                    <a:pt x="57" y="78"/>
                    <a:pt x="57" y="84"/>
                  </a:cubicBezTo>
                  <a:cubicBezTo>
                    <a:pt x="56" y="97"/>
                    <a:pt x="55" y="96"/>
                    <a:pt x="45" y="93"/>
                  </a:cubicBezTo>
                  <a:cubicBezTo>
                    <a:pt x="43" y="95"/>
                    <a:pt x="40" y="99"/>
                    <a:pt x="37" y="102"/>
                  </a:cubicBezTo>
                  <a:cubicBezTo>
                    <a:pt x="36" y="104"/>
                    <a:pt x="32" y="108"/>
                    <a:pt x="30" y="109"/>
                  </a:cubicBezTo>
                  <a:cubicBezTo>
                    <a:pt x="23" y="112"/>
                    <a:pt x="16" y="108"/>
                    <a:pt x="10" y="112"/>
                  </a:cubicBezTo>
                  <a:cubicBezTo>
                    <a:pt x="10" y="112"/>
                    <a:pt x="8" y="119"/>
                    <a:pt x="10" y="124"/>
                  </a:cubicBezTo>
                  <a:cubicBezTo>
                    <a:pt x="12" y="128"/>
                    <a:pt x="10" y="124"/>
                    <a:pt x="10" y="124"/>
                  </a:cubicBezTo>
                  <a:cubicBezTo>
                    <a:pt x="13" y="130"/>
                    <a:pt x="17" y="134"/>
                    <a:pt x="19" y="141"/>
                  </a:cubicBezTo>
                  <a:cubicBezTo>
                    <a:pt x="21" y="148"/>
                    <a:pt x="21" y="157"/>
                    <a:pt x="17" y="162"/>
                  </a:cubicBezTo>
                  <a:cubicBezTo>
                    <a:pt x="14" y="166"/>
                    <a:pt x="8" y="167"/>
                    <a:pt x="4" y="171"/>
                  </a:cubicBezTo>
                  <a:cubicBezTo>
                    <a:pt x="0" y="175"/>
                    <a:pt x="1" y="176"/>
                    <a:pt x="0" y="182"/>
                  </a:cubicBezTo>
                  <a:cubicBezTo>
                    <a:pt x="9" y="181"/>
                    <a:pt x="11" y="186"/>
                    <a:pt x="10" y="194"/>
                  </a:cubicBezTo>
                  <a:cubicBezTo>
                    <a:pt x="10" y="202"/>
                    <a:pt x="9" y="208"/>
                    <a:pt x="11" y="215"/>
                  </a:cubicBezTo>
                  <a:cubicBezTo>
                    <a:pt x="12" y="215"/>
                    <a:pt x="12" y="215"/>
                    <a:pt x="12" y="215"/>
                  </a:cubicBezTo>
                  <a:cubicBezTo>
                    <a:pt x="23" y="220"/>
                    <a:pt x="30" y="193"/>
                    <a:pt x="43" y="206"/>
                  </a:cubicBezTo>
                  <a:cubicBezTo>
                    <a:pt x="45" y="181"/>
                    <a:pt x="76" y="203"/>
                    <a:pt x="89" y="204"/>
                  </a:cubicBezTo>
                  <a:cubicBezTo>
                    <a:pt x="106" y="204"/>
                    <a:pt x="124" y="202"/>
                    <a:pt x="141" y="204"/>
                  </a:cubicBezTo>
                  <a:cubicBezTo>
                    <a:pt x="141" y="208"/>
                    <a:pt x="144" y="213"/>
                    <a:pt x="148" y="215"/>
                  </a:cubicBezTo>
                  <a:cubicBezTo>
                    <a:pt x="169" y="193"/>
                    <a:pt x="170" y="216"/>
                    <a:pt x="185" y="225"/>
                  </a:cubicBezTo>
                  <a:cubicBezTo>
                    <a:pt x="190" y="210"/>
                    <a:pt x="195" y="196"/>
                    <a:pt x="201" y="182"/>
                  </a:cubicBezTo>
                  <a:cubicBezTo>
                    <a:pt x="207" y="183"/>
                    <a:pt x="214" y="184"/>
                    <a:pt x="220" y="184"/>
                  </a:cubicBezTo>
                  <a:cubicBezTo>
                    <a:pt x="221" y="182"/>
                    <a:pt x="221" y="182"/>
                    <a:pt x="221" y="182"/>
                  </a:cubicBezTo>
                  <a:cubicBezTo>
                    <a:pt x="221" y="180"/>
                    <a:pt x="219" y="179"/>
                    <a:pt x="220" y="176"/>
                  </a:cubicBezTo>
                  <a:cubicBezTo>
                    <a:pt x="211" y="172"/>
                    <a:pt x="215" y="157"/>
                    <a:pt x="212" y="148"/>
                  </a:cubicBezTo>
                  <a:cubicBezTo>
                    <a:pt x="224" y="143"/>
                    <a:pt x="239" y="134"/>
                    <a:pt x="246" y="123"/>
                  </a:cubicBezTo>
                  <a:cubicBezTo>
                    <a:pt x="246" y="122"/>
                    <a:pt x="245" y="121"/>
                    <a:pt x="245" y="120"/>
                  </a:cubicBezTo>
                  <a:cubicBezTo>
                    <a:pt x="234" y="121"/>
                    <a:pt x="239" y="113"/>
                    <a:pt x="235" y="110"/>
                  </a:cubicBezTo>
                  <a:cubicBezTo>
                    <a:pt x="229" y="106"/>
                    <a:pt x="220" y="110"/>
                    <a:pt x="215" y="107"/>
                  </a:cubicBezTo>
                  <a:cubicBezTo>
                    <a:pt x="206" y="102"/>
                    <a:pt x="203" y="75"/>
                    <a:pt x="201" y="65"/>
                  </a:cubicBezTo>
                  <a:cubicBezTo>
                    <a:pt x="196" y="40"/>
                    <a:pt x="203" y="0"/>
                    <a:pt x="168" y="23"/>
                  </a:cubicBezTo>
                  <a:cubicBezTo>
                    <a:pt x="163" y="9"/>
                    <a:pt x="160" y="8"/>
                    <a:pt x="150" y="0"/>
                  </a:cubicBezTo>
                  <a:cubicBezTo>
                    <a:pt x="146" y="2"/>
                    <a:pt x="142" y="4"/>
                    <a:pt x="139" y="8"/>
                  </a:cubicBezTo>
                  <a:cubicBezTo>
                    <a:pt x="135" y="5"/>
                    <a:pt x="131" y="1"/>
                    <a:pt x="127" y="0"/>
                  </a:cubicBezTo>
                  <a:cubicBezTo>
                    <a:pt x="125" y="2"/>
                    <a:pt x="125" y="2"/>
                    <a:pt x="125" y="2"/>
                  </a:cubicBezTo>
                  <a:cubicBezTo>
                    <a:pt x="120" y="8"/>
                    <a:pt x="116" y="19"/>
                    <a:pt x="110" y="20"/>
                  </a:cubicBezTo>
                  <a:cubicBezTo>
                    <a:pt x="106" y="20"/>
                    <a:pt x="104" y="15"/>
                    <a:pt x="100" y="15"/>
                  </a:cubicBezTo>
                  <a:cubicBezTo>
                    <a:pt x="95" y="15"/>
                    <a:pt x="90" y="19"/>
                    <a:pt x="85" y="20"/>
                  </a:cubicBezTo>
                </a:path>
              </a:pathLst>
            </a:custGeom>
            <a:solidFill>
              <a:srgbClr val="DDDDDD">
                <a:alpha val="30000"/>
              </a:srgbClr>
            </a:solidFill>
            <a:ln w="3175" cap="rnd">
              <a:noFill/>
              <a:prstDash val="solid"/>
              <a:round/>
              <a:headEnd/>
              <a:tailEnd/>
            </a:ln>
          </p:spPr>
          <p:txBody>
            <a:bodyPr/>
            <a:lstStyle/>
            <a:p>
              <a:endParaRPr lang="en-US"/>
            </a:p>
          </p:txBody>
        </p:sp>
        <p:sp>
          <p:nvSpPr>
            <p:cNvPr id="202" name="Freeform 305"/>
            <p:cNvSpPr>
              <a:spLocks/>
            </p:cNvSpPr>
            <p:nvPr/>
          </p:nvSpPr>
          <p:spPr bwMode="auto">
            <a:xfrm>
              <a:off x="4106863" y="3252788"/>
              <a:ext cx="271463" cy="300037"/>
            </a:xfrm>
            <a:custGeom>
              <a:avLst/>
              <a:gdLst>
                <a:gd name="T0" fmla="*/ 2 w 308"/>
                <a:gd name="T1" fmla="*/ 1 h 338"/>
                <a:gd name="T2" fmla="*/ 2 w 308"/>
                <a:gd name="T3" fmla="*/ 1 h 338"/>
                <a:gd name="T4" fmla="*/ 2 w 308"/>
                <a:gd name="T5" fmla="*/ 1 h 338"/>
                <a:gd name="T6" fmla="*/ 1 w 308"/>
                <a:gd name="T7" fmla="*/ 1 h 338"/>
                <a:gd name="T8" fmla="*/ 1 w 308"/>
                <a:gd name="T9" fmla="*/ 1 h 338"/>
                <a:gd name="T10" fmla="*/ 1 w 308"/>
                <a:gd name="T11" fmla="*/ 1 h 338"/>
                <a:gd name="T12" fmla="*/ 1 w 308"/>
                <a:gd name="T13" fmla="*/ 1 h 338"/>
                <a:gd name="T14" fmla="*/ 1 w 308"/>
                <a:gd name="T15" fmla="*/ 1 h 338"/>
                <a:gd name="T16" fmla="*/ 1 w 308"/>
                <a:gd name="T17" fmla="*/ 1 h 338"/>
                <a:gd name="T18" fmla="*/ 1 w 308"/>
                <a:gd name="T19" fmla="*/ 1 h 338"/>
                <a:gd name="T20" fmla="*/ 1 w 308"/>
                <a:gd name="T21" fmla="*/ 1 h 338"/>
                <a:gd name="T22" fmla="*/ 1 w 308"/>
                <a:gd name="T23" fmla="*/ 1 h 338"/>
                <a:gd name="T24" fmla="*/ 1 w 308"/>
                <a:gd name="T25" fmla="*/ 1 h 338"/>
                <a:gd name="T26" fmla="*/ 1 w 308"/>
                <a:gd name="T27" fmla="*/ 1 h 338"/>
                <a:gd name="T28" fmla="*/ 1 w 308"/>
                <a:gd name="T29" fmla="*/ 1 h 338"/>
                <a:gd name="T30" fmla="*/ 1 w 308"/>
                <a:gd name="T31" fmla="*/ 1 h 338"/>
                <a:gd name="T32" fmla="*/ 1 w 308"/>
                <a:gd name="T33" fmla="*/ 1 h 338"/>
                <a:gd name="T34" fmla="*/ 1 w 308"/>
                <a:gd name="T35" fmla="*/ 1 h 338"/>
                <a:gd name="T36" fmla="*/ 1 w 308"/>
                <a:gd name="T37" fmla="*/ 1 h 338"/>
                <a:gd name="T38" fmla="*/ 1 w 308"/>
                <a:gd name="T39" fmla="*/ 1 h 338"/>
                <a:gd name="T40" fmla="*/ 1 w 308"/>
                <a:gd name="T41" fmla="*/ 1 h 338"/>
                <a:gd name="T42" fmla="*/ 1 w 308"/>
                <a:gd name="T43" fmla="*/ 1 h 338"/>
                <a:gd name="T44" fmla="*/ 1 w 308"/>
                <a:gd name="T45" fmla="*/ 1 h 338"/>
                <a:gd name="T46" fmla="*/ 1 w 308"/>
                <a:gd name="T47" fmla="*/ 1 h 338"/>
                <a:gd name="T48" fmla="*/ 1 w 308"/>
                <a:gd name="T49" fmla="*/ 1 h 338"/>
                <a:gd name="T50" fmla="*/ 1 w 308"/>
                <a:gd name="T51" fmla="*/ 2 h 338"/>
                <a:gd name="T52" fmla="*/ 2 w 308"/>
                <a:gd name="T53" fmla="*/ 2 h 338"/>
                <a:gd name="T54" fmla="*/ 2 w 308"/>
                <a:gd name="T55" fmla="*/ 2 h 338"/>
                <a:gd name="T56" fmla="*/ 2 w 308"/>
                <a:gd name="T57" fmla="*/ 2 h 338"/>
                <a:gd name="T58" fmla="*/ 2 w 308"/>
                <a:gd name="T59" fmla="*/ 3 h 338"/>
                <a:gd name="T60" fmla="*/ 2 w 308"/>
                <a:gd name="T61" fmla="*/ 3 h 338"/>
                <a:gd name="T62" fmla="*/ 2 w 308"/>
                <a:gd name="T63" fmla="*/ 3 h 338"/>
                <a:gd name="T64" fmla="*/ 2 w 308"/>
                <a:gd name="T65" fmla="*/ 3 h 338"/>
                <a:gd name="T66" fmla="*/ 2 w 308"/>
                <a:gd name="T67" fmla="*/ 2 h 338"/>
                <a:gd name="T68" fmla="*/ 2 w 308"/>
                <a:gd name="T69" fmla="*/ 2 h 338"/>
                <a:gd name="T70" fmla="*/ 2 w 308"/>
                <a:gd name="T71" fmla="*/ 2 h 338"/>
                <a:gd name="T72" fmla="*/ 3 w 308"/>
                <a:gd name="T73" fmla="*/ 2 h 338"/>
                <a:gd name="T74" fmla="*/ 2 w 308"/>
                <a:gd name="T75" fmla="*/ 2 h 338"/>
                <a:gd name="T76" fmla="*/ 2 w 308"/>
                <a:gd name="T77" fmla="*/ 2 h 338"/>
                <a:gd name="T78" fmla="*/ 2 w 308"/>
                <a:gd name="T79" fmla="*/ 2 h 338"/>
                <a:gd name="T80" fmla="*/ 2 w 308"/>
                <a:gd name="T81" fmla="*/ 2 h 338"/>
                <a:gd name="T82" fmla="*/ 1 w 308"/>
                <a:gd name="T83" fmla="*/ 1 h 338"/>
                <a:gd name="T84" fmla="*/ 1 w 308"/>
                <a:gd name="T85" fmla="*/ 1 h 338"/>
                <a:gd name="T86" fmla="*/ 2 w 308"/>
                <a:gd name="T87" fmla="*/ 1 h 338"/>
                <a:gd name="T88" fmla="*/ 2 w 308"/>
                <a:gd name="T89" fmla="*/ 1 h 33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08" h="338">
                  <a:moveTo>
                    <a:pt x="175" y="47"/>
                  </a:moveTo>
                  <a:cubicBezTo>
                    <a:pt x="174" y="44"/>
                    <a:pt x="172" y="41"/>
                    <a:pt x="173" y="39"/>
                  </a:cubicBezTo>
                  <a:cubicBezTo>
                    <a:pt x="173" y="37"/>
                    <a:pt x="176" y="36"/>
                    <a:pt x="176" y="34"/>
                  </a:cubicBezTo>
                  <a:cubicBezTo>
                    <a:pt x="170" y="33"/>
                    <a:pt x="172" y="26"/>
                    <a:pt x="173" y="23"/>
                  </a:cubicBezTo>
                  <a:cubicBezTo>
                    <a:pt x="174" y="20"/>
                    <a:pt x="175" y="20"/>
                    <a:pt x="174" y="19"/>
                  </a:cubicBezTo>
                  <a:cubicBezTo>
                    <a:pt x="173" y="18"/>
                    <a:pt x="171" y="18"/>
                    <a:pt x="169" y="17"/>
                  </a:cubicBezTo>
                  <a:cubicBezTo>
                    <a:pt x="167" y="16"/>
                    <a:pt x="165" y="14"/>
                    <a:pt x="163" y="13"/>
                  </a:cubicBezTo>
                  <a:cubicBezTo>
                    <a:pt x="160" y="12"/>
                    <a:pt x="160" y="12"/>
                    <a:pt x="158" y="12"/>
                  </a:cubicBezTo>
                  <a:cubicBezTo>
                    <a:pt x="154" y="13"/>
                    <a:pt x="152" y="14"/>
                    <a:pt x="148" y="13"/>
                  </a:cubicBezTo>
                  <a:cubicBezTo>
                    <a:pt x="143" y="12"/>
                    <a:pt x="140" y="6"/>
                    <a:pt x="137" y="2"/>
                  </a:cubicBezTo>
                  <a:cubicBezTo>
                    <a:pt x="136" y="1"/>
                    <a:pt x="135" y="0"/>
                    <a:pt x="134" y="0"/>
                  </a:cubicBezTo>
                  <a:cubicBezTo>
                    <a:pt x="133" y="0"/>
                    <a:pt x="132" y="1"/>
                    <a:pt x="131" y="1"/>
                  </a:cubicBezTo>
                  <a:cubicBezTo>
                    <a:pt x="129" y="1"/>
                    <a:pt x="128" y="0"/>
                    <a:pt x="126" y="0"/>
                  </a:cubicBezTo>
                  <a:cubicBezTo>
                    <a:pt x="121" y="0"/>
                    <a:pt x="117" y="4"/>
                    <a:pt x="113" y="6"/>
                  </a:cubicBezTo>
                  <a:cubicBezTo>
                    <a:pt x="108" y="9"/>
                    <a:pt x="105" y="8"/>
                    <a:pt x="101" y="6"/>
                  </a:cubicBezTo>
                  <a:cubicBezTo>
                    <a:pt x="98" y="5"/>
                    <a:pt x="96" y="5"/>
                    <a:pt x="94" y="5"/>
                  </a:cubicBezTo>
                  <a:cubicBezTo>
                    <a:pt x="93" y="5"/>
                    <a:pt x="93" y="5"/>
                    <a:pt x="93" y="5"/>
                  </a:cubicBezTo>
                  <a:cubicBezTo>
                    <a:pt x="95" y="7"/>
                    <a:pt x="99" y="11"/>
                    <a:pt x="98" y="12"/>
                  </a:cubicBezTo>
                  <a:cubicBezTo>
                    <a:pt x="98" y="13"/>
                    <a:pt x="95" y="15"/>
                    <a:pt x="95" y="15"/>
                  </a:cubicBezTo>
                  <a:cubicBezTo>
                    <a:pt x="92" y="18"/>
                    <a:pt x="90" y="22"/>
                    <a:pt x="88" y="25"/>
                  </a:cubicBezTo>
                  <a:cubicBezTo>
                    <a:pt x="87" y="26"/>
                    <a:pt x="86" y="27"/>
                    <a:pt x="85" y="28"/>
                  </a:cubicBezTo>
                  <a:cubicBezTo>
                    <a:pt x="85" y="28"/>
                    <a:pt x="84" y="30"/>
                    <a:pt x="84" y="30"/>
                  </a:cubicBezTo>
                  <a:cubicBezTo>
                    <a:pt x="81" y="32"/>
                    <a:pt x="74" y="28"/>
                    <a:pt x="71" y="28"/>
                  </a:cubicBezTo>
                  <a:cubicBezTo>
                    <a:pt x="68" y="28"/>
                    <a:pt x="66" y="29"/>
                    <a:pt x="63" y="30"/>
                  </a:cubicBezTo>
                  <a:cubicBezTo>
                    <a:pt x="61" y="30"/>
                    <a:pt x="59" y="30"/>
                    <a:pt x="57" y="29"/>
                  </a:cubicBezTo>
                  <a:cubicBezTo>
                    <a:pt x="60" y="32"/>
                    <a:pt x="59" y="40"/>
                    <a:pt x="56" y="42"/>
                  </a:cubicBezTo>
                  <a:cubicBezTo>
                    <a:pt x="53" y="40"/>
                    <a:pt x="51" y="34"/>
                    <a:pt x="48" y="31"/>
                  </a:cubicBezTo>
                  <a:cubicBezTo>
                    <a:pt x="45" y="27"/>
                    <a:pt x="42" y="26"/>
                    <a:pt x="38" y="25"/>
                  </a:cubicBezTo>
                  <a:cubicBezTo>
                    <a:pt x="37" y="30"/>
                    <a:pt x="36" y="37"/>
                    <a:pt x="30" y="38"/>
                  </a:cubicBezTo>
                  <a:cubicBezTo>
                    <a:pt x="28" y="39"/>
                    <a:pt x="26" y="38"/>
                    <a:pt x="24" y="38"/>
                  </a:cubicBezTo>
                  <a:cubicBezTo>
                    <a:pt x="22" y="39"/>
                    <a:pt x="20" y="40"/>
                    <a:pt x="18" y="40"/>
                  </a:cubicBezTo>
                  <a:cubicBezTo>
                    <a:pt x="17" y="41"/>
                    <a:pt x="16" y="41"/>
                    <a:pt x="15" y="41"/>
                  </a:cubicBezTo>
                  <a:cubicBezTo>
                    <a:pt x="13" y="41"/>
                    <a:pt x="14" y="40"/>
                    <a:pt x="13" y="41"/>
                  </a:cubicBezTo>
                  <a:cubicBezTo>
                    <a:pt x="11" y="43"/>
                    <a:pt x="10" y="44"/>
                    <a:pt x="9" y="46"/>
                  </a:cubicBezTo>
                  <a:cubicBezTo>
                    <a:pt x="9" y="47"/>
                    <a:pt x="9" y="47"/>
                    <a:pt x="9" y="47"/>
                  </a:cubicBezTo>
                  <a:cubicBezTo>
                    <a:pt x="9" y="48"/>
                    <a:pt x="10" y="48"/>
                    <a:pt x="10" y="49"/>
                  </a:cubicBezTo>
                  <a:cubicBezTo>
                    <a:pt x="12" y="56"/>
                    <a:pt x="12" y="59"/>
                    <a:pt x="9" y="66"/>
                  </a:cubicBezTo>
                  <a:cubicBezTo>
                    <a:pt x="6" y="76"/>
                    <a:pt x="0" y="83"/>
                    <a:pt x="7" y="93"/>
                  </a:cubicBezTo>
                  <a:cubicBezTo>
                    <a:pt x="8" y="94"/>
                    <a:pt x="10" y="94"/>
                    <a:pt x="11" y="97"/>
                  </a:cubicBezTo>
                  <a:cubicBezTo>
                    <a:pt x="12" y="99"/>
                    <a:pt x="9" y="101"/>
                    <a:pt x="10" y="103"/>
                  </a:cubicBezTo>
                  <a:cubicBezTo>
                    <a:pt x="12" y="106"/>
                    <a:pt x="18" y="104"/>
                    <a:pt x="21" y="106"/>
                  </a:cubicBezTo>
                  <a:cubicBezTo>
                    <a:pt x="28" y="110"/>
                    <a:pt x="26" y="120"/>
                    <a:pt x="22" y="125"/>
                  </a:cubicBezTo>
                  <a:cubicBezTo>
                    <a:pt x="23" y="125"/>
                    <a:pt x="23" y="125"/>
                    <a:pt x="23" y="125"/>
                  </a:cubicBezTo>
                  <a:cubicBezTo>
                    <a:pt x="24" y="125"/>
                    <a:pt x="25" y="125"/>
                    <a:pt x="26" y="125"/>
                  </a:cubicBezTo>
                  <a:cubicBezTo>
                    <a:pt x="32" y="125"/>
                    <a:pt x="40" y="117"/>
                    <a:pt x="44" y="110"/>
                  </a:cubicBezTo>
                  <a:cubicBezTo>
                    <a:pt x="48" y="103"/>
                    <a:pt x="56" y="105"/>
                    <a:pt x="61" y="104"/>
                  </a:cubicBezTo>
                  <a:cubicBezTo>
                    <a:pt x="67" y="104"/>
                    <a:pt x="65" y="100"/>
                    <a:pt x="72" y="108"/>
                  </a:cubicBezTo>
                  <a:cubicBezTo>
                    <a:pt x="78" y="115"/>
                    <a:pt x="85" y="114"/>
                    <a:pt x="87" y="116"/>
                  </a:cubicBezTo>
                  <a:cubicBezTo>
                    <a:pt x="90" y="118"/>
                    <a:pt x="90" y="118"/>
                    <a:pt x="92" y="130"/>
                  </a:cubicBezTo>
                  <a:cubicBezTo>
                    <a:pt x="94" y="142"/>
                    <a:pt x="101" y="144"/>
                    <a:pt x="96" y="151"/>
                  </a:cubicBezTo>
                  <a:cubicBezTo>
                    <a:pt x="91" y="159"/>
                    <a:pt x="88" y="164"/>
                    <a:pt x="95" y="162"/>
                  </a:cubicBezTo>
                  <a:cubicBezTo>
                    <a:pt x="101" y="161"/>
                    <a:pt x="107" y="163"/>
                    <a:pt x="111" y="168"/>
                  </a:cubicBezTo>
                  <a:cubicBezTo>
                    <a:pt x="115" y="173"/>
                    <a:pt x="144" y="212"/>
                    <a:pt x="161" y="216"/>
                  </a:cubicBezTo>
                  <a:cubicBezTo>
                    <a:pt x="178" y="220"/>
                    <a:pt x="174" y="209"/>
                    <a:pt x="181" y="218"/>
                  </a:cubicBezTo>
                  <a:cubicBezTo>
                    <a:pt x="188" y="227"/>
                    <a:pt x="199" y="226"/>
                    <a:pt x="197" y="232"/>
                  </a:cubicBezTo>
                  <a:cubicBezTo>
                    <a:pt x="195" y="239"/>
                    <a:pt x="206" y="231"/>
                    <a:pt x="205" y="238"/>
                  </a:cubicBezTo>
                  <a:cubicBezTo>
                    <a:pt x="203" y="245"/>
                    <a:pt x="205" y="250"/>
                    <a:pt x="213" y="254"/>
                  </a:cubicBezTo>
                  <a:cubicBezTo>
                    <a:pt x="220" y="258"/>
                    <a:pt x="226" y="251"/>
                    <a:pt x="229" y="260"/>
                  </a:cubicBezTo>
                  <a:cubicBezTo>
                    <a:pt x="232" y="269"/>
                    <a:pt x="235" y="274"/>
                    <a:pt x="240" y="282"/>
                  </a:cubicBezTo>
                  <a:cubicBezTo>
                    <a:pt x="244" y="290"/>
                    <a:pt x="247" y="293"/>
                    <a:pt x="242" y="296"/>
                  </a:cubicBezTo>
                  <a:cubicBezTo>
                    <a:pt x="237" y="300"/>
                    <a:pt x="231" y="299"/>
                    <a:pt x="234" y="305"/>
                  </a:cubicBezTo>
                  <a:cubicBezTo>
                    <a:pt x="238" y="310"/>
                    <a:pt x="235" y="309"/>
                    <a:pt x="232" y="314"/>
                  </a:cubicBezTo>
                  <a:cubicBezTo>
                    <a:pt x="229" y="319"/>
                    <a:pt x="233" y="338"/>
                    <a:pt x="240" y="329"/>
                  </a:cubicBezTo>
                  <a:cubicBezTo>
                    <a:pt x="247" y="321"/>
                    <a:pt x="248" y="319"/>
                    <a:pt x="252" y="315"/>
                  </a:cubicBezTo>
                  <a:cubicBezTo>
                    <a:pt x="257" y="310"/>
                    <a:pt x="257" y="304"/>
                    <a:pt x="257" y="298"/>
                  </a:cubicBezTo>
                  <a:cubicBezTo>
                    <a:pt x="257" y="292"/>
                    <a:pt x="263" y="291"/>
                    <a:pt x="267" y="289"/>
                  </a:cubicBezTo>
                  <a:cubicBezTo>
                    <a:pt x="272" y="288"/>
                    <a:pt x="276" y="287"/>
                    <a:pt x="267" y="276"/>
                  </a:cubicBezTo>
                  <a:cubicBezTo>
                    <a:pt x="259" y="265"/>
                    <a:pt x="250" y="267"/>
                    <a:pt x="251" y="262"/>
                  </a:cubicBezTo>
                  <a:cubicBezTo>
                    <a:pt x="253" y="257"/>
                    <a:pt x="259" y="255"/>
                    <a:pt x="257" y="249"/>
                  </a:cubicBezTo>
                  <a:cubicBezTo>
                    <a:pt x="256" y="243"/>
                    <a:pt x="259" y="244"/>
                    <a:pt x="265" y="240"/>
                  </a:cubicBezTo>
                  <a:cubicBezTo>
                    <a:pt x="270" y="237"/>
                    <a:pt x="276" y="231"/>
                    <a:pt x="275" y="238"/>
                  </a:cubicBezTo>
                  <a:cubicBezTo>
                    <a:pt x="274" y="245"/>
                    <a:pt x="275" y="244"/>
                    <a:pt x="281" y="245"/>
                  </a:cubicBezTo>
                  <a:cubicBezTo>
                    <a:pt x="286" y="247"/>
                    <a:pt x="288" y="242"/>
                    <a:pt x="290" y="250"/>
                  </a:cubicBezTo>
                  <a:cubicBezTo>
                    <a:pt x="293" y="258"/>
                    <a:pt x="293" y="263"/>
                    <a:pt x="298" y="261"/>
                  </a:cubicBezTo>
                  <a:cubicBezTo>
                    <a:pt x="303" y="258"/>
                    <a:pt x="308" y="256"/>
                    <a:pt x="300" y="245"/>
                  </a:cubicBezTo>
                  <a:cubicBezTo>
                    <a:pt x="292" y="235"/>
                    <a:pt x="284" y="229"/>
                    <a:pt x="281" y="230"/>
                  </a:cubicBezTo>
                  <a:cubicBezTo>
                    <a:pt x="278" y="230"/>
                    <a:pt x="275" y="223"/>
                    <a:pt x="267" y="218"/>
                  </a:cubicBezTo>
                  <a:cubicBezTo>
                    <a:pt x="260" y="213"/>
                    <a:pt x="251" y="212"/>
                    <a:pt x="245" y="209"/>
                  </a:cubicBezTo>
                  <a:cubicBezTo>
                    <a:pt x="240" y="206"/>
                    <a:pt x="235" y="205"/>
                    <a:pt x="239" y="199"/>
                  </a:cubicBezTo>
                  <a:cubicBezTo>
                    <a:pt x="242" y="193"/>
                    <a:pt x="245" y="182"/>
                    <a:pt x="239" y="185"/>
                  </a:cubicBezTo>
                  <a:cubicBezTo>
                    <a:pt x="233" y="187"/>
                    <a:pt x="233" y="182"/>
                    <a:pt x="229" y="186"/>
                  </a:cubicBezTo>
                  <a:cubicBezTo>
                    <a:pt x="225" y="190"/>
                    <a:pt x="224" y="195"/>
                    <a:pt x="217" y="188"/>
                  </a:cubicBezTo>
                  <a:cubicBezTo>
                    <a:pt x="210" y="181"/>
                    <a:pt x="192" y="171"/>
                    <a:pt x="181" y="141"/>
                  </a:cubicBezTo>
                  <a:cubicBezTo>
                    <a:pt x="178" y="132"/>
                    <a:pt x="168" y="129"/>
                    <a:pt x="161" y="121"/>
                  </a:cubicBezTo>
                  <a:cubicBezTo>
                    <a:pt x="153" y="112"/>
                    <a:pt x="140" y="93"/>
                    <a:pt x="145" y="87"/>
                  </a:cubicBezTo>
                  <a:cubicBezTo>
                    <a:pt x="151" y="81"/>
                    <a:pt x="148" y="81"/>
                    <a:pt x="145" y="73"/>
                  </a:cubicBezTo>
                  <a:cubicBezTo>
                    <a:pt x="141" y="64"/>
                    <a:pt x="141" y="61"/>
                    <a:pt x="148" y="59"/>
                  </a:cubicBezTo>
                  <a:cubicBezTo>
                    <a:pt x="155" y="57"/>
                    <a:pt x="157" y="55"/>
                    <a:pt x="163" y="54"/>
                  </a:cubicBezTo>
                  <a:cubicBezTo>
                    <a:pt x="167" y="53"/>
                    <a:pt x="171" y="49"/>
                    <a:pt x="174" y="47"/>
                  </a:cubicBezTo>
                  <a:lnTo>
                    <a:pt x="175" y="47"/>
                  </a:lnTo>
                  <a:close/>
                </a:path>
              </a:pathLst>
            </a:custGeom>
            <a:solidFill>
              <a:srgbClr val="DDDDDD">
                <a:alpha val="30000"/>
              </a:srgbClr>
            </a:solidFill>
            <a:ln w="3175" cap="rnd">
              <a:noFill/>
              <a:prstDash val="solid"/>
              <a:round/>
              <a:headEnd/>
              <a:tailEnd/>
            </a:ln>
          </p:spPr>
          <p:txBody>
            <a:bodyPr/>
            <a:lstStyle/>
            <a:p>
              <a:endParaRPr lang="en-US"/>
            </a:p>
          </p:txBody>
        </p:sp>
        <p:sp>
          <p:nvSpPr>
            <p:cNvPr id="203" name="Freeform 306"/>
            <p:cNvSpPr>
              <a:spLocks/>
            </p:cNvSpPr>
            <p:nvPr/>
          </p:nvSpPr>
          <p:spPr bwMode="auto">
            <a:xfrm>
              <a:off x="4086225" y="3224213"/>
              <a:ext cx="107950" cy="69850"/>
            </a:xfrm>
            <a:custGeom>
              <a:avLst/>
              <a:gdLst>
                <a:gd name="T0" fmla="*/ 1 w 121"/>
                <a:gd name="T1" fmla="*/ 1 h 78"/>
                <a:gd name="T2" fmla="*/ 1 w 121"/>
                <a:gd name="T3" fmla="*/ 1 h 78"/>
                <a:gd name="T4" fmla="*/ 1 w 121"/>
                <a:gd name="T5" fmla="*/ 1 h 78"/>
                <a:gd name="T6" fmla="*/ 1 w 121"/>
                <a:gd name="T7" fmla="*/ 1 h 78"/>
                <a:gd name="T8" fmla="*/ 1 w 121"/>
                <a:gd name="T9" fmla="*/ 1 h 78"/>
                <a:gd name="T10" fmla="*/ 1 w 121"/>
                <a:gd name="T11" fmla="*/ 1 h 78"/>
                <a:gd name="T12" fmla="*/ 1 w 121"/>
                <a:gd name="T13" fmla="*/ 1 h 78"/>
                <a:gd name="T14" fmla="*/ 1 w 121"/>
                <a:gd name="T15" fmla="*/ 1 h 78"/>
                <a:gd name="T16" fmla="*/ 1 w 121"/>
                <a:gd name="T17" fmla="*/ 1 h 78"/>
                <a:gd name="T18" fmla="*/ 1 w 121"/>
                <a:gd name="T19" fmla="*/ 1 h 78"/>
                <a:gd name="T20" fmla="*/ 1 w 121"/>
                <a:gd name="T21" fmla="*/ 1 h 78"/>
                <a:gd name="T22" fmla="*/ 1 w 121"/>
                <a:gd name="T23" fmla="*/ 1 h 78"/>
                <a:gd name="T24" fmla="*/ 1 w 121"/>
                <a:gd name="T25" fmla="*/ 1 h 78"/>
                <a:gd name="T26" fmla="*/ 1 w 121"/>
                <a:gd name="T27" fmla="*/ 1 h 78"/>
                <a:gd name="T28" fmla="*/ 1 w 121"/>
                <a:gd name="T29" fmla="*/ 1 h 78"/>
                <a:gd name="T30" fmla="*/ 1 w 121"/>
                <a:gd name="T31" fmla="*/ 1 h 78"/>
                <a:gd name="T32" fmla="*/ 1 w 121"/>
                <a:gd name="T33" fmla="*/ 1 h 78"/>
                <a:gd name="T34" fmla="*/ 1 w 121"/>
                <a:gd name="T35" fmla="*/ 1 h 78"/>
                <a:gd name="T36" fmla="*/ 1 w 121"/>
                <a:gd name="T37" fmla="*/ 1 h 78"/>
                <a:gd name="T38" fmla="*/ 1 w 121"/>
                <a:gd name="T39" fmla="*/ 1 h 78"/>
                <a:gd name="T40" fmla="*/ 1 w 121"/>
                <a:gd name="T41" fmla="*/ 1 h 78"/>
                <a:gd name="T42" fmla="*/ 1 w 121"/>
                <a:gd name="T43" fmla="*/ 1 h 78"/>
                <a:gd name="T44" fmla="*/ 1 w 121"/>
                <a:gd name="T45" fmla="*/ 1 h 78"/>
                <a:gd name="T46" fmla="*/ 1 w 121"/>
                <a:gd name="T47" fmla="*/ 1 h 78"/>
                <a:gd name="T48" fmla="*/ 1 w 121"/>
                <a:gd name="T49" fmla="*/ 1 h 78"/>
                <a:gd name="T50" fmla="*/ 1 w 121"/>
                <a:gd name="T51" fmla="*/ 1 h 78"/>
                <a:gd name="T52" fmla="*/ 1 w 121"/>
                <a:gd name="T53" fmla="*/ 1 h 78"/>
                <a:gd name="T54" fmla="*/ 1 w 121"/>
                <a:gd name="T55" fmla="*/ 1 h 78"/>
                <a:gd name="T56" fmla="*/ 1 w 121"/>
                <a:gd name="T57" fmla="*/ 1 h 78"/>
                <a:gd name="T58" fmla="*/ 1 w 121"/>
                <a:gd name="T59" fmla="*/ 1 h 78"/>
                <a:gd name="T60" fmla="*/ 1 w 121"/>
                <a:gd name="T61" fmla="*/ 1 h 78"/>
                <a:gd name="T62" fmla="*/ 1 w 121"/>
                <a:gd name="T63" fmla="*/ 1 h 78"/>
                <a:gd name="T64" fmla="*/ 1 w 121"/>
                <a:gd name="T65" fmla="*/ 1 h 78"/>
                <a:gd name="T66" fmla="*/ 1 w 121"/>
                <a:gd name="T67" fmla="*/ 1 h 78"/>
                <a:gd name="T68" fmla="*/ 1 w 121"/>
                <a:gd name="T69" fmla="*/ 1 h 78"/>
                <a:gd name="T70" fmla="*/ 1 w 121"/>
                <a:gd name="T71" fmla="*/ 1 h 78"/>
                <a:gd name="T72" fmla="*/ 1 w 121"/>
                <a:gd name="T73" fmla="*/ 1 h 78"/>
                <a:gd name="T74" fmla="*/ 1 w 121"/>
                <a:gd name="T75" fmla="*/ 1 h 78"/>
                <a:gd name="T76" fmla="*/ 1 w 121"/>
                <a:gd name="T77" fmla="*/ 1 h 78"/>
                <a:gd name="T78" fmla="*/ 1 w 121"/>
                <a:gd name="T79" fmla="*/ 1 h 78"/>
                <a:gd name="T80" fmla="*/ 1 w 121"/>
                <a:gd name="T81" fmla="*/ 1 h 7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21" h="78">
                  <a:moveTo>
                    <a:pt x="38" y="10"/>
                  </a:moveTo>
                  <a:cubicBezTo>
                    <a:pt x="37" y="12"/>
                    <a:pt x="36" y="13"/>
                    <a:pt x="33" y="14"/>
                  </a:cubicBezTo>
                  <a:cubicBezTo>
                    <a:pt x="30" y="16"/>
                    <a:pt x="27" y="15"/>
                    <a:pt x="24" y="18"/>
                  </a:cubicBezTo>
                  <a:cubicBezTo>
                    <a:pt x="21" y="21"/>
                    <a:pt x="21" y="27"/>
                    <a:pt x="20" y="31"/>
                  </a:cubicBezTo>
                  <a:cubicBezTo>
                    <a:pt x="17" y="38"/>
                    <a:pt x="12" y="45"/>
                    <a:pt x="8" y="51"/>
                  </a:cubicBezTo>
                  <a:cubicBezTo>
                    <a:pt x="4" y="56"/>
                    <a:pt x="0" y="63"/>
                    <a:pt x="9" y="65"/>
                  </a:cubicBezTo>
                  <a:cubicBezTo>
                    <a:pt x="15" y="66"/>
                    <a:pt x="24" y="55"/>
                    <a:pt x="29" y="62"/>
                  </a:cubicBezTo>
                  <a:cubicBezTo>
                    <a:pt x="31" y="65"/>
                    <a:pt x="31" y="72"/>
                    <a:pt x="31" y="77"/>
                  </a:cubicBezTo>
                  <a:cubicBezTo>
                    <a:pt x="31" y="78"/>
                    <a:pt x="31" y="78"/>
                    <a:pt x="31" y="78"/>
                  </a:cubicBezTo>
                  <a:cubicBezTo>
                    <a:pt x="33" y="76"/>
                    <a:pt x="33" y="75"/>
                    <a:pt x="35" y="73"/>
                  </a:cubicBezTo>
                  <a:cubicBezTo>
                    <a:pt x="36" y="72"/>
                    <a:pt x="35" y="73"/>
                    <a:pt x="37" y="73"/>
                  </a:cubicBezTo>
                  <a:cubicBezTo>
                    <a:pt x="38" y="73"/>
                    <a:pt x="39" y="73"/>
                    <a:pt x="40" y="72"/>
                  </a:cubicBezTo>
                  <a:cubicBezTo>
                    <a:pt x="42" y="72"/>
                    <a:pt x="44" y="71"/>
                    <a:pt x="46" y="70"/>
                  </a:cubicBezTo>
                  <a:cubicBezTo>
                    <a:pt x="48" y="70"/>
                    <a:pt x="50" y="71"/>
                    <a:pt x="52" y="70"/>
                  </a:cubicBezTo>
                  <a:cubicBezTo>
                    <a:pt x="58" y="69"/>
                    <a:pt x="59" y="62"/>
                    <a:pt x="60" y="57"/>
                  </a:cubicBezTo>
                  <a:cubicBezTo>
                    <a:pt x="64" y="58"/>
                    <a:pt x="67" y="59"/>
                    <a:pt x="70" y="63"/>
                  </a:cubicBezTo>
                  <a:cubicBezTo>
                    <a:pt x="73" y="66"/>
                    <a:pt x="75" y="72"/>
                    <a:pt x="78" y="74"/>
                  </a:cubicBezTo>
                  <a:cubicBezTo>
                    <a:pt x="81" y="72"/>
                    <a:pt x="82" y="64"/>
                    <a:pt x="79" y="62"/>
                  </a:cubicBezTo>
                  <a:cubicBezTo>
                    <a:pt x="81" y="62"/>
                    <a:pt x="83" y="62"/>
                    <a:pt x="85" y="62"/>
                  </a:cubicBezTo>
                  <a:cubicBezTo>
                    <a:pt x="88" y="61"/>
                    <a:pt x="90" y="60"/>
                    <a:pt x="93" y="60"/>
                  </a:cubicBezTo>
                  <a:cubicBezTo>
                    <a:pt x="96" y="60"/>
                    <a:pt x="103" y="64"/>
                    <a:pt x="106" y="62"/>
                  </a:cubicBezTo>
                  <a:cubicBezTo>
                    <a:pt x="106" y="62"/>
                    <a:pt x="107" y="60"/>
                    <a:pt x="107" y="60"/>
                  </a:cubicBezTo>
                  <a:cubicBezTo>
                    <a:pt x="108" y="59"/>
                    <a:pt x="109" y="58"/>
                    <a:pt x="110" y="57"/>
                  </a:cubicBezTo>
                  <a:cubicBezTo>
                    <a:pt x="112" y="54"/>
                    <a:pt x="114" y="50"/>
                    <a:pt x="117" y="47"/>
                  </a:cubicBezTo>
                  <a:cubicBezTo>
                    <a:pt x="117" y="47"/>
                    <a:pt x="120" y="45"/>
                    <a:pt x="120" y="44"/>
                  </a:cubicBezTo>
                  <a:cubicBezTo>
                    <a:pt x="121" y="42"/>
                    <a:pt x="115" y="36"/>
                    <a:pt x="114" y="36"/>
                  </a:cubicBezTo>
                  <a:cubicBezTo>
                    <a:pt x="111" y="36"/>
                    <a:pt x="110" y="42"/>
                    <a:pt x="107" y="41"/>
                  </a:cubicBezTo>
                  <a:cubicBezTo>
                    <a:pt x="105" y="41"/>
                    <a:pt x="104" y="36"/>
                    <a:pt x="103" y="35"/>
                  </a:cubicBezTo>
                  <a:cubicBezTo>
                    <a:pt x="101" y="32"/>
                    <a:pt x="97" y="33"/>
                    <a:pt x="94" y="33"/>
                  </a:cubicBezTo>
                  <a:cubicBezTo>
                    <a:pt x="94" y="28"/>
                    <a:pt x="98" y="23"/>
                    <a:pt x="99" y="18"/>
                  </a:cubicBezTo>
                  <a:cubicBezTo>
                    <a:pt x="100" y="15"/>
                    <a:pt x="99" y="15"/>
                    <a:pt x="96" y="14"/>
                  </a:cubicBezTo>
                  <a:cubicBezTo>
                    <a:pt x="93" y="12"/>
                    <a:pt x="90" y="13"/>
                    <a:pt x="87" y="11"/>
                  </a:cubicBezTo>
                  <a:cubicBezTo>
                    <a:pt x="84" y="10"/>
                    <a:pt x="84" y="6"/>
                    <a:pt x="82" y="3"/>
                  </a:cubicBezTo>
                  <a:cubicBezTo>
                    <a:pt x="80" y="0"/>
                    <a:pt x="78" y="4"/>
                    <a:pt x="75" y="5"/>
                  </a:cubicBezTo>
                  <a:cubicBezTo>
                    <a:pt x="74" y="6"/>
                    <a:pt x="71" y="8"/>
                    <a:pt x="70" y="8"/>
                  </a:cubicBezTo>
                  <a:cubicBezTo>
                    <a:pt x="68" y="8"/>
                    <a:pt x="66" y="7"/>
                    <a:pt x="64" y="8"/>
                  </a:cubicBezTo>
                  <a:cubicBezTo>
                    <a:pt x="61" y="9"/>
                    <a:pt x="59" y="12"/>
                    <a:pt x="55" y="11"/>
                  </a:cubicBezTo>
                  <a:cubicBezTo>
                    <a:pt x="53" y="10"/>
                    <a:pt x="48" y="9"/>
                    <a:pt x="47" y="13"/>
                  </a:cubicBezTo>
                  <a:cubicBezTo>
                    <a:pt x="44" y="11"/>
                    <a:pt x="41" y="10"/>
                    <a:pt x="38" y="8"/>
                  </a:cubicBezTo>
                  <a:cubicBezTo>
                    <a:pt x="37" y="8"/>
                    <a:pt x="38" y="8"/>
                    <a:pt x="38" y="8"/>
                  </a:cubicBezTo>
                  <a:lnTo>
                    <a:pt x="38" y="10"/>
                  </a:lnTo>
                  <a:close/>
                </a:path>
              </a:pathLst>
            </a:custGeom>
            <a:solidFill>
              <a:srgbClr val="DDDDDD">
                <a:alpha val="30000"/>
              </a:srgbClr>
            </a:solidFill>
            <a:ln w="3175" cap="rnd">
              <a:noFill/>
              <a:prstDash val="solid"/>
              <a:round/>
              <a:headEnd/>
              <a:tailEnd/>
            </a:ln>
          </p:spPr>
          <p:txBody>
            <a:bodyPr/>
            <a:lstStyle/>
            <a:p>
              <a:endParaRPr lang="en-US"/>
            </a:p>
          </p:txBody>
        </p:sp>
        <p:sp>
          <p:nvSpPr>
            <p:cNvPr id="204" name="Freeform 307"/>
            <p:cNvSpPr>
              <a:spLocks/>
            </p:cNvSpPr>
            <p:nvPr/>
          </p:nvSpPr>
          <p:spPr bwMode="auto">
            <a:xfrm>
              <a:off x="4081463" y="3144838"/>
              <a:ext cx="22225" cy="30162"/>
            </a:xfrm>
            <a:custGeom>
              <a:avLst/>
              <a:gdLst>
                <a:gd name="T0" fmla="*/ 1 w 25"/>
                <a:gd name="T1" fmla="*/ 1 h 34"/>
                <a:gd name="T2" fmla="*/ 1 w 25"/>
                <a:gd name="T3" fmla="*/ 1 h 34"/>
                <a:gd name="T4" fmla="*/ 1 w 25"/>
                <a:gd name="T5" fmla="*/ 1 h 34"/>
                <a:gd name="T6" fmla="*/ 1 w 25"/>
                <a:gd name="T7" fmla="*/ 1 h 34"/>
                <a:gd name="T8" fmla="*/ 1 w 25"/>
                <a:gd name="T9" fmla="*/ 0 h 34"/>
                <a:gd name="T10" fmla="*/ 1 w 25"/>
                <a:gd name="T11" fmla="*/ 1 h 34"/>
                <a:gd name="T12" fmla="*/ 1 w 25"/>
                <a:gd name="T13" fmla="*/ 1 h 34"/>
                <a:gd name="T14" fmla="*/ 0 w 25"/>
                <a:gd name="T15" fmla="*/ 1 h 34"/>
                <a:gd name="T16" fmla="*/ 1 w 25"/>
                <a:gd name="T17" fmla="*/ 1 h 34"/>
                <a:gd name="T18" fmla="*/ 1 w 25"/>
                <a:gd name="T19" fmla="*/ 1 h 34"/>
                <a:gd name="T20" fmla="*/ 1 w 25"/>
                <a:gd name="T21" fmla="*/ 1 h 34"/>
                <a:gd name="T22" fmla="*/ 1 w 25"/>
                <a:gd name="T23" fmla="*/ 1 h 34"/>
                <a:gd name="T24" fmla="*/ 1 w 25"/>
                <a:gd name="T25" fmla="*/ 1 h 34"/>
                <a:gd name="T26" fmla="*/ 1 w 25"/>
                <a:gd name="T27" fmla="*/ 1 h 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5" h="34">
                  <a:moveTo>
                    <a:pt x="25" y="32"/>
                  </a:moveTo>
                  <a:cubicBezTo>
                    <a:pt x="25" y="30"/>
                    <a:pt x="25" y="29"/>
                    <a:pt x="25" y="27"/>
                  </a:cubicBezTo>
                  <a:cubicBezTo>
                    <a:pt x="25" y="23"/>
                    <a:pt x="24" y="23"/>
                    <a:pt x="22" y="18"/>
                  </a:cubicBezTo>
                  <a:cubicBezTo>
                    <a:pt x="21" y="15"/>
                    <a:pt x="23" y="12"/>
                    <a:pt x="21" y="8"/>
                  </a:cubicBezTo>
                  <a:cubicBezTo>
                    <a:pt x="20" y="5"/>
                    <a:pt x="16" y="3"/>
                    <a:pt x="13" y="0"/>
                  </a:cubicBezTo>
                  <a:cubicBezTo>
                    <a:pt x="9" y="4"/>
                    <a:pt x="5" y="8"/>
                    <a:pt x="2" y="13"/>
                  </a:cubicBezTo>
                  <a:cubicBezTo>
                    <a:pt x="1" y="16"/>
                    <a:pt x="1" y="19"/>
                    <a:pt x="1" y="22"/>
                  </a:cubicBezTo>
                  <a:cubicBezTo>
                    <a:pt x="2" y="25"/>
                    <a:pt x="1" y="25"/>
                    <a:pt x="0" y="28"/>
                  </a:cubicBezTo>
                  <a:cubicBezTo>
                    <a:pt x="2" y="28"/>
                    <a:pt x="2" y="28"/>
                    <a:pt x="2" y="28"/>
                  </a:cubicBezTo>
                  <a:cubicBezTo>
                    <a:pt x="7" y="28"/>
                    <a:pt x="11" y="26"/>
                    <a:pt x="16" y="27"/>
                  </a:cubicBezTo>
                  <a:cubicBezTo>
                    <a:pt x="20" y="28"/>
                    <a:pt x="20" y="30"/>
                    <a:pt x="23" y="33"/>
                  </a:cubicBezTo>
                  <a:cubicBezTo>
                    <a:pt x="23" y="33"/>
                    <a:pt x="23" y="33"/>
                    <a:pt x="24" y="33"/>
                  </a:cubicBezTo>
                  <a:cubicBezTo>
                    <a:pt x="25" y="34"/>
                    <a:pt x="25" y="34"/>
                    <a:pt x="25" y="34"/>
                  </a:cubicBezTo>
                  <a:lnTo>
                    <a:pt x="25" y="32"/>
                  </a:lnTo>
                  <a:close/>
                </a:path>
              </a:pathLst>
            </a:custGeom>
            <a:solidFill>
              <a:srgbClr val="DDDDDD">
                <a:alpha val="30000"/>
              </a:srgbClr>
            </a:solidFill>
            <a:ln w="3175" cap="rnd">
              <a:noFill/>
              <a:prstDash val="solid"/>
              <a:round/>
              <a:headEnd/>
              <a:tailEnd/>
            </a:ln>
          </p:spPr>
          <p:txBody>
            <a:bodyPr/>
            <a:lstStyle/>
            <a:p>
              <a:endParaRPr lang="en-US"/>
            </a:p>
          </p:txBody>
        </p:sp>
        <p:sp>
          <p:nvSpPr>
            <p:cNvPr id="205" name="Freeform 308"/>
            <p:cNvSpPr>
              <a:spLocks/>
            </p:cNvSpPr>
            <p:nvPr/>
          </p:nvSpPr>
          <p:spPr bwMode="auto">
            <a:xfrm>
              <a:off x="4132263" y="2871788"/>
              <a:ext cx="68263" cy="85725"/>
            </a:xfrm>
            <a:custGeom>
              <a:avLst/>
              <a:gdLst>
                <a:gd name="T0" fmla="*/ 1 w 77"/>
                <a:gd name="T1" fmla="*/ 1 h 96"/>
                <a:gd name="T2" fmla="*/ 1 w 77"/>
                <a:gd name="T3" fmla="*/ 1 h 96"/>
                <a:gd name="T4" fmla="*/ 1 w 77"/>
                <a:gd name="T5" fmla="*/ 1 h 96"/>
                <a:gd name="T6" fmla="*/ 1 w 77"/>
                <a:gd name="T7" fmla="*/ 1 h 96"/>
                <a:gd name="T8" fmla="*/ 1 w 77"/>
                <a:gd name="T9" fmla="*/ 1 h 96"/>
                <a:gd name="T10" fmla="*/ 1 w 77"/>
                <a:gd name="T11" fmla="*/ 1 h 96"/>
                <a:gd name="T12" fmla="*/ 1 w 77"/>
                <a:gd name="T13" fmla="*/ 1 h 96"/>
                <a:gd name="T14" fmla="*/ 1 w 77"/>
                <a:gd name="T15" fmla="*/ 1 h 96"/>
                <a:gd name="T16" fmla="*/ 1 w 77"/>
                <a:gd name="T17" fmla="*/ 1 h 96"/>
                <a:gd name="T18" fmla="*/ 1 w 77"/>
                <a:gd name="T19" fmla="*/ 1 h 96"/>
                <a:gd name="T20" fmla="*/ 1 w 77"/>
                <a:gd name="T21" fmla="*/ 1 h 96"/>
                <a:gd name="T22" fmla="*/ 1 w 77"/>
                <a:gd name="T23" fmla="*/ 1 h 96"/>
                <a:gd name="T24" fmla="*/ 1 w 77"/>
                <a:gd name="T25" fmla="*/ 1 h 96"/>
                <a:gd name="T26" fmla="*/ 1 w 77"/>
                <a:gd name="T27" fmla="*/ 1 h 96"/>
                <a:gd name="T28" fmla="*/ 1 w 77"/>
                <a:gd name="T29" fmla="*/ 1 h 96"/>
                <a:gd name="T30" fmla="*/ 1 w 77"/>
                <a:gd name="T31" fmla="*/ 1 h 96"/>
                <a:gd name="T32" fmla="*/ 1 w 77"/>
                <a:gd name="T33" fmla="*/ 1 h 96"/>
                <a:gd name="T34" fmla="*/ 1 w 77"/>
                <a:gd name="T35" fmla="*/ 1 h 96"/>
                <a:gd name="T36" fmla="*/ 1 w 77"/>
                <a:gd name="T37" fmla="*/ 1 h 96"/>
                <a:gd name="T38" fmla="*/ 1 w 77"/>
                <a:gd name="T39" fmla="*/ 1 h 96"/>
                <a:gd name="T40" fmla="*/ 1 w 77"/>
                <a:gd name="T41" fmla="*/ 1 h 96"/>
                <a:gd name="T42" fmla="*/ 1 w 77"/>
                <a:gd name="T43" fmla="*/ 1 h 96"/>
                <a:gd name="T44" fmla="*/ 1 w 77"/>
                <a:gd name="T45" fmla="*/ 1 h 96"/>
                <a:gd name="T46" fmla="*/ 1 w 77"/>
                <a:gd name="T47" fmla="*/ 1 h 96"/>
                <a:gd name="T48" fmla="*/ 1 w 77"/>
                <a:gd name="T49" fmla="*/ 1 h 96"/>
                <a:gd name="T50" fmla="*/ 1 w 77"/>
                <a:gd name="T51" fmla="*/ 1 h 96"/>
                <a:gd name="T52" fmla="*/ 1 w 77"/>
                <a:gd name="T53" fmla="*/ 1 h 96"/>
                <a:gd name="T54" fmla="*/ 1 w 77"/>
                <a:gd name="T55" fmla="*/ 1 h 96"/>
                <a:gd name="T56" fmla="*/ 1 w 77"/>
                <a:gd name="T57" fmla="*/ 1 h 96"/>
                <a:gd name="T58" fmla="*/ 1 w 77"/>
                <a:gd name="T59" fmla="*/ 1 h 96"/>
                <a:gd name="T60" fmla="*/ 1 w 77"/>
                <a:gd name="T61" fmla="*/ 1 h 96"/>
                <a:gd name="T62" fmla="*/ 1 w 77"/>
                <a:gd name="T63" fmla="*/ 1 h 96"/>
                <a:gd name="T64" fmla="*/ 1 w 77"/>
                <a:gd name="T65" fmla="*/ 1 h 96"/>
                <a:gd name="T66" fmla="*/ 1 w 77"/>
                <a:gd name="T67" fmla="*/ 1 h 96"/>
                <a:gd name="T68" fmla="*/ 1 w 77"/>
                <a:gd name="T69" fmla="*/ 1 h 96"/>
                <a:gd name="T70" fmla="*/ 1 w 77"/>
                <a:gd name="T71" fmla="*/ 1 h 96"/>
                <a:gd name="T72" fmla="*/ 1 w 77"/>
                <a:gd name="T73" fmla="*/ 1 h 96"/>
                <a:gd name="T74" fmla="*/ 1 w 77"/>
                <a:gd name="T75" fmla="*/ 1 h 96"/>
                <a:gd name="T76" fmla="*/ 1 w 77"/>
                <a:gd name="T77" fmla="*/ 1 h 96"/>
                <a:gd name="T78" fmla="*/ 1 w 77"/>
                <a:gd name="T79" fmla="*/ 1 h 96"/>
                <a:gd name="T80" fmla="*/ 1 w 77"/>
                <a:gd name="T81" fmla="*/ 1 h 96"/>
                <a:gd name="T82" fmla="*/ 1 w 77"/>
                <a:gd name="T83" fmla="*/ 1 h 96"/>
                <a:gd name="T84" fmla="*/ 1 w 77"/>
                <a:gd name="T85" fmla="*/ 1 h 96"/>
                <a:gd name="T86" fmla="*/ 1 w 77"/>
                <a:gd name="T87" fmla="*/ 1 h 96"/>
                <a:gd name="T88" fmla="*/ 1 w 77"/>
                <a:gd name="T89" fmla="*/ 1 h 96"/>
                <a:gd name="T90" fmla="*/ 1 w 77"/>
                <a:gd name="T91" fmla="*/ 1 h 96"/>
                <a:gd name="T92" fmla="*/ 1 w 77"/>
                <a:gd name="T93" fmla="*/ 1 h 96"/>
                <a:gd name="T94" fmla="*/ 1 w 77"/>
                <a:gd name="T95" fmla="*/ 1 h 96"/>
                <a:gd name="T96" fmla="*/ 1 w 77"/>
                <a:gd name="T97" fmla="*/ 1 h 96"/>
                <a:gd name="T98" fmla="*/ 1 w 77"/>
                <a:gd name="T99" fmla="*/ 1 h 96"/>
                <a:gd name="T100" fmla="*/ 1 w 77"/>
                <a:gd name="T101" fmla="*/ 1 h 96"/>
                <a:gd name="T102" fmla="*/ 1 w 77"/>
                <a:gd name="T103" fmla="*/ 1 h 9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7" h="96">
                  <a:moveTo>
                    <a:pt x="34" y="94"/>
                  </a:moveTo>
                  <a:cubicBezTo>
                    <a:pt x="33" y="94"/>
                    <a:pt x="30" y="95"/>
                    <a:pt x="29" y="96"/>
                  </a:cubicBezTo>
                  <a:cubicBezTo>
                    <a:pt x="27" y="96"/>
                    <a:pt x="25" y="96"/>
                    <a:pt x="23" y="96"/>
                  </a:cubicBezTo>
                  <a:cubicBezTo>
                    <a:pt x="22" y="96"/>
                    <a:pt x="20" y="96"/>
                    <a:pt x="19" y="96"/>
                  </a:cubicBezTo>
                  <a:cubicBezTo>
                    <a:pt x="18" y="95"/>
                    <a:pt x="18" y="95"/>
                    <a:pt x="18" y="95"/>
                  </a:cubicBezTo>
                  <a:cubicBezTo>
                    <a:pt x="19" y="95"/>
                    <a:pt x="19" y="95"/>
                    <a:pt x="19" y="95"/>
                  </a:cubicBezTo>
                  <a:cubicBezTo>
                    <a:pt x="20" y="92"/>
                    <a:pt x="21" y="90"/>
                    <a:pt x="20" y="88"/>
                  </a:cubicBezTo>
                  <a:cubicBezTo>
                    <a:pt x="18" y="86"/>
                    <a:pt x="14" y="87"/>
                    <a:pt x="15" y="83"/>
                  </a:cubicBezTo>
                  <a:cubicBezTo>
                    <a:pt x="15" y="78"/>
                    <a:pt x="18" y="73"/>
                    <a:pt x="15" y="75"/>
                  </a:cubicBezTo>
                  <a:cubicBezTo>
                    <a:pt x="12" y="76"/>
                    <a:pt x="9" y="79"/>
                    <a:pt x="9" y="78"/>
                  </a:cubicBezTo>
                  <a:cubicBezTo>
                    <a:pt x="8" y="77"/>
                    <a:pt x="8" y="68"/>
                    <a:pt x="7" y="71"/>
                  </a:cubicBezTo>
                  <a:cubicBezTo>
                    <a:pt x="5" y="74"/>
                    <a:pt x="2" y="76"/>
                    <a:pt x="2" y="72"/>
                  </a:cubicBezTo>
                  <a:cubicBezTo>
                    <a:pt x="3" y="69"/>
                    <a:pt x="5" y="68"/>
                    <a:pt x="4" y="66"/>
                  </a:cubicBezTo>
                  <a:cubicBezTo>
                    <a:pt x="3" y="63"/>
                    <a:pt x="2" y="61"/>
                    <a:pt x="3" y="59"/>
                  </a:cubicBezTo>
                  <a:cubicBezTo>
                    <a:pt x="4" y="58"/>
                    <a:pt x="2" y="54"/>
                    <a:pt x="3" y="53"/>
                  </a:cubicBezTo>
                  <a:cubicBezTo>
                    <a:pt x="5" y="52"/>
                    <a:pt x="8" y="50"/>
                    <a:pt x="7" y="48"/>
                  </a:cubicBezTo>
                  <a:cubicBezTo>
                    <a:pt x="7" y="45"/>
                    <a:pt x="8" y="44"/>
                    <a:pt x="5" y="43"/>
                  </a:cubicBezTo>
                  <a:cubicBezTo>
                    <a:pt x="3" y="41"/>
                    <a:pt x="2" y="38"/>
                    <a:pt x="2" y="38"/>
                  </a:cubicBezTo>
                  <a:cubicBezTo>
                    <a:pt x="2" y="38"/>
                    <a:pt x="3" y="34"/>
                    <a:pt x="2" y="29"/>
                  </a:cubicBezTo>
                  <a:cubicBezTo>
                    <a:pt x="0" y="24"/>
                    <a:pt x="0" y="15"/>
                    <a:pt x="3" y="17"/>
                  </a:cubicBezTo>
                  <a:cubicBezTo>
                    <a:pt x="6" y="18"/>
                    <a:pt x="5" y="17"/>
                    <a:pt x="9" y="21"/>
                  </a:cubicBezTo>
                  <a:cubicBezTo>
                    <a:pt x="12" y="24"/>
                    <a:pt x="7" y="31"/>
                    <a:pt x="16" y="26"/>
                  </a:cubicBezTo>
                  <a:cubicBezTo>
                    <a:pt x="25" y="21"/>
                    <a:pt x="26" y="12"/>
                    <a:pt x="27" y="19"/>
                  </a:cubicBezTo>
                  <a:cubicBezTo>
                    <a:pt x="28" y="26"/>
                    <a:pt x="31" y="28"/>
                    <a:pt x="32" y="26"/>
                  </a:cubicBezTo>
                  <a:cubicBezTo>
                    <a:pt x="34" y="24"/>
                    <a:pt x="38" y="20"/>
                    <a:pt x="35" y="18"/>
                  </a:cubicBezTo>
                  <a:cubicBezTo>
                    <a:pt x="32" y="16"/>
                    <a:pt x="31" y="12"/>
                    <a:pt x="31" y="12"/>
                  </a:cubicBezTo>
                  <a:cubicBezTo>
                    <a:pt x="31" y="12"/>
                    <a:pt x="31" y="6"/>
                    <a:pt x="34" y="6"/>
                  </a:cubicBezTo>
                  <a:cubicBezTo>
                    <a:pt x="36" y="6"/>
                    <a:pt x="35" y="5"/>
                    <a:pt x="38" y="6"/>
                  </a:cubicBezTo>
                  <a:cubicBezTo>
                    <a:pt x="40" y="8"/>
                    <a:pt x="41" y="6"/>
                    <a:pt x="43" y="5"/>
                  </a:cubicBezTo>
                  <a:cubicBezTo>
                    <a:pt x="45" y="5"/>
                    <a:pt x="44" y="0"/>
                    <a:pt x="47" y="3"/>
                  </a:cubicBezTo>
                  <a:cubicBezTo>
                    <a:pt x="50" y="5"/>
                    <a:pt x="51" y="5"/>
                    <a:pt x="51" y="5"/>
                  </a:cubicBezTo>
                  <a:cubicBezTo>
                    <a:pt x="54" y="4"/>
                    <a:pt x="54" y="4"/>
                    <a:pt x="54" y="4"/>
                  </a:cubicBezTo>
                  <a:cubicBezTo>
                    <a:pt x="54" y="4"/>
                    <a:pt x="54" y="8"/>
                    <a:pt x="57" y="11"/>
                  </a:cubicBezTo>
                  <a:cubicBezTo>
                    <a:pt x="60" y="14"/>
                    <a:pt x="55" y="22"/>
                    <a:pt x="55" y="24"/>
                  </a:cubicBezTo>
                  <a:cubicBezTo>
                    <a:pt x="54" y="25"/>
                    <a:pt x="49" y="27"/>
                    <a:pt x="54" y="27"/>
                  </a:cubicBezTo>
                  <a:cubicBezTo>
                    <a:pt x="60" y="26"/>
                    <a:pt x="56" y="21"/>
                    <a:pt x="63" y="25"/>
                  </a:cubicBezTo>
                  <a:cubicBezTo>
                    <a:pt x="70" y="28"/>
                    <a:pt x="66" y="29"/>
                    <a:pt x="70" y="29"/>
                  </a:cubicBezTo>
                  <a:cubicBezTo>
                    <a:pt x="75" y="29"/>
                    <a:pt x="74" y="25"/>
                    <a:pt x="75" y="29"/>
                  </a:cubicBezTo>
                  <a:cubicBezTo>
                    <a:pt x="76" y="33"/>
                    <a:pt x="77" y="36"/>
                    <a:pt x="74" y="38"/>
                  </a:cubicBezTo>
                  <a:cubicBezTo>
                    <a:pt x="71" y="40"/>
                    <a:pt x="67" y="42"/>
                    <a:pt x="67" y="42"/>
                  </a:cubicBezTo>
                  <a:cubicBezTo>
                    <a:pt x="60" y="44"/>
                    <a:pt x="60" y="44"/>
                    <a:pt x="60" y="44"/>
                  </a:cubicBezTo>
                  <a:cubicBezTo>
                    <a:pt x="60" y="44"/>
                    <a:pt x="54" y="41"/>
                    <a:pt x="57" y="46"/>
                  </a:cubicBezTo>
                  <a:cubicBezTo>
                    <a:pt x="60" y="50"/>
                    <a:pt x="66" y="50"/>
                    <a:pt x="58" y="54"/>
                  </a:cubicBezTo>
                  <a:cubicBezTo>
                    <a:pt x="51" y="58"/>
                    <a:pt x="48" y="52"/>
                    <a:pt x="48" y="56"/>
                  </a:cubicBezTo>
                  <a:cubicBezTo>
                    <a:pt x="49" y="60"/>
                    <a:pt x="47" y="60"/>
                    <a:pt x="45" y="62"/>
                  </a:cubicBezTo>
                  <a:cubicBezTo>
                    <a:pt x="43" y="64"/>
                    <a:pt x="42" y="58"/>
                    <a:pt x="44" y="63"/>
                  </a:cubicBezTo>
                  <a:cubicBezTo>
                    <a:pt x="46" y="68"/>
                    <a:pt x="49" y="68"/>
                    <a:pt x="46" y="72"/>
                  </a:cubicBezTo>
                  <a:cubicBezTo>
                    <a:pt x="42" y="76"/>
                    <a:pt x="36" y="75"/>
                    <a:pt x="37" y="79"/>
                  </a:cubicBezTo>
                  <a:cubicBezTo>
                    <a:pt x="39" y="82"/>
                    <a:pt x="45" y="77"/>
                    <a:pt x="40" y="84"/>
                  </a:cubicBezTo>
                  <a:cubicBezTo>
                    <a:pt x="38" y="89"/>
                    <a:pt x="36" y="90"/>
                    <a:pt x="36" y="92"/>
                  </a:cubicBezTo>
                  <a:cubicBezTo>
                    <a:pt x="36" y="92"/>
                    <a:pt x="36" y="92"/>
                    <a:pt x="36" y="93"/>
                  </a:cubicBezTo>
                  <a:lnTo>
                    <a:pt x="34" y="94"/>
                  </a:lnTo>
                  <a:close/>
                </a:path>
              </a:pathLst>
            </a:custGeom>
            <a:solidFill>
              <a:srgbClr val="DDDDDD">
                <a:alpha val="30000"/>
              </a:srgbClr>
            </a:solidFill>
            <a:ln w="3175" cap="rnd">
              <a:noFill/>
              <a:prstDash val="solid"/>
              <a:round/>
              <a:headEnd/>
              <a:tailEnd/>
            </a:ln>
          </p:spPr>
          <p:txBody>
            <a:bodyPr/>
            <a:lstStyle/>
            <a:p>
              <a:endParaRPr lang="en-US"/>
            </a:p>
          </p:txBody>
        </p:sp>
        <p:sp>
          <p:nvSpPr>
            <p:cNvPr id="206" name="Freeform 309"/>
            <p:cNvSpPr>
              <a:spLocks/>
            </p:cNvSpPr>
            <p:nvPr/>
          </p:nvSpPr>
          <p:spPr bwMode="auto">
            <a:xfrm>
              <a:off x="4087813" y="2952750"/>
              <a:ext cx="204788" cy="290512"/>
            </a:xfrm>
            <a:custGeom>
              <a:avLst/>
              <a:gdLst>
                <a:gd name="T0" fmla="*/ 1 w 232"/>
                <a:gd name="T1" fmla="*/ 2 h 327"/>
                <a:gd name="T2" fmla="*/ 1 w 232"/>
                <a:gd name="T3" fmla="*/ 2 h 327"/>
                <a:gd name="T4" fmla="*/ 1 w 232"/>
                <a:gd name="T5" fmla="*/ 2 h 327"/>
                <a:gd name="T6" fmla="*/ 0 w 232"/>
                <a:gd name="T7" fmla="*/ 2 h 327"/>
                <a:gd name="T8" fmla="*/ 1 w 232"/>
                <a:gd name="T9" fmla="*/ 1 h 327"/>
                <a:gd name="T10" fmla="*/ 1 w 232"/>
                <a:gd name="T11" fmla="*/ 1 h 327"/>
                <a:gd name="T12" fmla="*/ 1 w 232"/>
                <a:gd name="T13" fmla="*/ 1 h 327"/>
                <a:gd name="T14" fmla="*/ 1 w 232"/>
                <a:gd name="T15" fmla="*/ 1 h 327"/>
                <a:gd name="T16" fmla="*/ 1 w 232"/>
                <a:gd name="T17" fmla="*/ 1 h 327"/>
                <a:gd name="T18" fmla="*/ 1 w 232"/>
                <a:gd name="T19" fmla="*/ 1 h 327"/>
                <a:gd name="T20" fmla="*/ 1 w 232"/>
                <a:gd name="T21" fmla="*/ 1 h 327"/>
                <a:gd name="T22" fmla="*/ 1 w 232"/>
                <a:gd name="T23" fmla="*/ 1 h 327"/>
                <a:gd name="T24" fmla="*/ 1 w 232"/>
                <a:gd name="T25" fmla="*/ 1 h 327"/>
                <a:gd name="T26" fmla="*/ 1 w 232"/>
                <a:gd name="T27" fmla="*/ 1 h 327"/>
                <a:gd name="T28" fmla="*/ 1 w 232"/>
                <a:gd name="T29" fmla="*/ 1 h 327"/>
                <a:gd name="T30" fmla="*/ 1 w 232"/>
                <a:gd name="T31" fmla="*/ 1 h 327"/>
                <a:gd name="T32" fmla="*/ 1 w 232"/>
                <a:gd name="T33" fmla="*/ 1 h 327"/>
                <a:gd name="T34" fmla="*/ 1 w 232"/>
                <a:gd name="T35" fmla="*/ 1 h 327"/>
                <a:gd name="T36" fmla="*/ 1 w 232"/>
                <a:gd name="T37" fmla="*/ 1 h 327"/>
                <a:gd name="T38" fmla="*/ 1 w 232"/>
                <a:gd name="T39" fmla="*/ 1 h 327"/>
                <a:gd name="T40" fmla="*/ 1 w 232"/>
                <a:gd name="T41" fmla="*/ 1 h 327"/>
                <a:gd name="T42" fmla="*/ 1 w 232"/>
                <a:gd name="T43" fmla="*/ 1 h 327"/>
                <a:gd name="T44" fmla="*/ 1 w 232"/>
                <a:gd name="T45" fmla="*/ 1 h 327"/>
                <a:gd name="T46" fmla="*/ 1 w 232"/>
                <a:gd name="T47" fmla="*/ 1 h 327"/>
                <a:gd name="T48" fmla="*/ 2 w 232"/>
                <a:gd name="T49" fmla="*/ 1 h 327"/>
                <a:gd name="T50" fmla="*/ 2 w 232"/>
                <a:gd name="T51" fmla="*/ 1 h 327"/>
                <a:gd name="T52" fmla="*/ 2 w 232"/>
                <a:gd name="T53" fmla="*/ 1 h 327"/>
                <a:gd name="T54" fmla="*/ 2 w 232"/>
                <a:gd name="T55" fmla="*/ 1 h 327"/>
                <a:gd name="T56" fmla="*/ 2 w 232"/>
                <a:gd name="T57" fmla="*/ 1 h 327"/>
                <a:gd name="T58" fmla="*/ 2 w 232"/>
                <a:gd name="T59" fmla="*/ 1 h 327"/>
                <a:gd name="T60" fmla="*/ 2 w 232"/>
                <a:gd name="T61" fmla="*/ 1 h 327"/>
                <a:gd name="T62" fmla="*/ 2 w 232"/>
                <a:gd name="T63" fmla="*/ 1 h 327"/>
                <a:gd name="T64" fmla="*/ 2 w 232"/>
                <a:gd name="T65" fmla="*/ 2 h 327"/>
                <a:gd name="T66" fmla="*/ 2 w 232"/>
                <a:gd name="T67" fmla="*/ 2 h 327"/>
                <a:gd name="T68" fmla="*/ 2 w 232"/>
                <a:gd name="T69" fmla="*/ 2 h 327"/>
                <a:gd name="T70" fmla="*/ 2 w 232"/>
                <a:gd name="T71" fmla="*/ 2 h 327"/>
                <a:gd name="T72" fmla="*/ 2 w 232"/>
                <a:gd name="T73" fmla="*/ 2 h 327"/>
                <a:gd name="T74" fmla="*/ 2 w 232"/>
                <a:gd name="T75" fmla="*/ 3 h 327"/>
                <a:gd name="T76" fmla="*/ 2 w 232"/>
                <a:gd name="T77" fmla="*/ 3 h 327"/>
                <a:gd name="T78" fmla="*/ 2 w 232"/>
                <a:gd name="T79" fmla="*/ 3 h 327"/>
                <a:gd name="T80" fmla="*/ 2 w 232"/>
                <a:gd name="T81" fmla="*/ 3 h 327"/>
                <a:gd name="T82" fmla="*/ 1 w 232"/>
                <a:gd name="T83" fmla="*/ 3 h 327"/>
                <a:gd name="T84" fmla="*/ 1 w 232"/>
                <a:gd name="T85" fmla="*/ 3 h 327"/>
                <a:gd name="T86" fmla="*/ 1 w 232"/>
                <a:gd name="T87" fmla="*/ 3 h 327"/>
                <a:gd name="T88" fmla="*/ 1 w 232"/>
                <a:gd name="T89" fmla="*/ 3 h 327"/>
                <a:gd name="T90" fmla="*/ 1 w 232"/>
                <a:gd name="T91" fmla="*/ 3 h 327"/>
                <a:gd name="T92" fmla="*/ 1 w 232"/>
                <a:gd name="T93" fmla="*/ 3 h 327"/>
                <a:gd name="T94" fmla="*/ 1 w 232"/>
                <a:gd name="T95" fmla="*/ 3 h 327"/>
                <a:gd name="T96" fmla="*/ 1 w 232"/>
                <a:gd name="T97" fmla="*/ 2 h 327"/>
                <a:gd name="T98" fmla="*/ 1 w 232"/>
                <a:gd name="T99" fmla="*/ 2 h 327"/>
                <a:gd name="T100" fmla="*/ 1 w 232"/>
                <a:gd name="T101" fmla="*/ 2 h 32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32" h="327">
                  <a:moveTo>
                    <a:pt x="18" y="248"/>
                  </a:moveTo>
                  <a:cubicBezTo>
                    <a:pt x="18" y="248"/>
                    <a:pt x="18" y="245"/>
                    <a:pt x="18" y="243"/>
                  </a:cubicBezTo>
                  <a:cubicBezTo>
                    <a:pt x="18" y="239"/>
                    <a:pt x="17" y="239"/>
                    <a:pt x="15" y="234"/>
                  </a:cubicBezTo>
                  <a:cubicBezTo>
                    <a:pt x="14" y="231"/>
                    <a:pt x="16" y="228"/>
                    <a:pt x="14" y="224"/>
                  </a:cubicBezTo>
                  <a:cubicBezTo>
                    <a:pt x="13" y="221"/>
                    <a:pt x="9" y="219"/>
                    <a:pt x="6" y="216"/>
                  </a:cubicBezTo>
                  <a:cubicBezTo>
                    <a:pt x="6" y="216"/>
                    <a:pt x="6" y="216"/>
                    <a:pt x="6" y="216"/>
                  </a:cubicBezTo>
                  <a:cubicBezTo>
                    <a:pt x="5" y="210"/>
                    <a:pt x="6" y="209"/>
                    <a:pt x="9" y="204"/>
                  </a:cubicBezTo>
                  <a:cubicBezTo>
                    <a:pt x="12" y="200"/>
                    <a:pt x="6" y="193"/>
                    <a:pt x="6" y="193"/>
                  </a:cubicBezTo>
                  <a:cubicBezTo>
                    <a:pt x="6" y="193"/>
                    <a:pt x="6" y="193"/>
                    <a:pt x="6" y="193"/>
                  </a:cubicBezTo>
                  <a:cubicBezTo>
                    <a:pt x="6" y="193"/>
                    <a:pt x="6" y="193"/>
                    <a:pt x="6" y="193"/>
                  </a:cubicBezTo>
                  <a:cubicBezTo>
                    <a:pt x="6" y="189"/>
                    <a:pt x="4" y="186"/>
                    <a:pt x="3" y="183"/>
                  </a:cubicBezTo>
                  <a:cubicBezTo>
                    <a:pt x="2" y="181"/>
                    <a:pt x="0" y="179"/>
                    <a:pt x="0" y="177"/>
                  </a:cubicBezTo>
                  <a:cubicBezTo>
                    <a:pt x="3" y="175"/>
                    <a:pt x="5" y="173"/>
                    <a:pt x="6" y="171"/>
                  </a:cubicBezTo>
                  <a:cubicBezTo>
                    <a:pt x="4" y="168"/>
                    <a:pt x="2" y="160"/>
                    <a:pt x="1" y="156"/>
                  </a:cubicBezTo>
                  <a:cubicBezTo>
                    <a:pt x="0" y="153"/>
                    <a:pt x="3" y="148"/>
                    <a:pt x="7" y="150"/>
                  </a:cubicBezTo>
                  <a:cubicBezTo>
                    <a:pt x="7" y="148"/>
                    <a:pt x="6" y="145"/>
                    <a:pt x="7" y="145"/>
                  </a:cubicBezTo>
                  <a:cubicBezTo>
                    <a:pt x="9" y="144"/>
                    <a:pt x="9" y="146"/>
                    <a:pt x="11" y="146"/>
                  </a:cubicBezTo>
                  <a:cubicBezTo>
                    <a:pt x="12" y="146"/>
                    <a:pt x="13" y="143"/>
                    <a:pt x="15" y="143"/>
                  </a:cubicBezTo>
                  <a:cubicBezTo>
                    <a:pt x="17" y="142"/>
                    <a:pt x="18" y="144"/>
                    <a:pt x="19" y="145"/>
                  </a:cubicBezTo>
                  <a:cubicBezTo>
                    <a:pt x="22" y="138"/>
                    <a:pt x="26" y="130"/>
                    <a:pt x="31" y="125"/>
                  </a:cubicBezTo>
                  <a:cubicBezTo>
                    <a:pt x="28" y="122"/>
                    <a:pt x="24" y="118"/>
                    <a:pt x="25" y="114"/>
                  </a:cubicBezTo>
                  <a:cubicBezTo>
                    <a:pt x="25" y="110"/>
                    <a:pt x="29" y="107"/>
                    <a:pt x="30" y="103"/>
                  </a:cubicBezTo>
                  <a:cubicBezTo>
                    <a:pt x="32" y="100"/>
                    <a:pt x="31" y="101"/>
                    <a:pt x="30" y="98"/>
                  </a:cubicBezTo>
                  <a:cubicBezTo>
                    <a:pt x="28" y="92"/>
                    <a:pt x="31" y="91"/>
                    <a:pt x="34" y="86"/>
                  </a:cubicBezTo>
                  <a:cubicBezTo>
                    <a:pt x="34" y="86"/>
                    <a:pt x="34" y="84"/>
                    <a:pt x="35" y="83"/>
                  </a:cubicBezTo>
                  <a:cubicBezTo>
                    <a:pt x="35" y="80"/>
                    <a:pt x="35" y="80"/>
                    <a:pt x="35" y="80"/>
                  </a:cubicBezTo>
                  <a:cubicBezTo>
                    <a:pt x="36" y="80"/>
                    <a:pt x="36" y="80"/>
                    <a:pt x="36" y="80"/>
                  </a:cubicBezTo>
                  <a:cubicBezTo>
                    <a:pt x="34" y="79"/>
                    <a:pt x="34" y="79"/>
                    <a:pt x="34" y="79"/>
                  </a:cubicBezTo>
                  <a:cubicBezTo>
                    <a:pt x="32" y="77"/>
                    <a:pt x="30" y="78"/>
                    <a:pt x="30" y="75"/>
                  </a:cubicBezTo>
                  <a:cubicBezTo>
                    <a:pt x="30" y="72"/>
                    <a:pt x="29" y="69"/>
                    <a:pt x="33" y="67"/>
                  </a:cubicBezTo>
                  <a:cubicBezTo>
                    <a:pt x="37" y="65"/>
                    <a:pt x="36" y="65"/>
                    <a:pt x="40" y="64"/>
                  </a:cubicBezTo>
                  <a:cubicBezTo>
                    <a:pt x="44" y="63"/>
                    <a:pt x="46" y="63"/>
                    <a:pt x="49" y="64"/>
                  </a:cubicBezTo>
                  <a:cubicBezTo>
                    <a:pt x="52" y="64"/>
                    <a:pt x="55" y="61"/>
                    <a:pt x="55" y="65"/>
                  </a:cubicBezTo>
                  <a:cubicBezTo>
                    <a:pt x="55" y="69"/>
                    <a:pt x="50" y="74"/>
                    <a:pt x="54" y="76"/>
                  </a:cubicBezTo>
                  <a:cubicBezTo>
                    <a:pt x="58" y="78"/>
                    <a:pt x="61" y="75"/>
                    <a:pt x="62" y="74"/>
                  </a:cubicBezTo>
                  <a:cubicBezTo>
                    <a:pt x="64" y="72"/>
                    <a:pt x="62" y="65"/>
                    <a:pt x="62" y="65"/>
                  </a:cubicBezTo>
                  <a:cubicBezTo>
                    <a:pt x="70" y="59"/>
                    <a:pt x="70" y="59"/>
                    <a:pt x="70" y="59"/>
                  </a:cubicBezTo>
                  <a:cubicBezTo>
                    <a:pt x="70" y="59"/>
                    <a:pt x="66" y="53"/>
                    <a:pt x="74" y="54"/>
                  </a:cubicBezTo>
                  <a:cubicBezTo>
                    <a:pt x="82" y="55"/>
                    <a:pt x="81" y="48"/>
                    <a:pt x="79" y="46"/>
                  </a:cubicBezTo>
                  <a:cubicBezTo>
                    <a:pt x="78" y="45"/>
                    <a:pt x="72" y="43"/>
                    <a:pt x="71" y="40"/>
                  </a:cubicBezTo>
                  <a:cubicBezTo>
                    <a:pt x="70" y="37"/>
                    <a:pt x="72" y="28"/>
                    <a:pt x="75" y="29"/>
                  </a:cubicBezTo>
                  <a:cubicBezTo>
                    <a:pt x="79" y="30"/>
                    <a:pt x="81" y="27"/>
                    <a:pt x="79" y="26"/>
                  </a:cubicBezTo>
                  <a:cubicBezTo>
                    <a:pt x="78" y="24"/>
                    <a:pt x="75" y="17"/>
                    <a:pt x="72" y="15"/>
                  </a:cubicBezTo>
                  <a:cubicBezTo>
                    <a:pt x="69" y="12"/>
                    <a:pt x="65" y="8"/>
                    <a:pt x="67" y="6"/>
                  </a:cubicBezTo>
                  <a:cubicBezTo>
                    <a:pt x="67" y="5"/>
                    <a:pt x="68" y="5"/>
                    <a:pt x="68" y="4"/>
                  </a:cubicBezTo>
                  <a:cubicBezTo>
                    <a:pt x="69" y="3"/>
                    <a:pt x="69" y="3"/>
                    <a:pt x="69" y="3"/>
                  </a:cubicBezTo>
                  <a:cubicBezTo>
                    <a:pt x="69" y="3"/>
                    <a:pt x="78" y="6"/>
                    <a:pt x="87" y="1"/>
                  </a:cubicBezTo>
                  <a:cubicBezTo>
                    <a:pt x="87" y="1"/>
                    <a:pt x="87" y="1"/>
                    <a:pt x="88" y="2"/>
                  </a:cubicBezTo>
                  <a:cubicBezTo>
                    <a:pt x="89" y="2"/>
                    <a:pt x="88" y="1"/>
                    <a:pt x="90" y="2"/>
                  </a:cubicBezTo>
                  <a:cubicBezTo>
                    <a:pt x="92" y="3"/>
                    <a:pt x="94" y="0"/>
                    <a:pt x="94" y="0"/>
                  </a:cubicBezTo>
                  <a:cubicBezTo>
                    <a:pt x="94" y="0"/>
                    <a:pt x="94" y="0"/>
                    <a:pt x="97" y="1"/>
                  </a:cubicBezTo>
                  <a:cubicBezTo>
                    <a:pt x="100" y="3"/>
                    <a:pt x="99" y="8"/>
                    <a:pt x="99" y="8"/>
                  </a:cubicBezTo>
                  <a:cubicBezTo>
                    <a:pt x="94" y="9"/>
                    <a:pt x="94" y="9"/>
                    <a:pt x="94" y="9"/>
                  </a:cubicBezTo>
                  <a:cubicBezTo>
                    <a:pt x="91" y="11"/>
                    <a:pt x="91" y="11"/>
                    <a:pt x="91" y="11"/>
                  </a:cubicBezTo>
                  <a:cubicBezTo>
                    <a:pt x="91" y="11"/>
                    <a:pt x="95" y="10"/>
                    <a:pt x="98" y="12"/>
                  </a:cubicBezTo>
                  <a:cubicBezTo>
                    <a:pt x="101" y="14"/>
                    <a:pt x="100" y="17"/>
                    <a:pt x="100" y="17"/>
                  </a:cubicBezTo>
                  <a:cubicBezTo>
                    <a:pt x="101" y="23"/>
                    <a:pt x="101" y="23"/>
                    <a:pt x="101" y="23"/>
                  </a:cubicBezTo>
                  <a:cubicBezTo>
                    <a:pt x="101" y="23"/>
                    <a:pt x="97" y="29"/>
                    <a:pt x="100" y="28"/>
                  </a:cubicBezTo>
                  <a:cubicBezTo>
                    <a:pt x="103" y="27"/>
                    <a:pt x="104" y="26"/>
                    <a:pt x="106" y="30"/>
                  </a:cubicBezTo>
                  <a:cubicBezTo>
                    <a:pt x="107" y="33"/>
                    <a:pt x="110" y="36"/>
                    <a:pt x="111" y="34"/>
                  </a:cubicBezTo>
                  <a:cubicBezTo>
                    <a:pt x="113" y="32"/>
                    <a:pt x="115" y="31"/>
                    <a:pt x="117" y="33"/>
                  </a:cubicBezTo>
                  <a:cubicBezTo>
                    <a:pt x="119" y="36"/>
                    <a:pt x="118" y="40"/>
                    <a:pt x="121" y="37"/>
                  </a:cubicBezTo>
                  <a:cubicBezTo>
                    <a:pt x="123" y="35"/>
                    <a:pt x="123" y="33"/>
                    <a:pt x="126" y="33"/>
                  </a:cubicBezTo>
                  <a:cubicBezTo>
                    <a:pt x="128" y="33"/>
                    <a:pt x="129" y="32"/>
                    <a:pt x="130" y="34"/>
                  </a:cubicBezTo>
                  <a:cubicBezTo>
                    <a:pt x="131" y="36"/>
                    <a:pt x="131" y="39"/>
                    <a:pt x="127" y="42"/>
                  </a:cubicBezTo>
                  <a:cubicBezTo>
                    <a:pt x="123" y="45"/>
                    <a:pt x="121" y="44"/>
                    <a:pt x="122" y="49"/>
                  </a:cubicBezTo>
                  <a:cubicBezTo>
                    <a:pt x="123" y="54"/>
                    <a:pt x="119" y="59"/>
                    <a:pt x="124" y="55"/>
                  </a:cubicBezTo>
                  <a:cubicBezTo>
                    <a:pt x="128" y="52"/>
                    <a:pt x="130" y="50"/>
                    <a:pt x="130" y="50"/>
                  </a:cubicBezTo>
                  <a:cubicBezTo>
                    <a:pt x="130" y="50"/>
                    <a:pt x="132" y="49"/>
                    <a:pt x="135" y="51"/>
                  </a:cubicBezTo>
                  <a:cubicBezTo>
                    <a:pt x="138" y="52"/>
                    <a:pt x="140" y="58"/>
                    <a:pt x="142" y="52"/>
                  </a:cubicBezTo>
                  <a:cubicBezTo>
                    <a:pt x="144" y="47"/>
                    <a:pt x="145" y="44"/>
                    <a:pt x="147" y="42"/>
                  </a:cubicBezTo>
                  <a:cubicBezTo>
                    <a:pt x="149" y="41"/>
                    <a:pt x="152" y="40"/>
                    <a:pt x="154" y="39"/>
                  </a:cubicBezTo>
                  <a:cubicBezTo>
                    <a:pt x="156" y="38"/>
                    <a:pt x="161" y="40"/>
                    <a:pt x="162" y="35"/>
                  </a:cubicBezTo>
                  <a:cubicBezTo>
                    <a:pt x="164" y="31"/>
                    <a:pt x="166" y="29"/>
                    <a:pt x="169" y="31"/>
                  </a:cubicBezTo>
                  <a:cubicBezTo>
                    <a:pt x="172" y="32"/>
                    <a:pt x="167" y="34"/>
                    <a:pt x="167" y="35"/>
                  </a:cubicBezTo>
                  <a:cubicBezTo>
                    <a:pt x="168" y="37"/>
                    <a:pt x="171" y="38"/>
                    <a:pt x="173" y="36"/>
                  </a:cubicBezTo>
                  <a:cubicBezTo>
                    <a:pt x="175" y="35"/>
                    <a:pt x="179" y="33"/>
                    <a:pt x="180" y="32"/>
                  </a:cubicBezTo>
                  <a:cubicBezTo>
                    <a:pt x="181" y="32"/>
                    <a:pt x="181" y="34"/>
                    <a:pt x="184" y="37"/>
                  </a:cubicBezTo>
                  <a:cubicBezTo>
                    <a:pt x="187" y="39"/>
                    <a:pt x="190" y="40"/>
                    <a:pt x="191" y="40"/>
                  </a:cubicBezTo>
                  <a:cubicBezTo>
                    <a:pt x="192" y="40"/>
                    <a:pt x="189" y="42"/>
                    <a:pt x="193" y="43"/>
                  </a:cubicBezTo>
                  <a:cubicBezTo>
                    <a:pt x="197" y="44"/>
                    <a:pt x="200" y="49"/>
                    <a:pt x="200" y="51"/>
                  </a:cubicBezTo>
                  <a:cubicBezTo>
                    <a:pt x="199" y="54"/>
                    <a:pt x="196" y="54"/>
                    <a:pt x="197" y="56"/>
                  </a:cubicBezTo>
                  <a:cubicBezTo>
                    <a:pt x="198" y="58"/>
                    <a:pt x="201" y="60"/>
                    <a:pt x="204" y="59"/>
                  </a:cubicBezTo>
                  <a:cubicBezTo>
                    <a:pt x="207" y="58"/>
                    <a:pt x="210" y="57"/>
                    <a:pt x="211" y="59"/>
                  </a:cubicBezTo>
                  <a:cubicBezTo>
                    <a:pt x="212" y="60"/>
                    <a:pt x="213" y="62"/>
                    <a:pt x="214" y="62"/>
                  </a:cubicBezTo>
                  <a:cubicBezTo>
                    <a:pt x="215" y="62"/>
                    <a:pt x="215" y="62"/>
                    <a:pt x="215" y="62"/>
                  </a:cubicBezTo>
                  <a:cubicBezTo>
                    <a:pt x="216" y="63"/>
                    <a:pt x="216" y="63"/>
                    <a:pt x="216" y="63"/>
                  </a:cubicBezTo>
                  <a:cubicBezTo>
                    <a:pt x="217" y="65"/>
                    <a:pt x="220" y="69"/>
                    <a:pt x="220" y="71"/>
                  </a:cubicBezTo>
                  <a:cubicBezTo>
                    <a:pt x="220" y="73"/>
                    <a:pt x="219" y="76"/>
                    <a:pt x="219" y="78"/>
                  </a:cubicBezTo>
                  <a:cubicBezTo>
                    <a:pt x="219" y="86"/>
                    <a:pt x="213" y="93"/>
                    <a:pt x="208" y="98"/>
                  </a:cubicBezTo>
                  <a:cubicBezTo>
                    <a:pt x="211" y="103"/>
                    <a:pt x="221" y="104"/>
                    <a:pt x="220" y="110"/>
                  </a:cubicBezTo>
                  <a:cubicBezTo>
                    <a:pt x="220" y="113"/>
                    <a:pt x="218" y="116"/>
                    <a:pt x="219" y="118"/>
                  </a:cubicBezTo>
                  <a:cubicBezTo>
                    <a:pt x="220" y="120"/>
                    <a:pt x="222" y="120"/>
                    <a:pt x="223" y="122"/>
                  </a:cubicBezTo>
                  <a:cubicBezTo>
                    <a:pt x="223" y="123"/>
                    <a:pt x="221" y="125"/>
                    <a:pt x="221" y="126"/>
                  </a:cubicBezTo>
                  <a:cubicBezTo>
                    <a:pt x="221" y="128"/>
                    <a:pt x="222" y="129"/>
                    <a:pt x="223" y="130"/>
                  </a:cubicBezTo>
                  <a:cubicBezTo>
                    <a:pt x="223" y="133"/>
                    <a:pt x="223" y="134"/>
                    <a:pt x="223" y="138"/>
                  </a:cubicBezTo>
                  <a:cubicBezTo>
                    <a:pt x="222" y="146"/>
                    <a:pt x="230" y="151"/>
                    <a:pt x="231" y="160"/>
                  </a:cubicBezTo>
                  <a:cubicBezTo>
                    <a:pt x="231" y="164"/>
                    <a:pt x="232" y="169"/>
                    <a:pt x="232" y="173"/>
                  </a:cubicBezTo>
                  <a:cubicBezTo>
                    <a:pt x="231" y="176"/>
                    <a:pt x="229" y="177"/>
                    <a:pt x="227" y="179"/>
                  </a:cubicBezTo>
                  <a:cubicBezTo>
                    <a:pt x="225" y="182"/>
                    <a:pt x="224" y="185"/>
                    <a:pt x="223" y="189"/>
                  </a:cubicBezTo>
                  <a:cubicBezTo>
                    <a:pt x="218" y="186"/>
                    <a:pt x="215" y="182"/>
                    <a:pt x="210" y="180"/>
                  </a:cubicBezTo>
                  <a:cubicBezTo>
                    <a:pt x="206" y="188"/>
                    <a:pt x="199" y="195"/>
                    <a:pt x="191" y="198"/>
                  </a:cubicBezTo>
                  <a:cubicBezTo>
                    <a:pt x="185" y="200"/>
                    <a:pt x="180" y="206"/>
                    <a:pt x="173" y="208"/>
                  </a:cubicBezTo>
                  <a:cubicBezTo>
                    <a:pt x="169" y="210"/>
                    <a:pt x="164" y="211"/>
                    <a:pt x="160" y="212"/>
                  </a:cubicBezTo>
                  <a:cubicBezTo>
                    <a:pt x="164" y="219"/>
                    <a:pt x="168" y="227"/>
                    <a:pt x="171" y="235"/>
                  </a:cubicBezTo>
                  <a:cubicBezTo>
                    <a:pt x="174" y="240"/>
                    <a:pt x="177" y="242"/>
                    <a:pt x="183" y="243"/>
                  </a:cubicBezTo>
                  <a:cubicBezTo>
                    <a:pt x="183" y="247"/>
                    <a:pt x="181" y="252"/>
                    <a:pt x="182" y="257"/>
                  </a:cubicBezTo>
                  <a:cubicBezTo>
                    <a:pt x="184" y="255"/>
                    <a:pt x="188" y="253"/>
                    <a:pt x="191" y="253"/>
                  </a:cubicBezTo>
                  <a:cubicBezTo>
                    <a:pt x="192" y="257"/>
                    <a:pt x="191" y="263"/>
                    <a:pt x="194" y="265"/>
                  </a:cubicBezTo>
                  <a:cubicBezTo>
                    <a:pt x="195" y="266"/>
                    <a:pt x="197" y="267"/>
                    <a:pt x="199" y="268"/>
                  </a:cubicBezTo>
                  <a:cubicBezTo>
                    <a:pt x="200" y="270"/>
                    <a:pt x="200" y="271"/>
                    <a:pt x="201" y="272"/>
                  </a:cubicBezTo>
                  <a:cubicBezTo>
                    <a:pt x="201" y="273"/>
                    <a:pt x="201" y="273"/>
                    <a:pt x="201" y="273"/>
                  </a:cubicBezTo>
                  <a:cubicBezTo>
                    <a:pt x="201" y="273"/>
                    <a:pt x="201" y="273"/>
                    <a:pt x="201" y="273"/>
                  </a:cubicBezTo>
                  <a:cubicBezTo>
                    <a:pt x="198" y="277"/>
                    <a:pt x="195" y="282"/>
                    <a:pt x="195" y="287"/>
                  </a:cubicBezTo>
                  <a:cubicBezTo>
                    <a:pt x="195" y="286"/>
                    <a:pt x="194" y="285"/>
                    <a:pt x="193" y="285"/>
                  </a:cubicBezTo>
                  <a:cubicBezTo>
                    <a:pt x="191" y="284"/>
                    <a:pt x="190" y="285"/>
                    <a:pt x="189" y="287"/>
                  </a:cubicBezTo>
                  <a:cubicBezTo>
                    <a:pt x="185" y="290"/>
                    <a:pt x="179" y="294"/>
                    <a:pt x="177" y="298"/>
                  </a:cubicBezTo>
                  <a:cubicBezTo>
                    <a:pt x="180" y="300"/>
                    <a:pt x="182" y="301"/>
                    <a:pt x="183" y="304"/>
                  </a:cubicBezTo>
                  <a:cubicBezTo>
                    <a:pt x="184" y="307"/>
                    <a:pt x="186" y="311"/>
                    <a:pt x="186" y="315"/>
                  </a:cubicBezTo>
                  <a:cubicBezTo>
                    <a:pt x="184" y="314"/>
                    <a:pt x="182" y="313"/>
                    <a:pt x="180" y="312"/>
                  </a:cubicBezTo>
                  <a:cubicBezTo>
                    <a:pt x="179" y="312"/>
                    <a:pt x="178" y="311"/>
                    <a:pt x="177" y="312"/>
                  </a:cubicBezTo>
                  <a:cubicBezTo>
                    <a:pt x="176" y="312"/>
                    <a:pt x="175" y="313"/>
                    <a:pt x="175" y="313"/>
                  </a:cubicBezTo>
                  <a:cubicBezTo>
                    <a:pt x="172" y="314"/>
                    <a:pt x="170" y="313"/>
                    <a:pt x="167" y="312"/>
                  </a:cubicBezTo>
                  <a:cubicBezTo>
                    <a:pt x="165" y="310"/>
                    <a:pt x="164" y="310"/>
                    <a:pt x="161" y="311"/>
                  </a:cubicBezTo>
                  <a:cubicBezTo>
                    <a:pt x="156" y="313"/>
                    <a:pt x="152" y="316"/>
                    <a:pt x="148" y="319"/>
                  </a:cubicBezTo>
                  <a:cubicBezTo>
                    <a:pt x="144" y="321"/>
                    <a:pt x="139" y="327"/>
                    <a:pt x="135" y="324"/>
                  </a:cubicBezTo>
                  <a:cubicBezTo>
                    <a:pt x="133" y="323"/>
                    <a:pt x="127" y="316"/>
                    <a:pt x="124" y="317"/>
                  </a:cubicBezTo>
                  <a:cubicBezTo>
                    <a:pt x="123" y="317"/>
                    <a:pt x="122" y="320"/>
                    <a:pt x="122" y="320"/>
                  </a:cubicBezTo>
                  <a:cubicBezTo>
                    <a:pt x="120" y="322"/>
                    <a:pt x="119" y="324"/>
                    <a:pt x="117" y="325"/>
                  </a:cubicBezTo>
                  <a:cubicBezTo>
                    <a:pt x="116" y="325"/>
                    <a:pt x="113" y="327"/>
                    <a:pt x="112" y="327"/>
                  </a:cubicBezTo>
                  <a:cubicBezTo>
                    <a:pt x="110" y="327"/>
                    <a:pt x="109" y="325"/>
                    <a:pt x="108" y="324"/>
                  </a:cubicBezTo>
                  <a:cubicBezTo>
                    <a:pt x="106" y="323"/>
                    <a:pt x="104" y="321"/>
                    <a:pt x="102" y="321"/>
                  </a:cubicBezTo>
                  <a:cubicBezTo>
                    <a:pt x="101" y="320"/>
                    <a:pt x="97" y="321"/>
                    <a:pt x="95" y="321"/>
                  </a:cubicBezTo>
                  <a:cubicBezTo>
                    <a:pt x="94" y="320"/>
                    <a:pt x="94" y="320"/>
                    <a:pt x="94" y="320"/>
                  </a:cubicBezTo>
                  <a:cubicBezTo>
                    <a:pt x="92" y="319"/>
                    <a:pt x="89" y="320"/>
                    <a:pt x="86" y="318"/>
                  </a:cubicBezTo>
                  <a:cubicBezTo>
                    <a:pt x="83" y="317"/>
                    <a:pt x="83" y="313"/>
                    <a:pt x="81" y="310"/>
                  </a:cubicBezTo>
                  <a:cubicBezTo>
                    <a:pt x="79" y="308"/>
                    <a:pt x="78" y="311"/>
                    <a:pt x="75" y="312"/>
                  </a:cubicBezTo>
                  <a:cubicBezTo>
                    <a:pt x="73" y="313"/>
                    <a:pt x="71" y="315"/>
                    <a:pt x="69" y="315"/>
                  </a:cubicBezTo>
                  <a:cubicBezTo>
                    <a:pt x="67" y="315"/>
                    <a:pt x="65" y="314"/>
                    <a:pt x="64" y="315"/>
                  </a:cubicBezTo>
                  <a:cubicBezTo>
                    <a:pt x="60" y="316"/>
                    <a:pt x="59" y="319"/>
                    <a:pt x="54" y="318"/>
                  </a:cubicBezTo>
                  <a:cubicBezTo>
                    <a:pt x="52" y="317"/>
                    <a:pt x="48" y="316"/>
                    <a:pt x="46" y="320"/>
                  </a:cubicBezTo>
                  <a:cubicBezTo>
                    <a:pt x="43" y="318"/>
                    <a:pt x="41" y="317"/>
                    <a:pt x="38" y="316"/>
                  </a:cubicBezTo>
                  <a:cubicBezTo>
                    <a:pt x="37" y="315"/>
                    <a:pt x="37" y="315"/>
                    <a:pt x="37" y="315"/>
                  </a:cubicBezTo>
                  <a:cubicBezTo>
                    <a:pt x="38" y="314"/>
                    <a:pt x="38" y="314"/>
                    <a:pt x="38" y="314"/>
                  </a:cubicBezTo>
                  <a:cubicBezTo>
                    <a:pt x="38" y="310"/>
                    <a:pt x="38" y="306"/>
                    <a:pt x="38" y="301"/>
                  </a:cubicBezTo>
                  <a:cubicBezTo>
                    <a:pt x="38" y="296"/>
                    <a:pt x="38" y="290"/>
                    <a:pt x="40" y="285"/>
                  </a:cubicBezTo>
                  <a:cubicBezTo>
                    <a:pt x="42" y="278"/>
                    <a:pt x="46" y="274"/>
                    <a:pt x="49" y="269"/>
                  </a:cubicBezTo>
                  <a:cubicBezTo>
                    <a:pt x="51" y="265"/>
                    <a:pt x="54" y="259"/>
                    <a:pt x="51" y="257"/>
                  </a:cubicBezTo>
                  <a:cubicBezTo>
                    <a:pt x="51" y="257"/>
                    <a:pt x="44" y="257"/>
                    <a:pt x="43" y="256"/>
                  </a:cubicBezTo>
                  <a:cubicBezTo>
                    <a:pt x="37" y="255"/>
                    <a:pt x="32" y="252"/>
                    <a:pt x="26" y="251"/>
                  </a:cubicBezTo>
                  <a:cubicBezTo>
                    <a:pt x="23" y="251"/>
                    <a:pt x="21" y="251"/>
                    <a:pt x="19" y="250"/>
                  </a:cubicBezTo>
                  <a:cubicBezTo>
                    <a:pt x="18" y="250"/>
                    <a:pt x="18" y="250"/>
                    <a:pt x="18" y="250"/>
                  </a:cubicBezTo>
                  <a:lnTo>
                    <a:pt x="18" y="248"/>
                  </a:lnTo>
                  <a:close/>
                </a:path>
              </a:pathLst>
            </a:custGeom>
            <a:solidFill>
              <a:srgbClr val="DDDDDD">
                <a:alpha val="30000"/>
              </a:srgbClr>
            </a:solidFill>
            <a:ln w="3175" cap="rnd">
              <a:noFill/>
              <a:prstDash val="solid"/>
              <a:round/>
              <a:headEnd/>
              <a:tailEnd/>
            </a:ln>
          </p:spPr>
          <p:txBody>
            <a:bodyPr/>
            <a:lstStyle/>
            <a:p>
              <a:endParaRPr lang="en-US"/>
            </a:p>
          </p:txBody>
        </p:sp>
        <p:sp>
          <p:nvSpPr>
            <p:cNvPr id="207" name="Freeform 310"/>
            <p:cNvSpPr>
              <a:spLocks/>
            </p:cNvSpPr>
            <p:nvPr/>
          </p:nvSpPr>
          <p:spPr bwMode="auto">
            <a:xfrm>
              <a:off x="4202113" y="2238375"/>
              <a:ext cx="298450" cy="714375"/>
            </a:xfrm>
            <a:custGeom>
              <a:avLst/>
              <a:gdLst>
                <a:gd name="T0" fmla="*/ 1 w 337"/>
                <a:gd name="T1" fmla="*/ 6 h 809"/>
                <a:gd name="T2" fmla="*/ 1 w 337"/>
                <a:gd name="T3" fmla="*/ 4 h 809"/>
                <a:gd name="T4" fmla="*/ 1 w 337"/>
                <a:gd name="T5" fmla="*/ 4 h 809"/>
                <a:gd name="T6" fmla="*/ 1 w 337"/>
                <a:gd name="T7" fmla="*/ 3 h 809"/>
                <a:gd name="T8" fmla="*/ 1 w 337"/>
                <a:gd name="T9" fmla="*/ 2 h 809"/>
                <a:gd name="T10" fmla="*/ 1 w 337"/>
                <a:gd name="T11" fmla="*/ 1 h 809"/>
                <a:gd name="T12" fmla="*/ 1 w 337"/>
                <a:gd name="T13" fmla="*/ 1 h 809"/>
                <a:gd name="T14" fmla="*/ 2 w 337"/>
                <a:gd name="T15" fmla="*/ 1 h 809"/>
                <a:gd name="T16" fmla="*/ 2 w 337"/>
                <a:gd name="T17" fmla="*/ 1 h 809"/>
                <a:gd name="T18" fmla="*/ 2 w 337"/>
                <a:gd name="T19" fmla="*/ 1 h 809"/>
                <a:gd name="T20" fmla="*/ 3 w 337"/>
                <a:gd name="T21" fmla="*/ 1 h 809"/>
                <a:gd name="T22" fmla="*/ 3 w 337"/>
                <a:gd name="T23" fmla="*/ 1 h 809"/>
                <a:gd name="T24" fmla="*/ 3 w 337"/>
                <a:gd name="T25" fmla="*/ 2 h 809"/>
                <a:gd name="T26" fmla="*/ 3 w 337"/>
                <a:gd name="T27" fmla="*/ 2 h 809"/>
                <a:gd name="T28" fmla="*/ 3 w 337"/>
                <a:gd name="T29" fmla="*/ 2 h 809"/>
                <a:gd name="T30" fmla="*/ 3 w 337"/>
                <a:gd name="T31" fmla="*/ 2 h 809"/>
                <a:gd name="T32" fmla="*/ 2 w 337"/>
                <a:gd name="T33" fmla="*/ 2 h 809"/>
                <a:gd name="T34" fmla="*/ 2 w 337"/>
                <a:gd name="T35" fmla="*/ 3 h 809"/>
                <a:gd name="T36" fmla="*/ 2 w 337"/>
                <a:gd name="T37" fmla="*/ 3 h 809"/>
                <a:gd name="T38" fmla="*/ 2 w 337"/>
                <a:gd name="T39" fmla="*/ 3 h 809"/>
                <a:gd name="T40" fmla="*/ 2 w 337"/>
                <a:gd name="T41" fmla="*/ 3 h 809"/>
                <a:gd name="T42" fmla="*/ 2 w 337"/>
                <a:gd name="T43" fmla="*/ 4 h 809"/>
                <a:gd name="T44" fmla="*/ 2 w 337"/>
                <a:gd name="T45" fmla="*/ 4 h 809"/>
                <a:gd name="T46" fmla="*/ 2 w 337"/>
                <a:gd name="T47" fmla="*/ 4 h 809"/>
                <a:gd name="T48" fmla="*/ 2 w 337"/>
                <a:gd name="T49" fmla="*/ 4 h 809"/>
                <a:gd name="T50" fmla="*/ 1 w 337"/>
                <a:gd name="T51" fmla="*/ 4 h 809"/>
                <a:gd name="T52" fmla="*/ 1 w 337"/>
                <a:gd name="T53" fmla="*/ 5 h 809"/>
                <a:gd name="T54" fmla="*/ 2 w 337"/>
                <a:gd name="T55" fmla="*/ 5 h 809"/>
                <a:gd name="T56" fmla="*/ 2 w 337"/>
                <a:gd name="T57" fmla="*/ 5 h 809"/>
                <a:gd name="T58" fmla="*/ 2 w 337"/>
                <a:gd name="T59" fmla="*/ 5 h 809"/>
                <a:gd name="T60" fmla="*/ 2 w 337"/>
                <a:gd name="T61" fmla="*/ 6 h 809"/>
                <a:gd name="T62" fmla="*/ 1 w 337"/>
                <a:gd name="T63" fmla="*/ 6 h 809"/>
                <a:gd name="T64" fmla="*/ 1 w 337"/>
                <a:gd name="T65" fmla="*/ 5 h 809"/>
                <a:gd name="T66" fmla="*/ 1 w 337"/>
                <a:gd name="T67" fmla="*/ 6 h 809"/>
                <a:gd name="T68" fmla="*/ 2 w 337"/>
                <a:gd name="T69" fmla="*/ 6 h 809"/>
                <a:gd name="T70" fmla="*/ 2 w 337"/>
                <a:gd name="T71" fmla="*/ 6 h 809"/>
                <a:gd name="T72" fmla="*/ 2 w 337"/>
                <a:gd name="T73" fmla="*/ 6 h 809"/>
                <a:gd name="T74" fmla="*/ 1 w 337"/>
                <a:gd name="T75" fmla="*/ 6 h 809"/>
                <a:gd name="T76" fmla="*/ 1 w 337"/>
                <a:gd name="T77" fmla="*/ 6 h 809"/>
                <a:gd name="T78" fmla="*/ 1 w 337"/>
                <a:gd name="T79" fmla="*/ 6 h 809"/>
                <a:gd name="T80" fmla="*/ 1 w 337"/>
                <a:gd name="T81" fmla="*/ 7 h 809"/>
                <a:gd name="T82" fmla="*/ 1 w 337"/>
                <a:gd name="T83" fmla="*/ 7 h 809"/>
                <a:gd name="T84" fmla="*/ 1 w 337"/>
                <a:gd name="T85" fmla="*/ 7 h 809"/>
                <a:gd name="T86" fmla="*/ 1 w 337"/>
                <a:gd name="T87" fmla="*/ 7 h 809"/>
                <a:gd name="T88" fmla="*/ 1 w 337"/>
                <a:gd name="T89" fmla="*/ 7 h 809"/>
                <a:gd name="T90" fmla="*/ 1 w 337"/>
                <a:gd name="T91" fmla="*/ 7 h 809"/>
                <a:gd name="T92" fmla="*/ 1 w 337"/>
                <a:gd name="T93" fmla="*/ 7 h 809"/>
                <a:gd name="T94" fmla="*/ 1 w 337"/>
                <a:gd name="T95" fmla="*/ 6 h 809"/>
                <a:gd name="T96" fmla="*/ 1 w 337"/>
                <a:gd name="T97" fmla="*/ 6 h 80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37" h="809">
                  <a:moveTo>
                    <a:pt x="1" y="617"/>
                  </a:moveTo>
                  <a:cubicBezTo>
                    <a:pt x="3" y="619"/>
                    <a:pt x="5" y="622"/>
                    <a:pt x="6" y="625"/>
                  </a:cubicBezTo>
                  <a:cubicBezTo>
                    <a:pt x="15" y="620"/>
                    <a:pt x="13" y="608"/>
                    <a:pt x="15" y="598"/>
                  </a:cubicBezTo>
                  <a:cubicBezTo>
                    <a:pt x="18" y="584"/>
                    <a:pt x="23" y="585"/>
                    <a:pt x="31" y="579"/>
                  </a:cubicBezTo>
                  <a:cubicBezTo>
                    <a:pt x="49" y="565"/>
                    <a:pt x="36" y="536"/>
                    <a:pt x="31" y="516"/>
                  </a:cubicBezTo>
                  <a:cubicBezTo>
                    <a:pt x="37" y="518"/>
                    <a:pt x="43" y="508"/>
                    <a:pt x="43" y="501"/>
                  </a:cubicBezTo>
                  <a:cubicBezTo>
                    <a:pt x="43" y="490"/>
                    <a:pt x="33" y="486"/>
                    <a:pt x="29" y="477"/>
                  </a:cubicBezTo>
                  <a:cubicBezTo>
                    <a:pt x="22" y="461"/>
                    <a:pt x="34" y="440"/>
                    <a:pt x="28" y="423"/>
                  </a:cubicBezTo>
                  <a:cubicBezTo>
                    <a:pt x="24" y="412"/>
                    <a:pt x="19" y="415"/>
                    <a:pt x="19" y="402"/>
                  </a:cubicBezTo>
                  <a:cubicBezTo>
                    <a:pt x="20" y="391"/>
                    <a:pt x="25" y="376"/>
                    <a:pt x="27" y="364"/>
                  </a:cubicBezTo>
                  <a:cubicBezTo>
                    <a:pt x="29" y="353"/>
                    <a:pt x="29" y="336"/>
                    <a:pt x="42" y="334"/>
                  </a:cubicBezTo>
                  <a:cubicBezTo>
                    <a:pt x="49" y="333"/>
                    <a:pt x="62" y="338"/>
                    <a:pt x="68" y="341"/>
                  </a:cubicBezTo>
                  <a:cubicBezTo>
                    <a:pt x="78" y="329"/>
                    <a:pt x="64" y="320"/>
                    <a:pt x="63" y="309"/>
                  </a:cubicBezTo>
                  <a:cubicBezTo>
                    <a:pt x="62" y="296"/>
                    <a:pt x="70" y="276"/>
                    <a:pt x="74" y="263"/>
                  </a:cubicBezTo>
                  <a:cubicBezTo>
                    <a:pt x="76" y="254"/>
                    <a:pt x="82" y="242"/>
                    <a:pt x="82" y="233"/>
                  </a:cubicBezTo>
                  <a:cubicBezTo>
                    <a:pt x="82" y="226"/>
                    <a:pt x="76" y="222"/>
                    <a:pt x="76" y="217"/>
                  </a:cubicBezTo>
                  <a:cubicBezTo>
                    <a:pt x="75" y="194"/>
                    <a:pt x="91" y="206"/>
                    <a:pt x="102" y="208"/>
                  </a:cubicBezTo>
                  <a:cubicBezTo>
                    <a:pt x="102" y="187"/>
                    <a:pt x="114" y="158"/>
                    <a:pt x="127" y="142"/>
                  </a:cubicBezTo>
                  <a:cubicBezTo>
                    <a:pt x="124" y="141"/>
                    <a:pt x="121" y="138"/>
                    <a:pt x="117" y="137"/>
                  </a:cubicBezTo>
                  <a:cubicBezTo>
                    <a:pt x="121" y="131"/>
                    <a:pt x="128" y="125"/>
                    <a:pt x="131" y="118"/>
                  </a:cubicBezTo>
                  <a:cubicBezTo>
                    <a:pt x="133" y="111"/>
                    <a:pt x="132" y="105"/>
                    <a:pt x="135" y="100"/>
                  </a:cubicBezTo>
                  <a:cubicBezTo>
                    <a:pt x="141" y="90"/>
                    <a:pt x="155" y="72"/>
                    <a:pt x="166" y="84"/>
                  </a:cubicBezTo>
                  <a:cubicBezTo>
                    <a:pt x="174" y="72"/>
                    <a:pt x="168" y="52"/>
                    <a:pt x="182" y="46"/>
                  </a:cubicBezTo>
                  <a:cubicBezTo>
                    <a:pt x="190" y="42"/>
                    <a:pt x="194" y="47"/>
                    <a:pt x="201" y="50"/>
                  </a:cubicBezTo>
                  <a:cubicBezTo>
                    <a:pt x="208" y="52"/>
                    <a:pt x="214" y="53"/>
                    <a:pt x="222" y="52"/>
                  </a:cubicBezTo>
                  <a:cubicBezTo>
                    <a:pt x="207" y="40"/>
                    <a:pt x="245" y="26"/>
                    <a:pt x="220" y="13"/>
                  </a:cubicBezTo>
                  <a:cubicBezTo>
                    <a:pt x="225" y="6"/>
                    <a:pt x="237" y="0"/>
                    <a:pt x="245" y="6"/>
                  </a:cubicBezTo>
                  <a:cubicBezTo>
                    <a:pt x="246" y="12"/>
                    <a:pt x="246" y="12"/>
                    <a:pt x="246" y="12"/>
                  </a:cubicBezTo>
                  <a:cubicBezTo>
                    <a:pt x="253" y="26"/>
                    <a:pt x="264" y="34"/>
                    <a:pt x="272" y="46"/>
                  </a:cubicBezTo>
                  <a:cubicBezTo>
                    <a:pt x="276" y="43"/>
                    <a:pt x="279" y="44"/>
                    <a:pt x="283" y="43"/>
                  </a:cubicBezTo>
                  <a:cubicBezTo>
                    <a:pt x="283" y="48"/>
                    <a:pt x="284" y="52"/>
                    <a:pt x="285" y="57"/>
                  </a:cubicBezTo>
                  <a:cubicBezTo>
                    <a:pt x="286" y="56"/>
                    <a:pt x="290" y="55"/>
                    <a:pt x="292" y="52"/>
                  </a:cubicBezTo>
                  <a:cubicBezTo>
                    <a:pt x="297" y="71"/>
                    <a:pt x="317" y="55"/>
                    <a:pt x="313" y="80"/>
                  </a:cubicBezTo>
                  <a:cubicBezTo>
                    <a:pt x="315" y="80"/>
                    <a:pt x="318" y="80"/>
                    <a:pt x="320" y="80"/>
                  </a:cubicBezTo>
                  <a:cubicBezTo>
                    <a:pt x="321" y="91"/>
                    <a:pt x="316" y="105"/>
                    <a:pt x="316" y="116"/>
                  </a:cubicBezTo>
                  <a:cubicBezTo>
                    <a:pt x="315" y="128"/>
                    <a:pt x="315" y="140"/>
                    <a:pt x="316" y="152"/>
                  </a:cubicBezTo>
                  <a:cubicBezTo>
                    <a:pt x="319" y="153"/>
                    <a:pt x="321" y="155"/>
                    <a:pt x="323" y="156"/>
                  </a:cubicBezTo>
                  <a:cubicBezTo>
                    <a:pt x="320" y="159"/>
                    <a:pt x="320" y="164"/>
                    <a:pt x="319" y="166"/>
                  </a:cubicBezTo>
                  <a:cubicBezTo>
                    <a:pt x="321" y="166"/>
                    <a:pt x="324" y="169"/>
                    <a:pt x="327" y="168"/>
                  </a:cubicBezTo>
                  <a:cubicBezTo>
                    <a:pt x="321" y="183"/>
                    <a:pt x="314" y="184"/>
                    <a:pt x="322" y="199"/>
                  </a:cubicBezTo>
                  <a:cubicBezTo>
                    <a:pt x="326" y="208"/>
                    <a:pt x="331" y="215"/>
                    <a:pt x="336" y="223"/>
                  </a:cubicBezTo>
                  <a:cubicBezTo>
                    <a:pt x="337" y="226"/>
                    <a:pt x="337" y="226"/>
                    <a:pt x="337" y="226"/>
                  </a:cubicBezTo>
                  <a:cubicBezTo>
                    <a:pt x="335" y="225"/>
                    <a:pt x="335" y="225"/>
                    <a:pt x="335" y="225"/>
                  </a:cubicBezTo>
                  <a:cubicBezTo>
                    <a:pt x="333" y="224"/>
                    <a:pt x="331" y="223"/>
                    <a:pt x="331" y="223"/>
                  </a:cubicBezTo>
                  <a:cubicBezTo>
                    <a:pt x="317" y="227"/>
                    <a:pt x="317" y="227"/>
                    <a:pt x="317" y="227"/>
                  </a:cubicBezTo>
                  <a:cubicBezTo>
                    <a:pt x="306" y="228"/>
                    <a:pt x="306" y="228"/>
                    <a:pt x="306" y="228"/>
                  </a:cubicBezTo>
                  <a:cubicBezTo>
                    <a:pt x="294" y="229"/>
                    <a:pt x="294" y="229"/>
                    <a:pt x="294" y="229"/>
                  </a:cubicBezTo>
                  <a:cubicBezTo>
                    <a:pt x="287" y="233"/>
                    <a:pt x="287" y="233"/>
                    <a:pt x="287" y="233"/>
                  </a:cubicBezTo>
                  <a:cubicBezTo>
                    <a:pt x="287" y="233"/>
                    <a:pt x="278" y="240"/>
                    <a:pt x="279" y="244"/>
                  </a:cubicBezTo>
                  <a:cubicBezTo>
                    <a:pt x="280" y="249"/>
                    <a:pt x="278" y="251"/>
                    <a:pt x="273" y="256"/>
                  </a:cubicBezTo>
                  <a:cubicBezTo>
                    <a:pt x="269" y="261"/>
                    <a:pt x="264" y="260"/>
                    <a:pt x="268" y="263"/>
                  </a:cubicBezTo>
                  <a:cubicBezTo>
                    <a:pt x="271" y="266"/>
                    <a:pt x="268" y="273"/>
                    <a:pt x="268" y="273"/>
                  </a:cubicBezTo>
                  <a:cubicBezTo>
                    <a:pt x="268" y="273"/>
                    <a:pt x="263" y="277"/>
                    <a:pt x="262" y="286"/>
                  </a:cubicBezTo>
                  <a:cubicBezTo>
                    <a:pt x="261" y="294"/>
                    <a:pt x="261" y="294"/>
                    <a:pt x="266" y="296"/>
                  </a:cubicBezTo>
                  <a:cubicBezTo>
                    <a:pt x="271" y="299"/>
                    <a:pt x="271" y="305"/>
                    <a:pt x="271" y="305"/>
                  </a:cubicBezTo>
                  <a:cubicBezTo>
                    <a:pt x="271" y="305"/>
                    <a:pt x="267" y="307"/>
                    <a:pt x="269" y="310"/>
                  </a:cubicBezTo>
                  <a:cubicBezTo>
                    <a:pt x="271" y="314"/>
                    <a:pt x="277" y="321"/>
                    <a:pt x="271" y="325"/>
                  </a:cubicBezTo>
                  <a:cubicBezTo>
                    <a:pt x="265" y="329"/>
                    <a:pt x="260" y="333"/>
                    <a:pt x="257" y="336"/>
                  </a:cubicBezTo>
                  <a:cubicBezTo>
                    <a:pt x="254" y="339"/>
                    <a:pt x="253" y="341"/>
                    <a:pt x="250" y="346"/>
                  </a:cubicBezTo>
                  <a:cubicBezTo>
                    <a:pt x="247" y="351"/>
                    <a:pt x="243" y="352"/>
                    <a:pt x="243" y="352"/>
                  </a:cubicBezTo>
                  <a:cubicBezTo>
                    <a:pt x="243" y="352"/>
                    <a:pt x="240" y="356"/>
                    <a:pt x="237" y="360"/>
                  </a:cubicBezTo>
                  <a:cubicBezTo>
                    <a:pt x="235" y="365"/>
                    <a:pt x="235" y="362"/>
                    <a:pt x="230" y="367"/>
                  </a:cubicBezTo>
                  <a:cubicBezTo>
                    <a:pt x="226" y="372"/>
                    <a:pt x="217" y="368"/>
                    <a:pt x="218" y="374"/>
                  </a:cubicBezTo>
                  <a:cubicBezTo>
                    <a:pt x="218" y="381"/>
                    <a:pt x="217" y="382"/>
                    <a:pt x="212" y="382"/>
                  </a:cubicBezTo>
                  <a:cubicBezTo>
                    <a:pt x="206" y="382"/>
                    <a:pt x="205" y="380"/>
                    <a:pt x="205" y="380"/>
                  </a:cubicBezTo>
                  <a:cubicBezTo>
                    <a:pt x="205" y="380"/>
                    <a:pt x="197" y="386"/>
                    <a:pt x="192" y="384"/>
                  </a:cubicBezTo>
                  <a:cubicBezTo>
                    <a:pt x="188" y="382"/>
                    <a:pt x="187" y="383"/>
                    <a:pt x="187" y="383"/>
                  </a:cubicBezTo>
                  <a:cubicBezTo>
                    <a:pt x="187" y="383"/>
                    <a:pt x="189" y="389"/>
                    <a:pt x="187" y="395"/>
                  </a:cubicBezTo>
                  <a:cubicBezTo>
                    <a:pt x="184" y="400"/>
                    <a:pt x="179" y="399"/>
                    <a:pt x="178" y="404"/>
                  </a:cubicBezTo>
                  <a:cubicBezTo>
                    <a:pt x="178" y="408"/>
                    <a:pt x="178" y="410"/>
                    <a:pt x="173" y="413"/>
                  </a:cubicBezTo>
                  <a:cubicBezTo>
                    <a:pt x="168" y="415"/>
                    <a:pt x="162" y="416"/>
                    <a:pt x="165" y="419"/>
                  </a:cubicBezTo>
                  <a:cubicBezTo>
                    <a:pt x="168" y="422"/>
                    <a:pt x="168" y="424"/>
                    <a:pt x="168" y="424"/>
                  </a:cubicBezTo>
                  <a:cubicBezTo>
                    <a:pt x="163" y="429"/>
                    <a:pt x="163" y="429"/>
                    <a:pt x="163" y="429"/>
                  </a:cubicBezTo>
                  <a:cubicBezTo>
                    <a:pt x="163" y="429"/>
                    <a:pt x="167" y="428"/>
                    <a:pt x="164" y="434"/>
                  </a:cubicBezTo>
                  <a:cubicBezTo>
                    <a:pt x="161" y="441"/>
                    <a:pt x="160" y="440"/>
                    <a:pt x="163" y="441"/>
                  </a:cubicBezTo>
                  <a:cubicBezTo>
                    <a:pt x="167" y="443"/>
                    <a:pt x="165" y="448"/>
                    <a:pt x="165" y="448"/>
                  </a:cubicBezTo>
                  <a:cubicBezTo>
                    <a:pt x="165" y="448"/>
                    <a:pt x="151" y="456"/>
                    <a:pt x="156" y="462"/>
                  </a:cubicBezTo>
                  <a:cubicBezTo>
                    <a:pt x="162" y="469"/>
                    <a:pt x="161" y="466"/>
                    <a:pt x="157" y="475"/>
                  </a:cubicBezTo>
                  <a:cubicBezTo>
                    <a:pt x="154" y="485"/>
                    <a:pt x="154" y="479"/>
                    <a:pt x="156" y="485"/>
                  </a:cubicBezTo>
                  <a:cubicBezTo>
                    <a:pt x="157" y="492"/>
                    <a:pt x="156" y="500"/>
                    <a:pt x="158" y="507"/>
                  </a:cubicBezTo>
                  <a:cubicBezTo>
                    <a:pt x="159" y="514"/>
                    <a:pt x="155" y="522"/>
                    <a:pt x="158" y="523"/>
                  </a:cubicBezTo>
                  <a:cubicBezTo>
                    <a:pt x="161" y="525"/>
                    <a:pt x="163" y="529"/>
                    <a:pt x="163" y="529"/>
                  </a:cubicBezTo>
                  <a:cubicBezTo>
                    <a:pt x="157" y="538"/>
                    <a:pt x="157" y="538"/>
                    <a:pt x="157" y="538"/>
                  </a:cubicBezTo>
                  <a:cubicBezTo>
                    <a:pt x="157" y="538"/>
                    <a:pt x="159" y="536"/>
                    <a:pt x="161" y="540"/>
                  </a:cubicBezTo>
                  <a:cubicBezTo>
                    <a:pt x="162" y="544"/>
                    <a:pt x="164" y="539"/>
                    <a:pt x="164" y="539"/>
                  </a:cubicBezTo>
                  <a:cubicBezTo>
                    <a:pt x="164" y="539"/>
                    <a:pt x="168" y="535"/>
                    <a:pt x="171" y="537"/>
                  </a:cubicBezTo>
                  <a:cubicBezTo>
                    <a:pt x="174" y="538"/>
                    <a:pt x="174" y="537"/>
                    <a:pt x="178" y="541"/>
                  </a:cubicBezTo>
                  <a:cubicBezTo>
                    <a:pt x="182" y="545"/>
                    <a:pt x="182" y="541"/>
                    <a:pt x="187" y="549"/>
                  </a:cubicBezTo>
                  <a:cubicBezTo>
                    <a:pt x="192" y="557"/>
                    <a:pt x="189" y="559"/>
                    <a:pt x="192" y="563"/>
                  </a:cubicBezTo>
                  <a:cubicBezTo>
                    <a:pt x="194" y="568"/>
                    <a:pt x="192" y="569"/>
                    <a:pt x="195" y="572"/>
                  </a:cubicBezTo>
                  <a:cubicBezTo>
                    <a:pt x="198" y="576"/>
                    <a:pt x="197" y="580"/>
                    <a:pt x="197" y="580"/>
                  </a:cubicBezTo>
                  <a:cubicBezTo>
                    <a:pt x="197" y="580"/>
                    <a:pt x="189" y="585"/>
                    <a:pt x="189" y="588"/>
                  </a:cubicBezTo>
                  <a:cubicBezTo>
                    <a:pt x="188" y="592"/>
                    <a:pt x="183" y="595"/>
                    <a:pt x="178" y="595"/>
                  </a:cubicBezTo>
                  <a:cubicBezTo>
                    <a:pt x="174" y="595"/>
                    <a:pt x="172" y="592"/>
                    <a:pt x="168" y="593"/>
                  </a:cubicBezTo>
                  <a:cubicBezTo>
                    <a:pt x="164" y="593"/>
                    <a:pt x="160" y="592"/>
                    <a:pt x="157" y="589"/>
                  </a:cubicBezTo>
                  <a:cubicBezTo>
                    <a:pt x="155" y="587"/>
                    <a:pt x="151" y="591"/>
                    <a:pt x="151" y="591"/>
                  </a:cubicBezTo>
                  <a:cubicBezTo>
                    <a:pt x="151" y="591"/>
                    <a:pt x="146" y="595"/>
                    <a:pt x="141" y="592"/>
                  </a:cubicBezTo>
                  <a:cubicBezTo>
                    <a:pt x="136" y="590"/>
                    <a:pt x="132" y="590"/>
                    <a:pt x="130" y="591"/>
                  </a:cubicBezTo>
                  <a:cubicBezTo>
                    <a:pt x="128" y="591"/>
                    <a:pt x="124" y="590"/>
                    <a:pt x="124" y="590"/>
                  </a:cubicBezTo>
                  <a:cubicBezTo>
                    <a:pt x="124" y="590"/>
                    <a:pt x="137" y="597"/>
                    <a:pt x="142" y="596"/>
                  </a:cubicBezTo>
                  <a:cubicBezTo>
                    <a:pt x="146" y="596"/>
                    <a:pt x="147" y="597"/>
                    <a:pt x="149" y="597"/>
                  </a:cubicBezTo>
                  <a:cubicBezTo>
                    <a:pt x="151" y="597"/>
                    <a:pt x="156" y="596"/>
                    <a:pt x="156" y="596"/>
                  </a:cubicBezTo>
                  <a:cubicBezTo>
                    <a:pt x="156" y="596"/>
                    <a:pt x="156" y="598"/>
                    <a:pt x="159" y="603"/>
                  </a:cubicBezTo>
                  <a:cubicBezTo>
                    <a:pt x="162" y="608"/>
                    <a:pt x="162" y="600"/>
                    <a:pt x="166" y="603"/>
                  </a:cubicBezTo>
                  <a:cubicBezTo>
                    <a:pt x="170" y="606"/>
                    <a:pt x="172" y="604"/>
                    <a:pt x="172" y="604"/>
                  </a:cubicBezTo>
                  <a:cubicBezTo>
                    <a:pt x="179" y="603"/>
                    <a:pt x="179" y="603"/>
                    <a:pt x="179" y="603"/>
                  </a:cubicBezTo>
                  <a:cubicBezTo>
                    <a:pt x="179" y="603"/>
                    <a:pt x="181" y="601"/>
                    <a:pt x="183" y="606"/>
                  </a:cubicBezTo>
                  <a:cubicBezTo>
                    <a:pt x="186" y="610"/>
                    <a:pt x="180" y="618"/>
                    <a:pt x="180" y="618"/>
                  </a:cubicBezTo>
                  <a:cubicBezTo>
                    <a:pt x="180" y="618"/>
                    <a:pt x="172" y="621"/>
                    <a:pt x="169" y="622"/>
                  </a:cubicBezTo>
                  <a:cubicBezTo>
                    <a:pt x="167" y="623"/>
                    <a:pt x="160" y="613"/>
                    <a:pt x="162" y="619"/>
                  </a:cubicBezTo>
                  <a:cubicBezTo>
                    <a:pt x="163" y="624"/>
                    <a:pt x="162" y="630"/>
                    <a:pt x="159" y="629"/>
                  </a:cubicBezTo>
                  <a:cubicBezTo>
                    <a:pt x="155" y="629"/>
                    <a:pt x="155" y="629"/>
                    <a:pt x="155" y="629"/>
                  </a:cubicBezTo>
                  <a:cubicBezTo>
                    <a:pt x="155" y="629"/>
                    <a:pt x="147" y="631"/>
                    <a:pt x="144" y="634"/>
                  </a:cubicBezTo>
                  <a:cubicBezTo>
                    <a:pt x="142" y="637"/>
                    <a:pt x="140" y="637"/>
                    <a:pt x="137" y="636"/>
                  </a:cubicBezTo>
                  <a:cubicBezTo>
                    <a:pt x="135" y="634"/>
                    <a:pt x="129" y="637"/>
                    <a:pt x="134" y="638"/>
                  </a:cubicBezTo>
                  <a:cubicBezTo>
                    <a:pt x="139" y="639"/>
                    <a:pt x="143" y="637"/>
                    <a:pt x="146" y="640"/>
                  </a:cubicBezTo>
                  <a:cubicBezTo>
                    <a:pt x="149" y="643"/>
                    <a:pt x="145" y="647"/>
                    <a:pt x="145" y="647"/>
                  </a:cubicBezTo>
                  <a:cubicBezTo>
                    <a:pt x="145" y="647"/>
                    <a:pt x="141" y="649"/>
                    <a:pt x="139" y="649"/>
                  </a:cubicBezTo>
                  <a:cubicBezTo>
                    <a:pt x="138" y="649"/>
                    <a:pt x="133" y="643"/>
                    <a:pt x="133" y="649"/>
                  </a:cubicBezTo>
                  <a:cubicBezTo>
                    <a:pt x="134" y="655"/>
                    <a:pt x="137" y="653"/>
                    <a:pt x="139" y="662"/>
                  </a:cubicBezTo>
                  <a:cubicBezTo>
                    <a:pt x="142" y="672"/>
                    <a:pt x="138" y="679"/>
                    <a:pt x="140" y="680"/>
                  </a:cubicBezTo>
                  <a:cubicBezTo>
                    <a:pt x="142" y="681"/>
                    <a:pt x="141" y="679"/>
                    <a:pt x="143" y="684"/>
                  </a:cubicBezTo>
                  <a:cubicBezTo>
                    <a:pt x="145" y="689"/>
                    <a:pt x="144" y="675"/>
                    <a:pt x="141" y="696"/>
                  </a:cubicBezTo>
                  <a:cubicBezTo>
                    <a:pt x="137" y="716"/>
                    <a:pt x="133" y="719"/>
                    <a:pt x="132" y="731"/>
                  </a:cubicBezTo>
                  <a:cubicBezTo>
                    <a:pt x="131" y="743"/>
                    <a:pt x="130" y="748"/>
                    <a:pt x="125" y="756"/>
                  </a:cubicBezTo>
                  <a:cubicBezTo>
                    <a:pt x="120" y="763"/>
                    <a:pt x="118" y="759"/>
                    <a:pt x="113" y="760"/>
                  </a:cubicBezTo>
                  <a:cubicBezTo>
                    <a:pt x="108" y="760"/>
                    <a:pt x="107" y="764"/>
                    <a:pt x="103" y="761"/>
                  </a:cubicBezTo>
                  <a:cubicBezTo>
                    <a:pt x="99" y="758"/>
                    <a:pt x="100" y="749"/>
                    <a:pt x="95" y="756"/>
                  </a:cubicBezTo>
                  <a:cubicBezTo>
                    <a:pt x="91" y="763"/>
                    <a:pt x="87" y="768"/>
                    <a:pt x="87" y="768"/>
                  </a:cubicBezTo>
                  <a:cubicBezTo>
                    <a:pt x="87" y="768"/>
                    <a:pt x="76" y="774"/>
                    <a:pt x="80" y="782"/>
                  </a:cubicBezTo>
                  <a:cubicBezTo>
                    <a:pt x="84" y="789"/>
                    <a:pt x="88" y="796"/>
                    <a:pt x="77" y="796"/>
                  </a:cubicBezTo>
                  <a:cubicBezTo>
                    <a:pt x="67" y="795"/>
                    <a:pt x="67" y="789"/>
                    <a:pt x="62" y="796"/>
                  </a:cubicBezTo>
                  <a:cubicBezTo>
                    <a:pt x="57" y="803"/>
                    <a:pt x="55" y="809"/>
                    <a:pt x="50" y="803"/>
                  </a:cubicBezTo>
                  <a:cubicBezTo>
                    <a:pt x="45" y="797"/>
                    <a:pt x="42" y="799"/>
                    <a:pt x="42" y="796"/>
                  </a:cubicBezTo>
                  <a:cubicBezTo>
                    <a:pt x="43" y="793"/>
                    <a:pt x="47" y="783"/>
                    <a:pt x="46" y="778"/>
                  </a:cubicBezTo>
                  <a:cubicBezTo>
                    <a:pt x="45" y="773"/>
                    <a:pt x="42" y="769"/>
                    <a:pt x="41" y="767"/>
                  </a:cubicBezTo>
                  <a:cubicBezTo>
                    <a:pt x="40" y="765"/>
                    <a:pt x="28" y="765"/>
                    <a:pt x="36" y="761"/>
                  </a:cubicBezTo>
                  <a:cubicBezTo>
                    <a:pt x="45" y="758"/>
                    <a:pt x="47" y="760"/>
                    <a:pt x="46" y="755"/>
                  </a:cubicBezTo>
                  <a:cubicBezTo>
                    <a:pt x="45" y="749"/>
                    <a:pt x="40" y="751"/>
                    <a:pt x="43" y="746"/>
                  </a:cubicBezTo>
                  <a:cubicBezTo>
                    <a:pt x="47" y="741"/>
                    <a:pt x="51" y="741"/>
                    <a:pt x="46" y="737"/>
                  </a:cubicBezTo>
                  <a:cubicBezTo>
                    <a:pt x="40" y="733"/>
                    <a:pt x="25" y="724"/>
                    <a:pt x="26" y="714"/>
                  </a:cubicBezTo>
                  <a:cubicBezTo>
                    <a:pt x="26" y="705"/>
                    <a:pt x="26" y="703"/>
                    <a:pt x="22" y="697"/>
                  </a:cubicBezTo>
                  <a:cubicBezTo>
                    <a:pt x="18" y="692"/>
                    <a:pt x="14" y="685"/>
                    <a:pt x="18" y="683"/>
                  </a:cubicBezTo>
                  <a:cubicBezTo>
                    <a:pt x="22" y="682"/>
                    <a:pt x="28" y="685"/>
                    <a:pt x="22" y="680"/>
                  </a:cubicBezTo>
                  <a:cubicBezTo>
                    <a:pt x="16" y="674"/>
                    <a:pt x="9" y="681"/>
                    <a:pt x="10" y="669"/>
                  </a:cubicBezTo>
                  <a:cubicBezTo>
                    <a:pt x="11" y="657"/>
                    <a:pt x="20" y="655"/>
                    <a:pt x="15" y="652"/>
                  </a:cubicBezTo>
                  <a:cubicBezTo>
                    <a:pt x="10" y="649"/>
                    <a:pt x="4" y="644"/>
                    <a:pt x="4" y="644"/>
                  </a:cubicBezTo>
                  <a:cubicBezTo>
                    <a:pt x="4" y="644"/>
                    <a:pt x="4" y="632"/>
                    <a:pt x="3" y="629"/>
                  </a:cubicBezTo>
                  <a:cubicBezTo>
                    <a:pt x="2" y="626"/>
                    <a:pt x="1" y="621"/>
                    <a:pt x="0" y="618"/>
                  </a:cubicBezTo>
                </a:path>
              </a:pathLst>
            </a:custGeom>
            <a:solidFill>
              <a:srgbClr val="DDDDDD">
                <a:alpha val="30000"/>
              </a:srgbClr>
            </a:solidFill>
            <a:ln w="3175" cap="rnd">
              <a:noFill/>
              <a:prstDash val="solid"/>
              <a:round/>
              <a:headEnd/>
              <a:tailEnd/>
            </a:ln>
          </p:spPr>
          <p:txBody>
            <a:bodyPr/>
            <a:lstStyle/>
            <a:p>
              <a:endParaRPr lang="en-US"/>
            </a:p>
          </p:txBody>
        </p:sp>
        <p:sp>
          <p:nvSpPr>
            <p:cNvPr id="208" name="Freeform 311"/>
            <p:cNvSpPr>
              <a:spLocks/>
            </p:cNvSpPr>
            <p:nvPr/>
          </p:nvSpPr>
          <p:spPr bwMode="auto">
            <a:xfrm>
              <a:off x="4202113" y="2238375"/>
              <a:ext cx="298450" cy="714375"/>
            </a:xfrm>
            <a:custGeom>
              <a:avLst/>
              <a:gdLst>
                <a:gd name="T0" fmla="*/ 1 w 337"/>
                <a:gd name="T1" fmla="*/ 6 h 809"/>
                <a:gd name="T2" fmla="*/ 1 w 337"/>
                <a:gd name="T3" fmla="*/ 4 h 809"/>
                <a:gd name="T4" fmla="*/ 1 w 337"/>
                <a:gd name="T5" fmla="*/ 4 h 809"/>
                <a:gd name="T6" fmla="*/ 1 w 337"/>
                <a:gd name="T7" fmla="*/ 3 h 809"/>
                <a:gd name="T8" fmla="*/ 1 w 337"/>
                <a:gd name="T9" fmla="*/ 2 h 809"/>
                <a:gd name="T10" fmla="*/ 1 w 337"/>
                <a:gd name="T11" fmla="*/ 1 h 809"/>
                <a:gd name="T12" fmla="*/ 1 w 337"/>
                <a:gd name="T13" fmla="*/ 1 h 809"/>
                <a:gd name="T14" fmla="*/ 2 w 337"/>
                <a:gd name="T15" fmla="*/ 1 h 809"/>
                <a:gd name="T16" fmla="*/ 2 w 337"/>
                <a:gd name="T17" fmla="*/ 1 h 809"/>
                <a:gd name="T18" fmla="*/ 2 w 337"/>
                <a:gd name="T19" fmla="*/ 1 h 809"/>
                <a:gd name="T20" fmla="*/ 3 w 337"/>
                <a:gd name="T21" fmla="*/ 1 h 809"/>
                <a:gd name="T22" fmla="*/ 3 w 337"/>
                <a:gd name="T23" fmla="*/ 1 h 809"/>
                <a:gd name="T24" fmla="*/ 3 w 337"/>
                <a:gd name="T25" fmla="*/ 2 h 809"/>
                <a:gd name="T26" fmla="*/ 3 w 337"/>
                <a:gd name="T27" fmla="*/ 2 h 809"/>
                <a:gd name="T28" fmla="*/ 3 w 337"/>
                <a:gd name="T29" fmla="*/ 2 h 809"/>
                <a:gd name="T30" fmla="*/ 3 w 337"/>
                <a:gd name="T31" fmla="*/ 2 h 809"/>
                <a:gd name="T32" fmla="*/ 2 w 337"/>
                <a:gd name="T33" fmla="*/ 2 h 809"/>
                <a:gd name="T34" fmla="*/ 2 w 337"/>
                <a:gd name="T35" fmla="*/ 3 h 809"/>
                <a:gd name="T36" fmla="*/ 2 w 337"/>
                <a:gd name="T37" fmla="*/ 3 h 809"/>
                <a:gd name="T38" fmla="*/ 2 w 337"/>
                <a:gd name="T39" fmla="*/ 3 h 809"/>
                <a:gd name="T40" fmla="*/ 2 w 337"/>
                <a:gd name="T41" fmla="*/ 3 h 809"/>
                <a:gd name="T42" fmla="*/ 2 w 337"/>
                <a:gd name="T43" fmla="*/ 4 h 809"/>
                <a:gd name="T44" fmla="*/ 2 w 337"/>
                <a:gd name="T45" fmla="*/ 4 h 809"/>
                <a:gd name="T46" fmla="*/ 2 w 337"/>
                <a:gd name="T47" fmla="*/ 4 h 809"/>
                <a:gd name="T48" fmla="*/ 2 w 337"/>
                <a:gd name="T49" fmla="*/ 4 h 809"/>
                <a:gd name="T50" fmla="*/ 1 w 337"/>
                <a:gd name="T51" fmla="*/ 4 h 809"/>
                <a:gd name="T52" fmla="*/ 1 w 337"/>
                <a:gd name="T53" fmla="*/ 5 h 809"/>
                <a:gd name="T54" fmla="*/ 2 w 337"/>
                <a:gd name="T55" fmla="*/ 5 h 809"/>
                <a:gd name="T56" fmla="*/ 2 w 337"/>
                <a:gd name="T57" fmla="*/ 5 h 809"/>
                <a:gd name="T58" fmla="*/ 2 w 337"/>
                <a:gd name="T59" fmla="*/ 5 h 809"/>
                <a:gd name="T60" fmla="*/ 2 w 337"/>
                <a:gd name="T61" fmla="*/ 6 h 809"/>
                <a:gd name="T62" fmla="*/ 1 w 337"/>
                <a:gd name="T63" fmla="*/ 6 h 809"/>
                <a:gd name="T64" fmla="*/ 1 w 337"/>
                <a:gd name="T65" fmla="*/ 5 h 809"/>
                <a:gd name="T66" fmla="*/ 1 w 337"/>
                <a:gd name="T67" fmla="*/ 6 h 809"/>
                <a:gd name="T68" fmla="*/ 2 w 337"/>
                <a:gd name="T69" fmla="*/ 6 h 809"/>
                <a:gd name="T70" fmla="*/ 2 w 337"/>
                <a:gd name="T71" fmla="*/ 6 h 809"/>
                <a:gd name="T72" fmla="*/ 2 w 337"/>
                <a:gd name="T73" fmla="*/ 6 h 809"/>
                <a:gd name="T74" fmla="*/ 1 w 337"/>
                <a:gd name="T75" fmla="*/ 6 h 809"/>
                <a:gd name="T76" fmla="*/ 1 w 337"/>
                <a:gd name="T77" fmla="*/ 6 h 809"/>
                <a:gd name="T78" fmla="*/ 1 w 337"/>
                <a:gd name="T79" fmla="*/ 6 h 809"/>
                <a:gd name="T80" fmla="*/ 1 w 337"/>
                <a:gd name="T81" fmla="*/ 7 h 809"/>
                <a:gd name="T82" fmla="*/ 1 w 337"/>
                <a:gd name="T83" fmla="*/ 7 h 809"/>
                <a:gd name="T84" fmla="*/ 1 w 337"/>
                <a:gd name="T85" fmla="*/ 7 h 809"/>
                <a:gd name="T86" fmla="*/ 1 w 337"/>
                <a:gd name="T87" fmla="*/ 7 h 809"/>
                <a:gd name="T88" fmla="*/ 1 w 337"/>
                <a:gd name="T89" fmla="*/ 7 h 809"/>
                <a:gd name="T90" fmla="*/ 1 w 337"/>
                <a:gd name="T91" fmla="*/ 7 h 809"/>
                <a:gd name="T92" fmla="*/ 1 w 337"/>
                <a:gd name="T93" fmla="*/ 7 h 809"/>
                <a:gd name="T94" fmla="*/ 1 w 337"/>
                <a:gd name="T95" fmla="*/ 6 h 809"/>
                <a:gd name="T96" fmla="*/ 1 w 337"/>
                <a:gd name="T97" fmla="*/ 6 h 80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37" h="809">
                  <a:moveTo>
                    <a:pt x="1" y="617"/>
                  </a:moveTo>
                  <a:cubicBezTo>
                    <a:pt x="3" y="619"/>
                    <a:pt x="5" y="622"/>
                    <a:pt x="6" y="625"/>
                  </a:cubicBezTo>
                  <a:cubicBezTo>
                    <a:pt x="15" y="620"/>
                    <a:pt x="13" y="608"/>
                    <a:pt x="15" y="598"/>
                  </a:cubicBezTo>
                  <a:cubicBezTo>
                    <a:pt x="18" y="584"/>
                    <a:pt x="23" y="585"/>
                    <a:pt x="31" y="579"/>
                  </a:cubicBezTo>
                  <a:cubicBezTo>
                    <a:pt x="49" y="565"/>
                    <a:pt x="36" y="536"/>
                    <a:pt x="31" y="516"/>
                  </a:cubicBezTo>
                  <a:cubicBezTo>
                    <a:pt x="37" y="518"/>
                    <a:pt x="43" y="508"/>
                    <a:pt x="43" y="501"/>
                  </a:cubicBezTo>
                  <a:cubicBezTo>
                    <a:pt x="43" y="490"/>
                    <a:pt x="33" y="486"/>
                    <a:pt x="29" y="477"/>
                  </a:cubicBezTo>
                  <a:cubicBezTo>
                    <a:pt x="22" y="461"/>
                    <a:pt x="34" y="440"/>
                    <a:pt x="28" y="423"/>
                  </a:cubicBezTo>
                  <a:cubicBezTo>
                    <a:pt x="24" y="412"/>
                    <a:pt x="19" y="415"/>
                    <a:pt x="19" y="402"/>
                  </a:cubicBezTo>
                  <a:cubicBezTo>
                    <a:pt x="20" y="391"/>
                    <a:pt x="25" y="376"/>
                    <a:pt x="27" y="364"/>
                  </a:cubicBezTo>
                  <a:cubicBezTo>
                    <a:pt x="29" y="353"/>
                    <a:pt x="29" y="336"/>
                    <a:pt x="42" y="334"/>
                  </a:cubicBezTo>
                  <a:cubicBezTo>
                    <a:pt x="49" y="333"/>
                    <a:pt x="62" y="338"/>
                    <a:pt x="68" y="341"/>
                  </a:cubicBezTo>
                  <a:cubicBezTo>
                    <a:pt x="78" y="329"/>
                    <a:pt x="64" y="320"/>
                    <a:pt x="63" y="309"/>
                  </a:cubicBezTo>
                  <a:cubicBezTo>
                    <a:pt x="62" y="296"/>
                    <a:pt x="70" y="276"/>
                    <a:pt x="74" y="263"/>
                  </a:cubicBezTo>
                  <a:cubicBezTo>
                    <a:pt x="76" y="254"/>
                    <a:pt x="82" y="242"/>
                    <a:pt x="82" y="233"/>
                  </a:cubicBezTo>
                  <a:cubicBezTo>
                    <a:pt x="82" y="226"/>
                    <a:pt x="76" y="222"/>
                    <a:pt x="76" y="217"/>
                  </a:cubicBezTo>
                  <a:cubicBezTo>
                    <a:pt x="75" y="194"/>
                    <a:pt x="91" y="206"/>
                    <a:pt x="102" y="208"/>
                  </a:cubicBezTo>
                  <a:cubicBezTo>
                    <a:pt x="102" y="187"/>
                    <a:pt x="114" y="158"/>
                    <a:pt x="127" y="142"/>
                  </a:cubicBezTo>
                  <a:cubicBezTo>
                    <a:pt x="124" y="141"/>
                    <a:pt x="121" y="138"/>
                    <a:pt x="117" y="137"/>
                  </a:cubicBezTo>
                  <a:cubicBezTo>
                    <a:pt x="121" y="131"/>
                    <a:pt x="128" y="125"/>
                    <a:pt x="131" y="118"/>
                  </a:cubicBezTo>
                  <a:cubicBezTo>
                    <a:pt x="133" y="111"/>
                    <a:pt x="132" y="105"/>
                    <a:pt x="135" y="100"/>
                  </a:cubicBezTo>
                  <a:cubicBezTo>
                    <a:pt x="141" y="90"/>
                    <a:pt x="155" y="72"/>
                    <a:pt x="166" y="84"/>
                  </a:cubicBezTo>
                  <a:cubicBezTo>
                    <a:pt x="174" y="72"/>
                    <a:pt x="168" y="52"/>
                    <a:pt x="182" y="46"/>
                  </a:cubicBezTo>
                  <a:cubicBezTo>
                    <a:pt x="190" y="42"/>
                    <a:pt x="194" y="47"/>
                    <a:pt x="201" y="50"/>
                  </a:cubicBezTo>
                  <a:cubicBezTo>
                    <a:pt x="208" y="52"/>
                    <a:pt x="214" y="53"/>
                    <a:pt x="222" y="52"/>
                  </a:cubicBezTo>
                  <a:cubicBezTo>
                    <a:pt x="207" y="40"/>
                    <a:pt x="245" y="26"/>
                    <a:pt x="220" y="13"/>
                  </a:cubicBezTo>
                  <a:cubicBezTo>
                    <a:pt x="225" y="6"/>
                    <a:pt x="237" y="0"/>
                    <a:pt x="245" y="6"/>
                  </a:cubicBezTo>
                  <a:cubicBezTo>
                    <a:pt x="246" y="12"/>
                    <a:pt x="246" y="12"/>
                    <a:pt x="246" y="12"/>
                  </a:cubicBezTo>
                  <a:cubicBezTo>
                    <a:pt x="253" y="26"/>
                    <a:pt x="264" y="34"/>
                    <a:pt x="272" y="46"/>
                  </a:cubicBezTo>
                  <a:cubicBezTo>
                    <a:pt x="276" y="43"/>
                    <a:pt x="279" y="44"/>
                    <a:pt x="283" y="43"/>
                  </a:cubicBezTo>
                  <a:cubicBezTo>
                    <a:pt x="283" y="48"/>
                    <a:pt x="284" y="52"/>
                    <a:pt x="285" y="57"/>
                  </a:cubicBezTo>
                  <a:cubicBezTo>
                    <a:pt x="286" y="56"/>
                    <a:pt x="290" y="55"/>
                    <a:pt x="292" y="52"/>
                  </a:cubicBezTo>
                  <a:cubicBezTo>
                    <a:pt x="297" y="71"/>
                    <a:pt x="317" y="55"/>
                    <a:pt x="313" y="80"/>
                  </a:cubicBezTo>
                  <a:cubicBezTo>
                    <a:pt x="315" y="80"/>
                    <a:pt x="318" y="80"/>
                    <a:pt x="320" y="80"/>
                  </a:cubicBezTo>
                  <a:cubicBezTo>
                    <a:pt x="321" y="91"/>
                    <a:pt x="316" y="105"/>
                    <a:pt x="316" y="116"/>
                  </a:cubicBezTo>
                  <a:cubicBezTo>
                    <a:pt x="315" y="128"/>
                    <a:pt x="315" y="140"/>
                    <a:pt x="316" y="152"/>
                  </a:cubicBezTo>
                  <a:cubicBezTo>
                    <a:pt x="319" y="153"/>
                    <a:pt x="321" y="155"/>
                    <a:pt x="323" y="156"/>
                  </a:cubicBezTo>
                  <a:cubicBezTo>
                    <a:pt x="320" y="159"/>
                    <a:pt x="320" y="164"/>
                    <a:pt x="319" y="166"/>
                  </a:cubicBezTo>
                  <a:cubicBezTo>
                    <a:pt x="321" y="166"/>
                    <a:pt x="324" y="169"/>
                    <a:pt x="327" y="168"/>
                  </a:cubicBezTo>
                  <a:cubicBezTo>
                    <a:pt x="321" y="183"/>
                    <a:pt x="314" y="184"/>
                    <a:pt x="322" y="199"/>
                  </a:cubicBezTo>
                  <a:cubicBezTo>
                    <a:pt x="326" y="208"/>
                    <a:pt x="331" y="215"/>
                    <a:pt x="336" y="223"/>
                  </a:cubicBezTo>
                  <a:cubicBezTo>
                    <a:pt x="337" y="226"/>
                    <a:pt x="337" y="226"/>
                    <a:pt x="337" y="226"/>
                  </a:cubicBezTo>
                  <a:cubicBezTo>
                    <a:pt x="335" y="225"/>
                    <a:pt x="335" y="225"/>
                    <a:pt x="335" y="225"/>
                  </a:cubicBezTo>
                  <a:cubicBezTo>
                    <a:pt x="333" y="224"/>
                    <a:pt x="331" y="223"/>
                    <a:pt x="331" y="223"/>
                  </a:cubicBezTo>
                  <a:cubicBezTo>
                    <a:pt x="317" y="227"/>
                    <a:pt x="317" y="227"/>
                    <a:pt x="317" y="227"/>
                  </a:cubicBezTo>
                  <a:cubicBezTo>
                    <a:pt x="306" y="228"/>
                    <a:pt x="306" y="228"/>
                    <a:pt x="306" y="228"/>
                  </a:cubicBezTo>
                  <a:cubicBezTo>
                    <a:pt x="294" y="229"/>
                    <a:pt x="294" y="229"/>
                    <a:pt x="294" y="229"/>
                  </a:cubicBezTo>
                  <a:cubicBezTo>
                    <a:pt x="287" y="233"/>
                    <a:pt x="287" y="233"/>
                    <a:pt x="287" y="233"/>
                  </a:cubicBezTo>
                  <a:cubicBezTo>
                    <a:pt x="287" y="233"/>
                    <a:pt x="278" y="240"/>
                    <a:pt x="279" y="244"/>
                  </a:cubicBezTo>
                  <a:cubicBezTo>
                    <a:pt x="280" y="249"/>
                    <a:pt x="278" y="251"/>
                    <a:pt x="273" y="256"/>
                  </a:cubicBezTo>
                  <a:cubicBezTo>
                    <a:pt x="269" y="261"/>
                    <a:pt x="264" y="260"/>
                    <a:pt x="268" y="263"/>
                  </a:cubicBezTo>
                  <a:cubicBezTo>
                    <a:pt x="271" y="266"/>
                    <a:pt x="268" y="273"/>
                    <a:pt x="268" y="273"/>
                  </a:cubicBezTo>
                  <a:cubicBezTo>
                    <a:pt x="268" y="273"/>
                    <a:pt x="263" y="277"/>
                    <a:pt x="262" y="286"/>
                  </a:cubicBezTo>
                  <a:cubicBezTo>
                    <a:pt x="261" y="294"/>
                    <a:pt x="261" y="294"/>
                    <a:pt x="266" y="296"/>
                  </a:cubicBezTo>
                  <a:cubicBezTo>
                    <a:pt x="271" y="299"/>
                    <a:pt x="271" y="305"/>
                    <a:pt x="271" y="305"/>
                  </a:cubicBezTo>
                  <a:cubicBezTo>
                    <a:pt x="271" y="305"/>
                    <a:pt x="267" y="307"/>
                    <a:pt x="269" y="310"/>
                  </a:cubicBezTo>
                  <a:cubicBezTo>
                    <a:pt x="271" y="314"/>
                    <a:pt x="277" y="321"/>
                    <a:pt x="271" y="325"/>
                  </a:cubicBezTo>
                  <a:cubicBezTo>
                    <a:pt x="265" y="329"/>
                    <a:pt x="260" y="333"/>
                    <a:pt x="257" y="336"/>
                  </a:cubicBezTo>
                  <a:cubicBezTo>
                    <a:pt x="254" y="339"/>
                    <a:pt x="253" y="341"/>
                    <a:pt x="250" y="346"/>
                  </a:cubicBezTo>
                  <a:cubicBezTo>
                    <a:pt x="247" y="351"/>
                    <a:pt x="243" y="352"/>
                    <a:pt x="243" y="352"/>
                  </a:cubicBezTo>
                  <a:cubicBezTo>
                    <a:pt x="243" y="352"/>
                    <a:pt x="240" y="356"/>
                    <a:pt x="237" y="360"/>
                  </a:cubicBezTo>
                  <a:cubicBezTo>
                    <a:pt x="235" y="365"/>
                    <a:pt x="235" y="362"/>
                    <a:pt x="230" y="367"/>
                  </a:cubicBezTo>
                  <a:cubicBezTo>
                    <a:pt x="226" y="372"/>
                    <a:pt x="217" y="368"/>
                    <a:pt x="218" y="374"/>
                  </a:cubicBezTo>
                  <a:cubicBezTo>
                    <a:pt x="218" y="381"/>
                    <a:pt x="217" y="382"/>
                    <a:pt x="212" y="382"/>
                  </a:cubicBezTo>
                  <a:cubicBezTo>
                    <a:pt x="206" y="382"/>
                    <a:pt x="205" y="380"/>
                    <a:pt x="205" y="380"/>
                  </a:cubicBezTo>
                  <a:cubicBezTo>
                    <a:pt x="205" y="380"/>
                    <a:pt x="197" y="386"/>
                    <a:pt x="192" y="384"/>
                  </a:cubicBezTo>
                  <a:cubicBezTo>
                    <a:pt x="188" y="382"/>
                    <a:pt x="187" y="383"/>
                    <a:pt x="187" y="383"/>
                  </a:cubicBezTo>
                  <a:cubicBezTo>
                    <a:pt x="187" y="383"/>
                    <a:pt x="189" y="389"/>
                    <a:pt x="187" y="395"/>
                  </a:cubicBezTo>
                  <a:cubicBezTo>
                    <a:pt x="184" y="400"/>
                    <a:pt x="179" y="399"/>
                    <a:pt x="178" y="404"/>
                  </a:cubicBezTo>
                  <a:cubicBezTo>
                    <a:pt x="178" y="408"/>
                    <a:pt x="178" y="410"/>
                    <a:pt x="173" y="413"/>
                  </a:cubicBezTo>
                  <a:cubicBezTo>
                    <a:pt x="168" y="415"/>
                    <a:pt x="162" y="416"/>
                    <a:pt x="165" y="419"/>
                  </a:cubicBezTo>
                  <a:cubicBezTo>
                    <a:pt x="168" y="422"/>
                    <a:pt x="168" y="424"/>
                    <a:pt x="168" y="424"/>
                  </a:cubicBezTo>
                  <a:cubicBezTo>
                    <a:pt x="163" y="429"/>
                    <a:pt x="163" y="429"/>
                    <a:pt x="163" y="429"/>
                  </a:cubicBezTo>
                  <a:cubicBezTo>
                    <a:pt x="163" y="429"/>
                    <a:pt x="167" y="428"/>
                    <a:pt x="164" y="434"/>
                  </a:cubicBezTo>
                  <a:cubicBezTo>
                    <a:pt x="161" y="441"/>
                    <a:pt x="160" y="440"/>
                    <a:pt x="163" y="441"/>
                  </a:cubicBezTo>
                  <a:cubicBezTo>
                    <a:pt x="167" y="443"/>
                    <a:pt x="165" y="448"/>
                    <a:pt x="165" y="448"/>
                  </a:cubicBezTo>
                  <a:cubicBezTo>
                    <a:pt x="165" y="448"/>
                    <a:pt x="151" y="456"/>
                    <a:pt x="156" y="462"/>
                  </a:cubicBezTo>
                  <a:cubicBezTo>
                    <a:pt x="162" y="469"/>
                    <a:pt x="161" y="466"/>
                    <a:pt x="157" y="475"/>
                  </a:cubicBezTo>
                  <a:cubicBezTo>
                    <a:pt x="154" y="485"/>
                    <a:pt x="154" y="479"/>
                    <a:pt x="156" y="485"/>
                  </a:cubicBezTo>
                  <a:cubicBezTo>
                    <a:pt x="157" y="492"/>
                    <a:pt x="156" y="500"/>
                    <a:pt x="158" y="507"/>
                  </a:cubicBezTo>
                  <a:cubicBezTo>
                    <a:pt x="159" y="514"/>
                    <a:pt x="155" y="522"/>
                    <a:pt x="158" y="523"/>
                  </a:cubicBezTo>
                  <a:cubicBezTo>
                    <a:pt x="161" y="525"/>
                    <a:pt x="163" y="529"/>
                    <a:pt x="163" y="529"/>
                  </a:cubicBezTo>
                  <a:cubicBezTo>
                    <a:pt x="157" y="538"/>
                    <a:pt x="157" y="538"/>
                    <a:pt x="157" y="538"/>
                  </a:cubicBezTo>
                  <a:cubicBezTo>
                    <a:pt x="157" y="538"/>
                    <a:pt x="159" y="536"/>
                    <a:pt x="161" y="540"/>
                  </a:cubicBezTo>
                  <a:cubicBezTo>
                    <a:pt x="162" y="544"/>
                    <a:pt x="164" y="539"/>
                    <a:pt x="164" y="539"/>
                  </a:cubicBezTo>
                  <a:cubicBezTo>
                    <a:pt x="164" y="539"/>
                    <a:pt x="168" y="535"/>
                    <a:pt x="171" y="537"/>
                  </a:cubicBezTo>
                  <a:cubicBezTo>
                    <a:pt x="174" y="538"/>
                    <a:pt x="174" y="537"/>
                    <a:pt x="178" y="541"/>
                  </a:cubicBezTo>
                  <a:cubicBezTo>
                    <a:pt x="182" y="545"/>
                    <a:pt x="182" y="541"/>
                    <a:pt x="187" y="549"/>
                  </a:cubicBezTo>
                  <a:cubicBezTo>
                    <a:pt x="192" y="557"/>
                    <a:pt x="189" y="559"/>
                    <a:pt x="192" y="563"/>
                  </a:cubicBezTo>
                  <a:cubicBezTo>
                    <a:pt x="194" y="568"/>
                    <a:pt x="192" y="569"/>
                    <a:pt x="195" y="572"/>
                  </a:cubicBezTo>
                  <a:cubicBezTo>
                    <a:pt x="198" y="576"/>
                    <a:pt x="197" y="580"/>
                    <a:pt x="197" y="580"/>
                  </a:cubicBezTo>
                  <a:cubicBezTo>
                    <a:pt x="197" y="580"/>
                    <a:pt x="189" y="585"/>
                    <a:pt x="189" y="588"/>
                  </a:cubicBezTo>
                  <a:cubicBezTo>
                    <a:pt x="188" y="592"/>
                    <a:pt x="183" y="595"/>
                    <a:pt x="178" y="595"/>
                  </a:cubicBezTo>
                  <a:cubicBezTo>
                    <a:pt x="174" y="595"/>
                    <a:pt x="172" y="592"/>
                    <a:pt x="168" y="593"/>
                  </a:cubicBezTo>
                  <a:cubicBezTo>
                    <a:pt x="164" y="593"/>
                    <a:pt x="160" y="592"/>
                    <a:pt x="157" y="589"/>
                  </a:cubicBezTo>
                  <a:cubicBezTo>
                    <a:pt x="155" y="587"/>
                    <a:pt x="151" y="591"/>
                    <a:pt x="151" y="591"/>
                  </a:cubicBezTo>
                  <a:cubicBezTo>
                    <a:pt x="151" y="591"/>
                    <a:pt x="146" y="595"/>
                    <a:pt x="141" y="592"/>
                  </a:cubicBezTo>
                  <a:cubicBezTo>
                    <a:pt x="136" y="590"/>
                    <a:pt x="132" y="590"/>
                    <a:pt x="130" y="591"/>
                  </a:cubicBezTo>
                  <a:cubicBezTo>
                    <a:pt x="128" y="591"/>
                    <a:pt x="124" y="590"/>
                    <a:pt x="124" y="590"/>
                  </a:cubicBezTo>
                  <a:cubicBezTo>
                    <a:pt x="124" y="590"/>
                    <a:pt x="137" y="597"/>
                    <a:pt x="142" y="596"/>
                  </a:cubicBezTo>
                  <a:cubicBezTo>
                    <a:pt x="146" y="596"/>
                    <a:pt x="147" y="597"/>
                    <a:pt x="149" y="597"/>
                  </a:cubicBezTo>
                  <a:cubicBezTo>
                    <a:pt x="151" y="597"/>
                    <a:pt x="156" y="596"/>
                    <a:pt x="156" y="596"/>
                  </a:cubicBezTo>
                  <a:cubicBezTo>
                    <a:pt x="156" y="596"/>
                    <a:pt x="156" y="598"/>
                    <a:pt x="159" y="603"/>
                  </a:cubicBezTo>
                  <a:cubicBezTo>
                    <a:pt x="162" y="608"/>
                    <a:pt x="162" y="600"/>
                    <a:pt x="166" y="603"/>
                  </a:cubicBezTo>
                  <a:cubicBezTo>
                    <a:pt x="170" y="606"/>
                    <a:pt x="172" y="604"/>
                    <a:pt x="172" y="604"/>
                  </a:cubicBezTo>
                  <a:cubicBezTo>
                    <a:pt x="179" y="603"/>
                    <a:pt x="179" y="603"/>
                    <a:pt x="179" y="603"/>
                  </a:cubicBezTo>
                  <a:cubicBezTo>
                    <a:pt x="179" y="603"/>
                    <a:pt x="181" y="601"/>
                    <a:pt x="183" y="606"/>
                  </a:cubicBezTo>
                  <a:cubicBezTo>
                    <a:pt x="186" y="610"/>
                    <a:pt x="180" y="618"/>
                    <a:pt x="180" y="618"/>
                  </a:cubicBezTo>
                  <a:cubicBezTo>
                    <a:pt x="180" y="618"/>
                    <a:pt x="172" y="621"/>
                    <a:pt x="169" y="622"/>
                  </a:cubicBezTo>
                  <a:cubicBezTo>
                    <a:pt x="167" y="623"/>
                    <a:pt x="160" y="613"/>
                    <a:pt x="162" y="619"/>
                  </a:cubicBezTo>
                  <a:cubicBezTo>
                    <a:pt x="163" y="624"/>
                    <a:pt x="162" y="630"/>
                    <a:pt x="159" y="629"/>
                  </a:cubicBezTo>
                  <a:cubicBezTo>
                    <a:pt x="155" y="629"/>
                    <a:pt x="155" y="629"/>
                    <a:pt x="155" y="629"/>
                  </a:cubicBezTo>
                  <a:cubicBezTo>
                    <a:pt x="155" y="629"/>
                    <a:pt x="147" y="631"/>
                    <a:pt x="144" y="634"/>
                  </a:cubicBezTo>
                  <a:cubicBezTo>
                    <a:pt x="142" y="637"/>
                    <a:pt x="140" y="637"/>
                    <a:pt x="137" y="636"/>
                  </a:cubicBezTo>
                  <a:cubicBezTo>
                    <a:pt x="135" y="634"/>
                    <a:pt x="129" y="637"/>
                    <a:pt x="134" y="638"/>
                  </a:cubicBezTo>
                  <a:cubicBezTo>
                    <a:pt x="139" y="639"/>
                    <a:pt x="143" y="637"/>
                    <a:pt x="146" y="640"/>
                  </a:cubicBezTo>
                  <a:cubicBezTo>
                    <a:pt x="149" y="643"/>
                    <a:pt x="145" y="647"/>
                    <a:pt x="145" y="647"/>
                  </a:cubicBezTo>
                  <a:cubicBezTo>
                    <a:pt x="145" y="647"/>
                    <a:pt x="141" y="649"/>
                    <a:pt x="139" y="649"/>
                  </a:cubicBezTo>
                  <a:cubicBezTo>
                    <a:pt x="138" y="649"/>
                    <a:pt x="133" y="643"/>
                    <a:pt x="133" y="649"/>
                  </a:cubicBezTo>
                  <a:cubicBezTo>
                    <a:pt x="134" y="655"/>
                    <a:pt x="137" y="653"/>
                    <a:pt x="139" y="662"/>
                  </a:cubicBezTo>
                  <a:cubicBezTo>
                    <a:pt x="142" y="672"/>
                    <a:pt x="138" y="679"/>
                    <a:pt x="140" y="680"/>
                  </a:cubicBezTo>
                  <a:cubicBezTo>
                    <a:pt x="142" y="681"/>
                    <a:pt x="141" y="679"/>
                    <a:pt x="143" y="684"/>
                  </a:cubicBezTo>
                  <a:cubicBezTo>
                    <a:pt x="145" y="689"/>
                    <a:pt x="144" y="675"/>
                    <a:pt x="141" y="696"/>
                  </a:cubicBezTo>
                  <a:cubicBezTo>
                    <a:pt x="137" y="716"/>
                    <a:pt x="133" y="719"/>
                    <a:pt x="132" y="731"/>
                  </a:cubicBezTo>
                  <a:cubicBezTo>
                    <a:pt x="131" y="743"/>
                    <a:pt x="130" y="748"/>
                    <a:pt x="125" y="756"/>
                  </a:cubicBezTo>
                  <a:cubicBezTo>
                    <a:pt x="120" y="763"/>
                    <a:pt x="118" y="759"/>
                    <a:pt x="113" y="760"/>
                  </a:cubicBezTo>
                  <a:cubicBezTo>
                    <a:pt x="108" y="760"/>
                    <a:pt x="107" y="764"/>
                    <a:pt x="103" y="761"/>
                  </a:cubicBezTo>
                  <a:cubicBezTo>
                    <a:pt x="99" y="758"/>
                    <a:pt x="100" y="749"/>
                    <a:pt x="95" y="756"/>
                  </a:cubicBezTo>
                  <a:cubicBezTo>
                    <a:pt x="91" y="763"/>
                    <a:pt x="87" y="768"/>
                    <a:pt x="87" y="768"/>
                  </a:cubicBezTo>
                  <a:cubicBezTo>
                    <a:pt x="87" y="768"/>
                    <a:pt x="76" y="774"/>
                    <a:pt x="80" y="782"/>
                  </a:cubicBezTo>
                  <a:cubicBezTo>
                    <a:pt x="84" y="789"/>
                    <a:pt x="88" y="796"/>
                    <a:pt x="77" y="796"/>
                  </a:cubicBezTo>
                  <a:cubicBezTo>
                    <a:pt x="67" y="795"/>
                    <a:pt x="67" y="789"/>
                    <a:pt x="62" y="796"/>
                  </a:cubicBezTo>
                  <a:cubicBezTo>
                    <a:pt x="57" y="803"/>
                    <a:pt x="55" y="809"/>
                    <a:pt x="50" y="803"/>
                  </a:cubicBezTo>
                  <a:cubicBezTo>
                    <a:pt x="45" y="797"/>
                    <a:pt x="42" y="799"/>
                    <a:pt x="42" y="796"/>
                  </a:cubicBezTo>
                  <a:cubicBezTo>
                    <a:pt x="43" y="793"/>
                    <a:pt x="47" y="783"/>
                    <a:pt x="46" y="778"/>
                  </a:cubicBezTo>
                  <a:cubicBezTo>
                    <a:pt x="45" y="773"/>
                    <a:pt x="42" y="769"/>
                    <a:pt x="41" y="767"/>
                  </a:cubicBezTo>
                  <a:cubicBezTo>
                    <a:pt x="40" y="765"/>
                    <a:pt x="28" y="765"/>
                    <a:pt x="36" y="761"/>
                  </a:cubicBezTo>
                  <a:cubicBezTo>
                    <a:pt x="45" y="758"/>
                    <a:pt x="47" y="760"/>
                    <a:pt x="46" y="755"/>
                  </a:cubicBezTo>
                  <a:cubicBezTo>
                    <a:pt x="45" y="749"/>
                    <a:pt x="40" y="751"/>
                    <a:pt x="43" y="746"/>
                  </a:cubicBezTo>
                  <a:cubicBezTo>
                    <a:pt x="47" y="741"/>
                    <a:pt x="51" y="741"/>
                    <a:pt x="46" y="737"/>
                  </a:cubicBezTo>
                  <a:cubicBezTo>
                    <a:pt x="40" y="733"/>
                    <a:pt x="25" y="724"/>
                    <a:pt x="26" y="714"/>
                  </a:cubicBezTo>
                  <a:cubicBezTo>
                    <a:pt x="26" y="705"/>
                    <a:pt x="26" y="703"/>
                    <a:pt x="22" y="697"/>
                  </a:cubicBezTo>
                  <a:cubicBezTo>
                    <a:pt x="18" y="692"/>
                    <a:pt x="14" y="685"/>
                    <a:pt x="18" y="683"/>
                  </a:cubicBezTo>
                  <a:cubicBezTo>
                    <a:pt x="22" y="682"/>
                    <a:pt x="28" y="685"/>
                    <a:pt x="22" y="680"/>
                  </a:cubicBezTo>
                  <a:cubicBezTo>
                    <a:pt x="16" y="674"/>
                    <a:pt x="9" y="681"/>
                    <a:pt x="10" y="669"/>
                  </a:cubicBezTo>
                  <a:cubicBezTo>
                    <a:pt x="11" y="657"/>
                    <a:pt x="20" y="655"/>
                    <a:pt x="15" y="652"/>
                  </a:cubicBezTo>
                  <a:cubicBezTo>
                    <a:pt x="10" y="649"/>
                    <a:pt x="4" y="644"/>
                    <a:pt x="4" y="644"/>
                  </a:cubicBezTo>
                  <a:cubicBezTo>
                    <a:pt x="4" y="644"/>
                    <a:pt x="4" y="632"/>
                    <a:pt x="3" y="629"/>
                  </a:cubicBezTo>
                  <a:cubicBezTo>
                    <a:pt x="2" y="626"/>
                    <a:pt x="1" y="621"/>
                    <a:pt x="0" y="618"/>
                  </a:cubicBezTo>
                </a:path>
              </a:pathLst>
            </a:custGeom>
            <a:solidFill>
              <a:srgbClr val="DDDDDD">
                <a:alpha val="30000"/>
              </a:srgbClr>
            </a:solidFill>
            <a:ln w="3175" cap="rnd">
              <a:noFill/>
              <a:prstDash val="solid"/>
              <a:round/>
              <a:headEnd/>
              <a:tailEnd/>
            </a:ln>
          </p:spPr>
          <p:txBody>
            <a:bodyPr/>
            <a:lstStyle/>
            <a:p>
              <a:endParaRPr lang="en-US"/>
            </a:p>
          </p:txBody>
        </p:sp>
        <p:sp>
          <p:nvSpPr>
            <p:cNvPr id="209" name="Freeform 312"/>
            <p:cNvSpPr>
              <a:spLocks/>
            </p:cNvSpPr>
            <p:nvPr/>
          </p:nvSpPr>
          <p:spPr bwMode="auto">
            <a:xfrm>
              <a:off x="4418013" y="2178050"/>
              <a:ext cx="247650" cy="571500"/>
            </a:xfrm>
            <a:custGeom>
              <a:avLst/>
              <a:gdLst>
                <a:gd name="T0" fmla="*/ 1 w 280"/>
                <a:gd name="T1" fmla="*/ 1 h 646"/>
                <a:gd name="T2" fmla="*/ 1 w 280"/>
                <a:gd name="T3" fmla="*/ 1 h 646"/>
                <a:gd name="T4" fmla="*/ 1 w 280"/>
                <a:gd name="T5" fmla="*/ 1 h 646"/>
                <a:gd name="T6" fmla="*/ 1 w 280"/>
                <a:gd name="T7" fmla="*/ 1 h 646"/>
                <a:gd name="T8" fmla="*/ 1 w 280"/>
                <a:gd name="T9" fmla="*/ 1 h 646"/>
                <a:gd name="T10" fmla="*/ 1 w 280"/>
                <a:gd name="T11" fmla="*/ 1 h 646"/>
                <a:gd name="T12" fmla="*/ 1 w 280"/>
                <a:gd name="T13" fmla="*/ 1 h 646"/>
                <a:gd name="T14" fmla="*/ 2 w 280"/>
                <a:gd name="T15" fmla="*/ 1 h 646"/>
                <a:gd name="T16" fmla="*/ 2 w 280"/>
                <a:gd name="T17" fmla="*/ 1 h 646"/>
                <a:gd name="T18" fmla="*/ 2 w 280"/>
                <a:gd name="T19" fmla="*/ 1 h 646"/>
                <a:gd name="T20" fmla="*/ 2 w 280"/>
                <a:gd name="T21" fmla="*/ 1 h 646"/>
                <a:gd name="T22" fmla="*/ 2 w 280"/>
                <a:gd name="T23" fmla="*/ 2 h 646"/>
                <a:gd name="T24" fmla="*/ 2 w 280"/>
                <a:gd name="T25" fmla="*/ 2 h 646"/>
                <a:gd name="T26" fmla="*/ 2 w 280"/>
                <a:gd name="T27" fmla="*/ 3 h 646"/>
                <a:gd name="T28" fmla="*/ 2 w 280"/>
                <a:gd name="T29" fmla="*/ 3 h 646"/>
                <a:gd name="T30" fmla="*/ 2 w 280"/>
                <a:gd name="T31" fmla="*/ 4 h 646"/>
                <a:gd name="T32" fmla="*/ 2 w 280"/>
                <a:gd name="T33" fmla="*/ 4 h 646"/>
                <a:gd name="T34" fmla="*/ 2 w 280"/>
                <a:gd name="T35" fmla="*/ 4 h 646"/>
                <a:gd name="T36" fmla="*/ 2 w 280"/>
                <a:gd name="T37" fmla="*/ 4 h 646"/>
                <a:gd name="T38" fmla="*/ 2 w 280"/>
                <a:gd name="T39" fmla="*/ 5 h 646"/>
                <a:gd name="T40" fmla="*/ 2 w 280"/>
                <a:gd name="T41" fmla="*/ 6 h 646"/>
                <a:gd name="T42" fmla="*/ 2 w 280"/>
                <a:gd name="T43" fmla="*/ 6 h 646"/>
                <a:gd name="T44" fmla="*/ 1 w 280"/>
                <a:gd name="T45" fmla="*/ 6 h 646"/>
                <a:gd name="T46" fmla="*/ 1 w 280"/>
                <a:gd name="T47" fmla="*/ 6 h 646"/>
                <a:gd name="T48" fmla="*/ 1 w 280"/>
                <a:gd name="T49" fmla="*/ 6 h 646"/>
                <a:gd name="T50" fmla="*/ 1 w 280"/>
                <a:gd name="T51" fmla="*/ 6 h 646"/>
                <a:gd name="T52" fmla="*/ 1 w 280"/>
                <a:gd name="T53" fmla="*/ 6 h 646"/>
                <a:gd name="T54" fmla="*/ 1 w 280"/>
                <a:gd name="T55" fmla="*/ 6 h 646"/>
                <a:gd name="T56" fmla="*/ 1 w 280"/>
                <a:gd name="T57" fmla="*/ 6 h 646"/>
                <a:gd name="T58" fmla="*/ 1 w 280"/>
                <a:gd name="T59" fmla="*/ 6 h 646"/>
                <a:gd name="T60" fmla="*/ 1 w 280"/>
                <a:gd name="T61" fmla="*/ 6 h 646"/>
                <a:gd name="T62" fmla="*/ 1 w 280"/>
                <a:gd name="T63" fmla="*/ 6 h 646"/>
                <a:gd name="T64" fmla="*/ 1 w 280"/>
                <a:gd name="T65" fmla="*/ 6 h 646"/>
                <a:gd name="T66" fmla="*/ 1 w 280"/>
                <a:gd name="T67" fmla="*/ 6 h 646"/>
                <a:gd name="T68" fmla="*/ 1 w 280"/>
                <a:gd name="T69" fmla="*/ 6 h 646"/>
                <a:gd name="T70" fmla="*/ 1 w 280"/>
                <a:gd name="T71" fmla="*/ 6 h 646"/>
                <a:gd name="T72" fmla="*/ 1 w 280"/>
                <a:gd name="T73" fmla="*/ 5 h 646"/>
                <a:gd name="T74" fmla="*/ 1 w 280"/>
                <a:gd name="T75" fmla="*/ 5 h 646"/>
                <a:gd name="T76" fmla="*/ 1 w 280"/>
                <a:gd name="T77" fmla="*/ 5 h 646"/>
                <a:gd name="T78" fmla="*/ 1 w 280"/>
                <a:gd name="T79" fmla="*/ 5 h 646"/>
                <a:gd name="T80" fmla="*/ 1 w 280"/>
                <a:gd name="T81" fmla="*/ 5 h 646"/>
                <a:gd name="T82" fmla="*/ 1 w 280"/>
                <a:gd name="T83" fmla="*/ 5 h 646"/>
                <a:gd name="T84" fmla="*/ 1 w 280"/>
                <a:gd name="T85" fmla="*/ 4 h 646"/>
                <a:gd name="T86" fmla="*/ 1 w 280"/>
                <a:gd name="T87" fmla="*/ 4 h 646"/>
                <a:gd name="T88" fmla="*/ 1 w 280"/>
                <a:gd name="T89" fmla="*/ 4 h 646"/>
                <a:gd name="T90" fmla="*/ 1 w 280"/>
                <a:gd name="T91" fmla="*/ 4 h 646"/>
                <a:gd name="T92" fmla="*/ 1 w 280"/>
                <a:gd name="T93" fmla="*/ 4 h 646"/>
                <a:gd name="T94" fmla="*/ 1 w 280"/>
                <a:gd name="T95" fmla="*/ 4 h 646"/>
                <a:gd name="T96" fmla="*/ 1 w 280"/>
                <a:gd name="T97" fmla="*/ 4 h 646"/>
                <a:gd name="T98" fmla="*/ 1 w 280"/>
                <a:gd name="T99" fmla="*/ 3 h 646"/>
                <a:gd name="T100" fmla="*/ 1 w 280"/>
                <a:gd name="T101" fmla="*/ 3 h 646"/>
                <a:gd name="T102" fmla="*/ 1 w 280"/>
                <a:gd name="T103" fmla="*/ 3 h 646"/>
                <a:gd name="T104" fmla="*/ 1 w 280"/>
                <a:gd name="T105" fmla="*/ 3 h 646"/>
                <a:gd name="T106" fmla="*/ 1 w 280"/>
                <a:gd name="T107" fmla="*/ 3 h 646"/>
                <a:gd name="T108" fmla="*/ 1 w 280"/>
                <a:gd name="T109" fmla="*/ 3 h 646"/>
                <a:gd name="T110" fmla="*/ 1 w 280"/>
                <a:gd name="T111" fmla="*/ 3 h 646"/>
                <a:gd name="T112" fmla="*/ 1 w 280"/>
                <a:gd name="T113" fmla="*/ 2 h 646"/>
                <a:gd name="T114" fmla="*/ 1 w 280"/>
                <a:gd name="T115" fmla="*/ 2 h 646"/>
                <a:gd name="T116" fmla="*/ 1 w 280"/>
                <a:gd name="T117" fmla="*/ 2 h 646"/>
                <a:gd name="T118" fmla="*/ 1 w 280"/>
                <a:gd name="T119" fmla="*/ 1 h 646"/>
                <a:gd name="T120" fmla="*/ 1 w 280"/>
                <a:gd name="T121" fmla="*/ 1 h 646"/>
                <a:gd name="T122" fmla="*/ 1 w 280"/>
                <a:gd name="T123" fmla="*/ 1 h 646"/>
                <a:gd name="T124" fmla="*/ 1 w 280"/>
                <a:gd name="T125" fmla="*/ 1 h 64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80" h="646">
                  <a:moveTo>
                    <a:pt x="0" y="73"/>
                  </a:moveTo>
                  <a:cubicBezTo>
                    <a:pt x="1" y="74"/>
                    <a:pt x="3" y="76"/>
                    <a:pt x="4" y="79"/>
                  </a:cubicBezTo>
                  <a:cubicBezTo>
                    <a:pt x="6" y="73"/>
                    <a:pt x="4" y="67"/>
                    <a:pt x="7" y="61"/>
                  </a:cubicBezTo>
                  <a:cubicBezTo>
                    <a:pt x="26" y="64"/>
                    <a:pt x="26" y="92"/>
                    <a:pt x="40" y="101"/>
                  </a:cubicBezTo>
                  <a:cubicBezTo>
                    <a:pt x="53" y="109"/>
                    <a:pt x="75" y="91"/>
                    <a:pt x="78" y="103"/>
                  </a:cubicBezTo>
                  <a:cubicBezTo>
                    <a:pt x="82" y="103"/>
                    <a:pt x="86" y="102"/>
                    <a:pt x="89" y="98"/>
                  </a:cubicBezTo>
                  <a:cubicBezTo>
                    <a:pt x="94" y="103"/>
                    <a:pt x="97" y="111"/>
                    <a:pt x="102" y="117"/>
                  </a:cubicBezTo>
                  <a:cubicBezTo>
                    <a:pt x="105" y="110"/>
                    <a:pt x="107" y="101"/>
                    <a:pt x="111" y="95"/>
                  </a:cubicBezTo>
                  <a:cubicBezTo>
                    <a:pt x="114" y="91"/>
                    <a:pt x="123" y="85"/>
                    <a:pt x="123" y="83"/>
                  </a:cubicBezTo>
                  <a:cubicBezTo>
                    <a:pt x="126" y="77"/>
                    <a:pt x="121" y="74"/>
                    <a:pt x="122" y="69"/>
                  </a:cubicBezTo>
                  <a:cubicBezTo>
                    <a:pt x="124" y="63"/>
                    <a:pt x="129" y="58"/>
                    <a:pt x="134" y="53"/>
                  </a:cubicBezTo>
                  <a:cubicBezTo>
                    <a:pt x="133" y="50"/>
                    <a:pt x="129" y="44"/>
                    <a:pt x="129" y="40"/>
                  </a:cubicBezTo>
                  <a:cubicBezTo>
                    <a:pt x="128" y="32"/>
                    <a:pt x="130" y="34"/>
                    <a:pt x="132" y="26"/>
                  </a:cubicBezTo>
                  <a:cubicBezTo>
                    <a:pt x="137" y="13"/>
                    <a:pt x="140" y="10"/>
                    <a:pt x="152" y="7"/>
                  </a:cubicBezTo>
                  <a:cubicBezTo>
                    <a:pt x="161" y="5"/>
                    <a:pt x="167" y="0"/>
                    <a:pt x="175" y="4"/>
                  </a:cubicBezTo>
                  <a:cubicBezTo>
                    <a:pt x="188" y="11"/>
                    <a:pt x="186" y="21"/>
                    <a:pt x="205" y="16"/>
                  </a:cubicBezTo>
                  <a:cubicBezTo>
                    <a:pt x="212" y="28"/>
                    <a:pt x="211" y="30"/>
                    <a:pt x="208" y="43"/>
                  </a:cubicBezTo>
                  <a:cubicBezTo>
                    <a:pt x="205" y="52"/>
                    <a:pt x="201" y="59"/>
                    <a:pt x="204" y="69"/>
                  </a:cubicBezTo>
                  <a:cubicBezTo>
                    <a:pt x="205" y="71"/>
                    <a:pt x="205" y="71"/>
                    <a:pt x="205" y="71"/>
                  </a:cubicBezTo>
                  <a:cubicBezTo>
                    <a:pt x="204" y="72"/>
                    <a:pt x="204" y="72"/>
                    <a:pt x="204" y="72"/>
                  </a:cubicBezTo>
                  <a:cubicBezTo>
                    <a:pt x="199" y="75"/>
                    <a:pt x="195" y="78"/>
                    <a:pt x="191" y="84"/>
                  </a:cubicBezTo>
                  <a:cubicBezTo>
                    <a:pt x="183" y="95"/>
                    <a:pt x="186" y="102"/>
                    <a:pt x="187" y="116"/>
                  </a:cubicBezTo>
                  <a:cubicBezTo>
                    <a:pt x="199" y="123"/>
                    <a:pt x="223" y="147"/>
                    <a:pt x="230" y="160"/>
                  </a:cubicBezTo>
                  <a:cubicBezTo>
                    <a:pt x="236" y="170"/>
                    <a:pt x="232" y="171"/>
                    <a:pt x="225" y="183"/>
                  </a:cubicBezTo>
                  <a:cubicBezTo>
                    <a:pt x="221" y="190"/>
                    <a:pt x="217" y="196"/>
                    <a:pt x="219" y="204"/>
                  </a:cubicBezTo>
                  <a:cubicBezTo>
                    <a:pt x="190" y="217"/>
                    <a:pt x="231" y="267"/>
                    <a:pt x="237" y="284"/>
                  </a:cubicBezTo>
                  <a:cubicBezTo>
                    <a:pt x="241" y="297"/>
                    <a:pt x="238" y="290"/>
                    <a:pt x="234" y="303"/>
                  </a:cubicBezTo>
                  <a:cubicBezTo>
                    <a:pt x="232" y="310"/>
                    <a:pt x="235" y="312"/>
                    <a:pt x="232" y="319"/>
                  </a:cubicBezTo>
                  <a:cubicBezTo>
                    <a:pt x="229" y="328"/>
                    <a:pt x="226" y="328"/>
                    <a:pt x="225" y="337"/>
                  </a:cubicBezTo>
                  <a:cubicBezTo>
                    <a:pt x="225" y="346"/>
                    <a:pt x="227" y="356"/>
                    <a:pt x="227" y="365"/>
                  </a:cubicBezTo>
                  <a:cubicBezTo>
                    <a:pt x="231" y="367"/>
                    <a:pt x="236" y="368"/>
                    <a:pt x="241" y="367"/>
                  </a:cubicBezTo>
                  <a:cubicBezTo>
                    <a:pt x="244" y="377"/>
                    <a:pt x="242" y="381"/>
                    <a:pt x="236" y="388"/>
                  </a:cubicBezTo>
                  <a:cubicBezTo>
                    <a:pt x="239" y="388"/>
                    <a:pt x="242" y="390"/>
                    <a:pt x="245" y="391"/>
                  </a:cubicBezTo>
                  <a:cubicBezTo>
                    <a:pt x="245" y="397"/>
                    <a:pt x="246" y="398"/>
                    <a:pt x="250" y="402"/>
                  </a:cubicBezTo>
                  <a:cubicBezTo>
                    <a:pt x="243" y="406"/>
                    <a:pt x="239" y="413"/>
                    <a:pt x="245" y="419"/>
                  </a:cubicBezTo>
                  <a:cubicBezTo>
                    <a:pt x="241" y="421"/>
                    <a:pt x="239" y="424"/>
                    <a:pt x="236" y="427"/>
                  </a:cubicBezTo>
                  <a:cubicBezTo>
                    <a:pt x="239" y="432"/>
                    <a:pt x="248" y="433"/>
                    <a:pt x="248" y="441"/>
                  </a:cubicBezTo>
                  <a:cubicBezTo>
                    <a:pt x="260" y="448"/>
                    <a:pt x="270" y="453"/>
                    <a:pt x="275" y="467"/>
                  </a:cubicBezTo>
                  <a:cubicBezTo>
                    <a:pt x="280" y="483"/>
                    <a:pt x="270" y="496"/>
                    <a:pt x="261" y="509"/>
                  </a:cubicBezTo>
                  <a:cubicBezTo>
                    <a:pt x="253" y="520"/>
                    <a:pt x="243" y="533"/>
                    <a:pt x="233" y="541"/>
                  </a:cubicBezTo>
                  <a:cubicBezTo>
                    <a:pt x="226" y="548"/>
                    <a:pt x="204" y="553"/>
                    <a:pt x="213" y="566"/>
                  </a:cubicBezTo>
                  <a:cubicBezTo>
                    <a:pt x="201" y="571"/>
                    <a:pt x="184" y="587"/>
                    <a:pt x="181" y="601"/>
                  </a:cubicBezTo>
                  <a:cubicBezTo>
                    <a:pt x="180" y="601"/>
                    <a:pt x="180" y="601"/>
                    <a:pt x="180" y="601"/>
                  </a:cubicBezTo>
                  <a:cubicBezTo>
                    <a:pt x="179" y="603"/>
                    <a:pt x="178" y="604"/>
                    <a:pt x="177" y="605"/>
                  </a:cubicBezTo>
                  <a:cubicBezTo>
                    <a:pt x="175" y="606"/>
                    <a:pt x="174" y="607"/>
                    <a:pt x="169" y="605"/>
                  </a:cubicBezTo>
                  <a:cubicBezTo>
                    <a:pt x="164" y="603"/>
                    <a:pt x="163" y="600"/>
                    <a:pt x="157" y="604"/>
                  </a:cubicBezTo>
                  <a:cubicBezTo>
                    <a:pt x="152" y="609"/>
                    <a:pt x="150" y="607"/>
                    <a:pt x="146" y="608"/>
                  </a:cubicBezTo>
                  <a:cubicBezTo>
                    <a:pt x="142" y="610"/>
                    <a:pt x="149" y="609"/>
                    <a:pt x="139" y="612"/>
                  </a:cubicBezTo>
                  <a:cubicBezTo>
                    <a:pt x="129" y="614"/>
                    <a:pt x="127" y="613"/>
                    <a:pt x="125" y="617"/>
                  </a:cubicBezTo>
                  <a:cubicBezTo>
                    <a:pt x="124" y="620"/>
                    <a:pt x="122" y="623"/>
                    <a:pt x="116" y="623"/>
                  </a:cubicBezTo>
                  <a:cubicBezTo>
                    <a:pt x="110" y="624"/>
                    <a:pt x="109" y="619"/>
                    <a:pt x="107" y="623"/>
                  </a:cubicBezTo>
                  <a:cubicBezTo>
                    <a:pt x="105" y="626"/>
                    <a:pt x="102" y="621"/>
                    <a:pt x="100" y="624"/>
                  </a:cubicBezTo>
                  <a:cubicBezTo>
                    <a:pt x="99" y="628"/>
                    <a:pt x="99" y="627"/>
                    <a:pt x="95" y="630"/>
                  </a:cubicBezTo>
                  <a:cubicBezTo>
                    <a:pt x="92" y="633"/>
                    <a:pt x="85" y="636"/>
                    <a:pt x="84" y="634"/>
                  </a:cubicBezTo>
                  <a:cubicBezTo>
                    <a:pt x="82" y="633"/>
                    <a:pt x="81" y="625"/>
                    <a:pt x="79" y="630"/>
                  </a:cubicBezTo>
                  <a:cubicBezTo>
                    <a:pt x="77" y="634"/>
                    <a:pt x="76" y="638"/>
                    <a:pt x="73" y="635"/>
                  </a:cubicBezTo>
                  <a:cubicBezTo>
                    <a:pt x="70" y="633"/>
                    <a:pt x="68" y="634"/>
                    <a:pt x="68" y="634"/>
                  </a:cubicBezTo>
                  <a:cubicBezTo>
                    <a:pt x="68" y="634"/>
                    <a:pt x="65" y="646"/>
                    <a:pt x="60" y="642"/>
                  </a:cubicBezTo>
                  <a:cubicBezTo>
                    <a:pt x="56" y="638"/>
                    <a:pt x="65" y="635"/>
                    <a:pt x="61" y="634"/>
                  </a:cubicBezTo>
                  <a:cubicBezTo>
                    <a:pt x="57" y="633"/>
                    <a:pt x="51" y="637"/>
                    <a:pt x="51" y="634"/>
                  </a:cubicBezTo>
                  <a:cubicBezTo>
                    <a:pt x="51" y="631"/>
                    <a:pt x="49" y="626"/>
                    <a:pt x="53" y="625"/>
                  </a:cubicBezTo>
                  <a:cubicBezTo>
                    <a:pt x="57" y="624"/>
                    <a:pt x="55" y="623"/>
                    <a:pt x="58" y="621"/>
                  </a:cubicBezTo>
                  <a:cubicBezTo>
                    <a:pt x="60" y="618"/>
                    <a:pt x="59" y="617"/>
                    <a:pt x="60" y="615"/>
                  </a:cubicBezTo>
                  <a:cubicBezTo>
                    <a:pt x="61" y="613"/>
                    <a:pt x="61" y="611"/>
                    <a:pt x="61" y="611"/>
                  </a:cubicBezTo>
                  <a:cubicBezTo>
                    <a:pt x="54" y="616"/>
                    <a:pt x="54" y="616"/>
                    <a:pt x="54" y="616"/>
                  </a:cubicBezTo>
                  <a:cubicBezTo>
                    <a:pt x="54" y="616"/>
                    <a:pt x="47" y="616"/>
                    <a:pt x="46" y="613"/>
                  </a:cubicBezTo>
                  <a:cubicBezTo>
                    <a:pt x="45" y="609"/>
                    <a:pt x="45" y="606"/>
                    <a:pt x="42" y="607"/>
                  </a:cubicBezTo>
                  <a:cubicBezTo>
                    <a:pt x="39" y="607"/>
                    <a:pt x="36" y="608"/>
                    <a:pt x="34" y="606"/>
                  </a:cubicBezTo>
                  <a:cubicBezTo>
                    <a:pt x="31" y="604"/>
                    <a:pt x="35" y="601"/>
                    <a:pt x="31" y="601"/>
                  </a:cubicBezTo>
                  <a:cubicBezTo>
                    <a:pt x="26" y="601"/>
                    <a:pt x="26" y="598"/>
                    <a:pt x="23" y="600"/>
                  </a:cubicBezTo>
                  <a:cubicBezTo>
                    <a:pt x="21" y="602"/>
                    <a:pt x="19" y="603"/>
                    <a:pt x="17" y="600"/>
                  </a:cubicBezTo>
                  <a:cubicBezTo>
                    <a:pt x="16" y="598"/>
                    <a:pt x="13" y="596"/>
                    <a:pt x="15" y="593"/>
                  </a:cubicBezTo>
                  <a:cubicBezTo>
                    <a:pt x="17" y="591"/>
                    <a:pt x="18" y="588"/>
                    <a:pt x="18" y="588"/>
                  </a:cubicBezTo>
                  <a:cubicBezTo>
                    <a:pt x="19" y="583"/>
                    <a:pt x="19" y="583"/>
                    <a:pt x="19" y="583"/>
                  </a:cubicBezTo>
                  <a:cubicBezTo>
                    <a:pt x="16" y="576"/>
                    <a:pt x="16" y="576"/>
                    <a:pt x="16" y="576"/>
                  </a:cubicBezTo>
                  <a:cubicBezTo>
                    <a:pt x="17" y="571"/>
                    <a:pt x="17" y="571"/>
                    <a:pt x="17" y="571"/>
                  </a:cubicBezTo>
                  <a:cubicBezTo>
                    <a:pt x="21" y="567"/>
                    <a:pt x="21" y="567"/>
                    <a:pt x="21" y="567"/>
                  </a:cubicBezTo>
                  <a:cubicBezTo>
                    <a:pt x="21" y="567"/>
                    <a:pt x="17" y="564"/>
                    <a:pt x="17" y="562"/>
                  </a:cubicBezTo>
                  <a:cubicBezTo>
                    <a:pt x="17" y="561"/>
                    <a:pt x="22" y="554"/>
                    <a:pt x="21" y="551"/>
                  </a:cubicBezTo>
                  <a:cubicBezTo>
                    <a:pt x="21" y="551"/>
                    <a:pt x="20" y="547"/>
                    <a:pt x="21" y="547"/>
                  </a:cubicBezTo>
                  <a:cubicBezTo>
                    <a:pt x="23" y="547"/>
                    <a:pt x="25" y="544"/>
                    <a:pt x="23" y="541"/>
                  </a:cubicBezTo>
                  <a:cubicBezTo>
                    <a:pt x="21" y="538"/>
                    <a:pt x="19" y="537"/>
                    <a:pt x="19" y="535"/>
                  </a:cubicBezTo>
                  <a:cubicBezTo>
                    <a:pt x="20" y="532"/>
                    <a:pt x="21" y="530"/>
                    <a:pt x="20" y="529"/>
                  </a:cubicBezTo>
                  <a:cubicBezTo>
                    <a:pt x="20" y="527"/>
                    <a:pt x="21" y="529"/>
                    <a:pt x="17" y="525"/>
                  </a:cubicBezTo>
                  <a:cubicBezTo>
                    <a:pt x="14" y="520"/>
                    <a:pt x="12" y="516"/>
                    <a:pt x="14" y="513"/>
                  </a:cubicBezTo>
                  <a:cubicBezTo>
                    <a:pt x="16" y="510"/>
                    <a:pt x="19" y="508"/>
                    <a:pt x="17" y="506"/>
                  </a:cubicBezTo>
                  <a:cubicBezTo>
                    <a:pt x="16" y="504"/>
                    <a:pt x="13" y="506"/>
                    <a:pt x="12" y="500"/>
                  </a:cubicBezTo>
                  <a:cubicBezTo>
                    <a:pt x="11" y="495"/>
                    <a:pt x="10" y="490"/>
                    <a:pt x="10" y="487"/>
                  </a:cubicBezTo>
                  <a:cubicBezTo>
                    <a:pt x="10" y="485"/>
                    <a:pt x="10" y="479"/>
                    <a:pt x="11" y="477"/>
                  </a:cubicBezTo>
                  <a:cubicBezTo>
                    <a:pt x="12" y="476"/>
                    <a:pt x="16" y="471"/>
                    <a:pt x="16" y="471"/>
                  </a:cubicBezTo>
                  <a:cubicBezTo>
                    <a:pt x="16" y="471"/>
                    <a:pt x="25" y="466"/>
                    <a:pt x="23" y="462"/>
                  </a:cubicBezTo>
                  <a:cubicBezTo>
                    <a:pt x="22" y="459"/>
                    <a:pt x="28" y="450"/>
                    <a:pt x="31" y="450"/>
                  </a:cubicBezTo>
                  <a:cubicBezTo>
                    <a:pt x="34" y="450"/>
                    <a:pt x="35" y="450"/>
                    <a:pt x="39" y="449"/>
                  </a:cubicBezTo>
                  <a:cubicBezTo>
                    <a:pt x="44" y="449"/>
                    <a:pt x="48" y="441"/>
                    <a:pt x="48" y="436"/>
                  </a:cubicBezTo>
                  <a:cubicBezTo>
                    <a:pt x="49" y="432"/>
                    <a:pt x="48" y="429"/>
                    <a:pt x="51" y="426"/>
                  </a:cubicBezTo>
                  <a:cubicBezTo>
                    <a:pt x="54" y="424"/>
                    <a:pt x="53" y="422"/>
                    <a:pt x="58" y="418"/>
                  </a:cubicBezTo>
                  <a:cubicBezTo>
                    <a:pt x="63" y="414"/>
                    <a:pt x="71" y="405"/>
                    <a:pt x="74" y="401"/>
                  </a:cubicBezTo>
                  <a:cubicBezTo>
                    <a:pt x="78" y="398"/>
                    <a:pt x="80" y="395"/>
                    <a:pt x="84" y="393"/>
                  </a:cubicBezTo>
                  <a:cubicBezTo>
                    <a:pt x="88" y="391"/>
                    <a:pt x="87" y="386"/>
                    <a:pt x="89" y="382"/>
                  </a:cubicBezTo>
                  <a:cubicBezTo>
                    <a:pt x="90" y="378"/>
                    <a:pt x="86" y="374"/>
                    <a:pt x="91" y="372"/>
                  </a:cubicBezTo>
                  <a:cubicBezTo>
                    <a:pt x="96" y="371"/>
                    <a:pt x="94" y="369"/>
                    <a:pt x="97" y="364"/>
                  </a:cubicBezTo>
                  <a:cubicBezTo>
                    <a:pt x="100" y="360"/>
                    <a:pt x="100" y="359"/>
                    <a:pt x="103" y="358"/>
                  </a:cubicBezTo>
                  <a:cubicBezTo>
                    <a:pt x="106" y="357"/>
                    <a:pt x="104" y="355"/>
                    <a:pt x="107" y="354"/>
                  </a:cubicBezTo>
                  <a:cubicBezTo>
                    <a:pt x="110" y="352"/>
                    <a:pt x="109" y="349"/>
                    <a:pt x="112" y="351"/>
                  </a:cubicBezTo>
                  <a:cubicBezTo>
                    <a:pt x="115" y="353"/>
                    <a:pt x="117" y="351"/>
                    <a:pt x="118" y="349"/>
                  </a:cubicBezTo>
                  <a:cubicBezTo>
                    <a:pt x="119" y="347"/>
                    <a:pt x="116" y="341"/>
                    <a:pt x="116" y="341"/>
                  </a:cubicBezTo>
                  <a:cubicBezTo>
                    <a:pt x="116" y="341"/>
                    <a:pt x="122" y="335"/>
                    <a:pt x="120" y="326"/>
                  </a:cubicBezTo>
                  <a:cubicBezTo>
                    <a:pt x="117" y="317"/>
                    <a:pt x="118" y="315"/>
                    <a:pt x="117" y="313"/>
                  </a:cubicBezTo>
                  <a:cubicBezTo>
                    <a:pt x="116" y="311"/>
                    <a:pt x="109" y="307"/>
                    <a:pt x="109" y="307"/>
                  </a:cubicBezTo>
                  <a:cubicBezTo>
                    <a:pt x="104" y="296"/>
                    <a:pt x="104" y="296"/>
                    <a:pt x="104" y="296"/>
                  </a:cubicBezTo>
                  <a:cubicBezTo>
                    <a:pt x="104" y="296"/>
                    <a:pt x="103" y="286"/>
                    <a:pt x="100" y="290"/>
                  </a:cubicBezTo>
                  <a:cubicBezTo>
                    <a:pt x="99" y="293"/>
                    <a:pt x="97" y="294"/>
                    <a:pt x="95" y="294"/>
                  </a:cubicBezTo>
                  <a:cubicBezTo>
                    <a:pt x="93" y="294"/>
                    <a:pt x="93" y="294"/>
                    <a:pt x="93" y="294"/>
                  </a:cubicBezTo>
                  <a:cubicBezTo>
                    <a:pt x="88" y="285"/>
                    <a:pt x="81" y="276"/>
                    <a:pt x="77" y="266"/>
                  </a:cubicBezTo>
                  <a:cubicBezTo>
                    <a:pt x="69" y="251"/>
                    <a:pt x="76" y="250"/>
                    <a:pt x="82" y="235"/>
                  </a:cubicBezTo>
                  <a:cubicBezTo>
                    <a:pt x="79" y="236"/>
                    <a:pt x="76" y="233"/>
                    <a:pt x="74" y="233"/>
                  </a:cubicBezTo>
                  <a:cubicBezTo>
                    <a:pt x="75" y="231"/>
                    <a:pt x="75" y="226"/>
                    <a:pt x="78" y="223"/>
                  </a:cubicBezTo>
                  <a:cubicBezTo>
                    <a:pt x="76" y="222"/>
                    <a:pt x="74" y="220"/>
                    <a:pt x="71" y="219"/>
                  </a:cubicBezTo>
                  <a:cubicBezTo>
                    <a:pt x="70" y="207"/>
                    <a:pt x="70" y="195"/>
                    <a:pt x="71" y="183"/>
                  </a:cubicBezTo>
                  <a:cubicBezTo>
                    <a:pt x="71" y="172"/>
                    <a:pt x="76" y="158"/>
                    <a:pt x="75" y="147"/>
                  </a:cubicBezTo>
                  <a:cubicBezTo>
                    <a:pt x="73" y="147"/>
                    <a:pt x="70" y="147"/>
                    <a:pt x="68" y="147"/>
                  </a:cubicBezTo>
                  <a:cubicBezTo>
                    <a:pt x="72" y="122"/>
                    <a:pt x="52" y="138"/>
                    <a:pt x="47" y="119"/>
                  </a:cubicBezTo>
                  <a:cubicBezTo>
                    <a:pt x="45" y="122"/>
                    <a:pt x="41" y="123"/>
                    <a:pt x="40" y="124"/>
                  </a:cubicBezTo>
                  <a:cubicBezTo>
                    <a:pt x="39" y="119"/>
                    <a:pt x="38" y="115"/>
                    <a:pt x="38" y="110"/>
                  </a:cubicBezTo>
                  <a:cubicBezTo>
                    <a:pt x="34" y="111"/>
                    <a:pt x="31" y="110"/>
                    <a:pt x="27" y="113"/>
                  </a:cubicBezTo>
                  <a:cubicBezTo>
                    <a:pt x="19" y="101"/>
                    <a:pt x="8" y="93"/>
                    <a:pt x="1" y="79"/>
                  </a:cubicBezTo>
                </a:path>
              </a:pathLst>
            </a:custGeom>
            <a:solidFill>
              <a:srgbClr val="DDDDDD">
                <a:alpha val="30000"/>
              </a:srgbClr>
            </a:solidFill>
            <a:ln w="3175" cap="rnd">
              <a:noFill/>
              <a:prstDash val="solid"/>
              <a:round/>
              <a:headEnd/>
              <a:tailEnd/>
            </a:ln>
          </p:spPr>
          <p:txBody>
            <a:bodyPr/>
            <a:lstStyle/>
            <a:p>
              <a:endParaRPr lang="en-US"/>
            </a:p>
          </p:txBody>
        </p:sp>
        <p:sp>
          <p:nvSpPr>
            <p:cNvPr id="210" name="Freeform 313"/>
            <p:cNvSpPr>
              <a:spLocks/>
            </p:cNvSpPr>
            <p:nvPr/>
          </p:nvSpPr>
          <p:spPr bwMode="auto">
            <a:xfrm>
              <a:off x="4418013" y="2178050"/>
              <a:ext cx="247650" cy="571500"/>
            </a:xfrm>
            <a:custGeom>
              <a:avLst/>
              <a:gdLst>
                <a:gd name="T0" fmla="*/ 1 w 280"/>
                <a:gd name="T1" fmla="*/ 1 h 646"/>
                <a:gd name="T2" fmla="*/ 1 w 280"/>
                <a:gd name="T3" fmla="*/ 1 h 646"/>
                <a:gd name="T4" fmla="*/ 1 w 280"/>
                <a:gd name="T5" fmla="*/ 1 h 646"/>
                <a:gd name="T6" fmla="*/ 1 w 280"/>
                <a:gd name="T7" fmla="*/ 1 h 646"/>
                <a:gd name="T8" fmla="*/ 1 w 280"/>
                <a:gd name="T9" fmla="*/ 1 h 646"/>
                <a:gd name="T10" fmla="*/ 1 w 280"/>
                <a:gd name="T11" fmla="*/ 1 h 646"/>
                <a:gd name="T12" fmla="*/ 1 w 280"/>
                <a:gd name="T13" fmla="*/ 1 h 646"/>
                <a:gd name="T14" fmla="*/ 2 w 280"/>
                <a:gd name="T15" fmla="*/ 1 h 646"/>
                <a:gd name="T16" fmla="*/ 2 w 280"/>
                <a:gd name="T17" fmla="*/ 1 h 646"/>
                <a:gd name="T18" fmla="*/ 2 w 280"/>
                <a:gd name="T19" fmla="*/ 1 h 646"/>
                <a:gd name="T20" fmla="*/ 2 w 280"/>
                <a:gd name="T21" fmla="*/ 1 h 646"/>
                <a:gd name="T22" fmla="*/ 2 w 280"/>
                <a:gd name="T23" fmla="*/ 2 h 646"/>
                <a:gd name="T24" fmla="*/ 2 w 280"/>
                <a:gd name="T25" fmla="*/ 2 h 646"/>
                <a:gd name="T26" fmla="*/ 2 w 280"/>
                <a:gd name="T27" fmla="*/ 3 h 646"/>
                <a:gd name="T28" fmla="*/ 2 w 280"/>
                <a:gd name="T29" fmla="*/ 3 h 646"/>
                <a:gd name="T30" fmla="*/ 2 w 280"/>
                <a:gd name="T31" fmla="*/ 4 h 646"/>
                <a:gd name="T32" fmla="*/ 2 w 280"/>
                <a:gd name="T33" fmla="*/ 4 h 646"/>
                <a:gd name="T34" fmla="*/ 2 w 280"/>
                <a:gd name="T35" fmla="*/ 4 h 646"/>
                <a:gd name="T36" fmla="*/ 2 w 280"/>
                <a:gd name="T37" fmla="*/ 4 h 646"/>
                <a:gd name="T38" fmla="*/ 2 w 280"/>
                <a:gd name="T39" fmla="*/ 5 h 646"/>
                <a:gd name="T40" fmla="*/ 2 w 280"/>
                <a:gd name="T41" fmla="*/ 6 h 646"/>
                <a:gd name="T42" fmla="*/ 2 w 280"/>
                <a:gd name="T43" fmla="*/ 6 h 646"/>
                <a:gd name="T44" fmla="*/ 1 w 280"/>
                <a:gd name="T45" fmla="*/ 6 h 646"/>
                <a:gd name="T46" fmla="*/ 1 w 280"/>
                <a:gd name="T47" fmla="*/ 6 h 646"/>
                <a:gd name="T48" fmla="*/ 1 w 280"/>
                <a:gd name="T49" fmla="*/ 6 h 646"/>
                <a:gd name="T50" fmla="*/ 1 w 280"/>
                <a:gd name="T51" fmla="*/ 6 h 646"/>
                <a:gd name="T52" fmla="*/ 1 w 280"/>
                <a:gd name="T53" fmla="*/ 6 h 646"/>
                <a:gd name="T54" fmla="*/ 1 w 280"/>
                <a:gd name="T55" fmla="*/ 6 h 646"/>
                <a:gd name="T56" fmla="*/ 1 w 280"/>
                <a:gd name="T57" fmla="*/ 6 h 646"/>
                <a:gd name="T58" fmla="*/ 1 w 280"/>
                <a:gd name="T59" fmla="*/ 6 h 646"/>
                <a:gd name="T60" fmla="*/ 1 w 280"/>
                <a:gd name="T61" fmla="*/ 6 h 646"/>
                <a:gd name="T62" fmla="*/ 1 w 280"/>
                <a:gd name="T63" fmla="*/ 6 h 646"/>
                <a:gd name="T64" fmla="*/ 1 w 280"/>
                <a:gd name="T65" fmla="*/ 6 h 646"/>
                <a:gd name="T66" fmla="*/ 1 w 280"/>
                <a:gd name="T67" fmla="*/ 6 h 646"/>
                <a:gd name="T68" fmla="*/ 1 w 280"/>
                <a:gd name="T69" fmla="*/ 6 h 646"/>
                <a:gd name="T70" fmla="*/ 1 w 280"/>
                <a:gd name="T71" fmla="*/ 6 h 646"/>
                <a:gd name="T72" fmla="*/ 1 w 280"/>
                <a:gd name="T73" fmla="*/ 5 h 646"/>
                <a:gd name="T74" fmla="*/ 1 w 280"/>
                <a:gd name="T75" fmla="*/ 5 h 646"/>
                <a:gd name="T76" fmla="*/ 1 w 280"/>
                <a:gd name="T77" fmla="*/ 5 h 646"/>
                <a:gd name="T78" fmla="*/ 1 w 280"/>
                <a:gd name="T79" fmla="*/ 5 h 646"/>
                <a:gd name="T80" fmla="*/ 1 w 280"/>
                <a:gd name="T81" fmla="*/ 5 h 646"/>
                <a:gd name="T82" fmla="*/ 1 w 280"/>
                <a:gd name="T83" fmla="*/ 5 h 646"/>
                <a:gd name="T84" fmla="*/ 1 w 280"/>
                <a:gd name="T85" fmla="*/ 4 h 646"/>
                <a:gd name="T86" fmla="*/ 1 w 280"/>
                <a:gd name="T87" fmla="*/ 4 h 646"/>
                <a:gd name="T88" fmla="*/ 1 w 280"/>
                <a:gd name="T89" fmla="*/ 4 h 646"/>
                <a:gd name="T90" fmla="*/ 1 w 280"/>
                <a:gd name="T91" fmla="*/ 4 h 646"/>
                <a:gd name="T92" fmla="*/ 1 w 280"/>
                <a:gd name="T93" fmla="*/ 4 h 646"/>
                <a:gd name="T94" fmla="*/ 1 w 280"/>
                <a:gd name="T95" fmla="*/ 4 h 646"/>
                <a:gd name="T96" fmla="*/ 1 w 280"/>
                <a:gd name="T97" fmla="*/ 4 h 646"/>
                <a:gd name="T98" fmla="*/ 1 w 280"/>
                <a:gd name="T99" fmla="*/ 3 h 646"/>
                <a:gd name="T100" fmla="*/ 1 w 280"/>
                <a:gd name="T101" fmla="*/ 3 h 646"/>
                <a:gd name="T102" fmla="*/ 1 w 280"/>
                <a:gd name="T103" fmla="*/ 3 h 646"/>
                <a:gd name="T104" fmla="*/ 1 w 280"/>
                <a:gd name="T105" fmla="*/ 3 h 646"/>
                <a:gd name="T106" fmla="*/ 1 w 280"/>
                <a:gd name="T107" fmla="*/ 3 h 646"/>
                <a:gd name="T108" fmla="*/ 1 w 280"/>
                <a:gd name="T109" fmla="*/ 3 h 646"/>
                <a:gd name="T110" fmla="*/ 1 w 280"/>
                <a:gd name="T111" fmla="*/ 3 h 646"/>
                <a:gd name="T112" fmla="*/ 1 w 280"/>
                <a:gd name="T113" fmla="*/ 2 h 646"/>
                <a:gd name="T114" fmla="*/ 1 w 280"/>
                <a:gd name="T115" fmla="*/ 2 h 646"/>
                <a:gd name="T116" fmla="*/ 1 w 280"/>
                <a:gd name="T117" fmla="*/ 2 h 646"/>
                <a:gd name="T118" fmla="*/ 1 w 280"/>
                <a:gd name="T119" fmla="*/ 1 h 646"/>
                <a:gd name="T120" fmla="*/ 1 w 280"/>
                <a:gd name="T121" fmla="*/ 1 h 646"/>
                <a:gd name="T122" fmla="*/ 1 w 280"/>
                <a:gd name="T123" fmla="*/ 1 h 646"/>
                <a:gd name="T124" fmla="*/ 1 w 280"/>
                <a:gd name="T125" fmla="*/ 1 h 64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80" h="646">
                  <a:moveTo>
                    <a:pt x="0" y="73"/>
                  </a:moveTo>
                  <a:cubicBezTo>
                    <a:pt x="1" y="74"/>
                    <a:pt x="3" y="76"/>
                    <a:pt x="4" y="79"/>
                  </a:cubicBezTo>
                  <a:cubicBezTo>
                    <a:pt x="6" y="73"/>
                    <a:pt x="4" y="67"/>
                    <a:pt x="7" y="61"/>
                  </a:cubicBezTo>
                  <a:cubicBezTo>
                    <a:pt x="26" y="64"/>
                    <a:pt x="26" y="92"/>
                    <a:pt x="40" y="101"/>
                  </a:cubicBezTo>
                  <a:cubicBezTo>
                    <a:pt x="53" y="109"/>
                    <a:pt x="75" y="91"/>
                    <a:pt x="78" y="103"/>
                  </a:cubicBezTo>
                  <a:cubicBezTo>
                    <a:pt x="82" y="103"/>
                    <a:pt x="86" y="102"/>
                    <a:pt x="89" y="98"/>
                  </a:cubicBezTo>
                  <a:cubicBezTo>
                    <a:pt x="94" y="103"/>
                    <a:pt x="97" y="111"/>
                    <a:pt x="102" y="117"/>
                  </a:cubicBezTo>
                  <a:cubicBezTo>
                    <a:pt x="105" y="110"/>
                    <a:pt x="107" y="101"/>
                    <a:pt x="111" y="95"/>
                  </a:cubicBezTo>
                  <a:cubicBezTo>
                    <a:pt x="114" y="91"/>
                    <a:pt x="123" y="85"/>
                    <a:pt x="123" y="83"/>
                  </a:cubicBezTo>
                  <a:cubicBezTo>
                    <a:pt x="126" y="77"/>
                    <a:pt x="121" y="74"/>
                    <a:pt x="122" y="69"/>
                  </a:cubicBezTo>
                  <a:cubicBezTo>
                    <a:pt x="124" y="63"/>
                    <a:pt x="129" y="58"/>
                    <a:pt x="134" y="53"/>
                  </a:cubicBezTo>
                  <a:cubicBezTo>
                    <a:pt x="133" y="50"/>
                    <a:pt x="129" y="44"/>
                    <a:pt x="129" y="40"/>
                  </a:cubicBezTo>
                  <a:cubicBezTo>
                    <a:pt x="128" y="32"/>
                    <a:pt x="130" y="34"/>
                    <a:pt x="132" y="26"/>
                  </a:cubicBezTo>
                  <a:cubicBezTo>
                    <a:pt x="137" y="13"/>
                    <a:pt x="140" y="10"/>
                    <a:pt x="152" y="7"/>
                  </a:cubicBezTo>
                  <a:cubicBezTo>
                    <a:pt x="161" y="5"/>
                    <a:pt x="167" y="0"/>
                    <a:pt x="175" y="4"/>
                  </a:cubicBezTo>
                  <a:cubicBezTo>
                    <a:pt x="188" y="11"/>
                    <a:pt x="186" y="21"/>
                    <a:pt x="205" y="16"/>
                  </a:cubicBezTo>
                  <a:cubicBezTo>
                    <a:pt x="212" y="28"/>
                    <a:pt x="211" y="30"/>
                    <a:pt x="208" y="43"/>
                  </a:cubicBezTo>
                  <a:cubicBezTo>
                    <a:pt x="205" y="52"/>
                    <a:pt x="201" y="59"/>
                    <a:pt x="204" y="69"/>
                  </a:cubicBezTo>
                  <a:cubicBezTo>
                    <a:pt x="205" y="71"/>
                    <a:pt x="205" y="71"/>
                    <a:pt x="205" y="71"/>
                  </a:cubicBezTo>
                  <a:cubicBezTo>
                    <a:pt x="204" y="72"/>
                    <a:pt x="204" y="72"/>
                    <a:pt x="204" y="72"/>
                  </a:cubicBezTo>
                  <a:cubicBezTo>
                    <a:pt x="199" y="75"/>
                    <a:pt x="195" y="78"/>
                    <a:pt x="191" y="84"/>
                  </a:cubicBezTo>
                  <a:cubicBezTo>
                    <a:pt x="183" y="95"/>
                    <a:pt x="186" y="102"/>
                    <a:pt x="187" y="116"/>
                  </a:cubicBezTo>
                  <a:cubicBezTo>
                    <a:pt x="199" y="123"/>
                    <a:pt x="223" y="147"/>
                    <a:pt x="230" y="160"/>
                  </a:cubicBezTo>
                  <a:cubicBezTo>
                    <a:pt x="236" y="170"/>
                    <a:pt x="232" y="171"/>
                    <a:pt x="225" y="183"/>
                  </a:cubicBezTo>
                  <a:cubicBezTo>
                    <a:pt x="221" y="190"/>
                    <a:pt x="217" y="196"/>
                    <a:pt x="219" y="204"/>
                  </a:cubicBezTo>
                  <a:cubicBezTo>
                    <a:pt x="190" y="217"/>
                    <a:pt x="231" y="267"/>
                    <a:pt x="237" y="284"/>
                  </a:cubicBezTo>
                  <a:cubicBezTo>
                    <a:pt x="241" y="297"/>
                    <a:pt x="238" y="290"/>
                    <a:pt x="234" y="303"/>
                  </a:cubicBezTo>
                  <a:cubicBezTo>
                    <a:pt x="232" y="310"/>
                    <a:pt x="235" y="312"/>
                    <a:pt x="232" y="319"/>
                  </a:cubicBezTo>
                  <a:cubicBezTo>
                    <a:pt x="229" y="328"/>
                    <a:pt x="226" y="328"/>
                    <a:pt x="225" y="337"/>
                  </a:cubicBezTo>
                  <a:cubicBezTo>
                    <a:pt x="225" y="346"/>
                    <a:pt x="227" y="356"/>
                    <a:pt x="227" y="365"/>
                  </a:cubicBezTo>
                  <a:cubicBezTo>
                    <a:pt x="231" y="367"/>
                    <a:pt x="236" y="368"/>
                    <a:pt x="241" y="367"/>
                  </a:cubicBezTo>
                  <a:cubicBezTo>
                    <a:pt x="244" y="377"/>
                    <a:pt x="242" y="381"/>
                    <a:pt x="236" y="388"/>
                  </a:cubicBezTo>
                  <a:cubicBezTo>
                    <a:pt x="239" y="388"/>
                    <a:pt x="242" y="390"/>
                    <a:pt x="245" y="391"/>
                  </a:cubicBezTo>
                  <a:cubicBezTo>
                    <a:pt x="245" y="397"/>
                    <a:pt x="246" y="398"/>
                    <a:pt x="250" y="402"/>
                  </a:cubicBezTo>
                  <a:cubicBezTo>
                    <a:pt x="243" y="406"/>
                    <a:pt x="239" y="413"/>
                    <a:pt x="245" y="419"/>
                  </a:cubicBezTo>
                  <a:cubicBezTo>
                    <a:pt x="241" y="421"/>
                    <a:pt x="239" y="424"/>
                    <a:pt x="236" y="427"/>
                  </a:cubicBezTo>
                  <a:cubicBezTo>
                    <a:pt x="239" y="432"/>
                    <a:pt x="248" y="433"/>
                    <a:pt x="248" y="441"/>
                  </a:cubicBezTo>
                  <a:cubicBezTo>
                    <a:pt x="260" y="448"/>
                    <a:pt x="270" y="453"/>
                    <a:pt x="275" y="467"/>
                  </a:cubicBezTo>
                  <a:cubicBezTo>
                    <a:pt x="280" y="483"/>
                    <a:pt x="270" y="496"/>
                    <a:pt x="261" y="509"/>
                  </a:cubicBezTo>
                  <a:cubicBezTo>
                    <a:pt x="253" y="520"/>
                    <a:pt x="243" y="533"/>
                    <a:pt x="233" y="541"/>
                  </a:cubicBezTo>
                  <a:cubicBezTo>
                    <a:pt x="226" y="548"/>
                    <a:pt x="204" y="553"/>
                    <a:pt x="213" y="566"/>
                  </a:cubicBezTo>
                  <a:cubicBezTo>
                    <a:pt x="201" y="571"/>
                    <a:pt x="184" y="587"/>
                    <a:pt x="181" y="601"/>
                  </a:cubicBezTo>
                  <a:cubicBezTo>
                    <a:pt x="180" y="601"/>
                    <a:pt x="180" y="601"/>
                    <a:pt x="180" y="601"/>
                  </a:cubicBezTo>
                  <a:cubicBezTo>
                    <a:pt x="179" y="603"/>
                    <a:pt x="178" y="604"/>
                    <a:pt x="177" y="605"/>
                  </a:cubicBezTo>
                  <a:cubicBezTo>
                    <a:pt x="175" y="606"/>
                    <a:pt x="174" y="607"/>
                    <a:pt x="169" y="605"/>
                  </a:cubicBezTo>
                  <a:cubicBezTo>
                    <a:pt x="164" y="603"/>
                    <a:pt x="163" y="600"/>
                    <a:pt x="157" y="604"/>
                  </a:cubicBezTo>
                  <a:cubicBezTo>
                    <a:pt x="152" y="609"/>
                    <a:pt x="150" y="607"/>
                    <a:pt x="146" y="608"/>
                  </a:cubicBezTo>
                  <a:cubicBezTo>
                    <a:pt x="142" y="610"/>
                    <a:pt x="149" y="609"/>
                    <a:pt x="139" y="612"/>
                  </a:cubicBezTo>
                  <a:cubicBezTo>
                    <a:pt x="129" y="614"/>
                    <a:pt x="127" y="613"/>
                    <a:pt x="125" y="617"/>
                  </a:cubicBezTo>
                  <a:cubicBezTo>
                    <a:pt x="124" y="620"/>
                    <a:pt x="122" y="623"/>
                    <a:pt x="116" y="623"/>
                  </a:cubicBezTo>
                  <a:cubicBezTo>
                    <a:pt x="110" y="624"/>
                    <a:pt x="109" y="619"/>
                    <a:pt x="107" y="623"/>
                  </a:cubicBezTo>
                  <a:cubicBezTo>
                    <a:pt x="105" y="626"/>
                    <a:pt x="102" y="621"/>
                    <a:pt x="100" y="624"/>
                  </a:cubicBezTo>
                  <a:cubicBezTo>
                    <a:pt x="99" y="628"/>
                    <a:pt x="99" y="627"/>
                    <a:pt x="95" y="630"/>
                  </a:cubicBezTo>
                  <a:cubicBezTo>
                    <a:pt x="92" y="633"/>
                    <a:pt x="85" y="636"/>
                    <a:pt x="84" y="634"/>
                  </a:cubicBezTo>
                  <a:cubicBezTo>
                    <a:pt x="82" y="633"/>
                    <a:pt x="81" y="625"/>
                    <a:pt x="79" y="630"/>
                  </a:cubicBezTo>
                  <a:cubicBezTo>
                    <a:pt x="77" y="634"/>
                    <a:pt x="76" y="638"/>
                    <a:pt x="73" y="635"/>
                  </a:cubicBezTo>
                  <a:cubicBezTo>
                    <a:pt x="70" y="633"/>
                    <a:pt x="68" y="634"/>
                    <a:pt x="68" y="634"/>
                  </a:cubicBezTo>
                  <a:cubicBezTo>
                    <a:pt x="68" y="634"/>
                    <a:pt x="65" y="646"/>
                    <a:pt x="60" y="642"/>
                  </a:cubicBezTo>
                  <a:cubicBezTo>
                    <a:pt x="56" y="638"/>
                    <a:pt x="65" y="635"/>
                    <a:pt x="61" y="634"/>
                  </a:cubicBezTo>
                  <a:cubicBezTo>
                    <a:pt x="57" y="633"/>
                    <a:pt x="51" y="637"/>
                    <a:pt x="51" y="634"/>
                  </a:cubicBezTo>
                  <a:cubicBezTo>
                    <a:pt x="51" y="631"/>
                    <a:pt x="49" y="626"/>
                    <a:pt x="53" y="625"/>
                  </a:cubicBezTo>
                  <a:cubicBezTo>
                    <a:pt x="57" y="624"/>
                    <a:pt x="55" y="623"/>
                    <a:pt x="58" y="621"/>
                  </a:cubicBezTo>
                  <a:cubicBezTo>
                    <a:pt x="60" y="618"/>
                    <a:pt x="59" y="617"/>
                    <a:pt x="60" y="615"/>
                  </a:cubicBezTo>
                  <a:cubicBezTo>
                    <a:pt x="61" y="613"/>
                    <a:pt x="61" y="611"/>
                    <a:pt x="61" y="611"/>
                  </a:cubicBezTo>
                  <a:cubicBezTo>
                    <a:pt x="54" y="616"/>
                    <a:pt x="54" y="616"/>
                    <a:pt x="54" y="616"/>
                  </a:cubicBezTo>
                  <a:cubicBezTo>
                    <a:pt x="54" y="616"/>
                    <a:pt x="47" y="616"/>
                    <a:pt x="46" y="613"/>
                  </a:cubicBezTo>
                  <a:cubicBezTo>
                    <a:pt x="45" y="609"/>
                    <a:pt x="45" y="606"/>
                    <a:pt x="42" y="607"/>
                  </a:cubicBezTo>
                  <a:cubicBezTo>
                    <a:pt x="39" y="607"/>
                    <a:pt x="36" y="608"/>
                    <a:pt x="34" y="606"/>
                  </a:cubicBezTo>
                  <a:cubicBezTo>
                    <a:pt x="31" y="604"/>
                    <a:pt x="35" y="601"/>
                    <a:pt x="31" y="601"/>
                  </a:cubicBezTo>
                  <a:cubicBezTo>
                    <a:pt x="26" y="601"/>
                    <a:pt x="26" y="598"/>
                    <a:pt x="23" y="600"/>
                  </a:cubicBezTo>
                  <a:cubicBezTo>
                    <a:pt x="21" y="602"/>
                    <a:pt x="19" y="603"/>
                    <a:pt x="17" y="600"/>
                  </a:cubicBezTo>
                  <a:cubicBezTo>
                    <a:pt x="16" y="598"/>
                    <a:pt x="13" y="596"/>
                    <a:pt x="15" y="593"/>
                  </a:cubicBezTo>
                  <a:cubicBezTo>
                    <a:pt x="17" y="591"/>
                    <a:pt x="18" y="588"/>
                    <a:pt x="18" y="588"/>
                  </a:cubicBezTo>
                  <a:cubicBezTo>
                    <a:pt x="19" y="583"/>
                    <a:pt x="19" y="583"/>
                    <a:pt x="19" y="583"/>
                  </a:cubicBezTo>
                  <a:cubicBezTo>
                    <a:pt x="16" y="576"/>
                    <a:pt x="16" y="576"/>
                    <a:pt x="16" y="576"/>
                  </a:cubicBezTo>
                  <a:cubicBezTo>
                    <a:pt x="17" y="571"/>
                    <a:pt x="17" y="571"/>
                    <a:pt x="17" y="571"/>
                  </a:cubicBezTo>
                  <a:cubicBezTo>
                    <a:pt x="21" y="567"/>
                    <a:pt x="21" y="567"/>
                    <a:pt x="21" y="567"/>
                  </a:cubicBezTo>
                  <a:cubicBezTo>
                    <a:pt x="21" y="567"/>
                    <a:pt x="17" y="564"/>
                    <a:pt x="17" y="562"/>
                  </a:cubicBezTo>
                  <a:cubicBezTo>
                    <a:pt x="17" y="561"/>
                    <a:pt x="22" y="554"/>
                    <a:pt x="21" y="551"/>
                  </a:cubicBezTo>
                  <a:cubicBezTo>
                    <a:pt x="21" y="551"/>
                    <a:pt x="20" y="547"/>
                    <a:pt x="21" y="547"/>
                  </a:cubicBezTo>
                  <a:cubicBezTo>
                    <a:pt x="23" y="547"/>
                    <a:pt x="25" y="544"/>
                    <a:pt x="23" y="541"/>
                  </a:cubicBezTo>
                  <a:cubicBezTo>
                    <a:pt x="21" y="538"/>
                    <a:pt x="19" y="537"/>
                    <a:pt x="19" y="535"/>
                  </a:cubicBezTo>
                  <a:cubicBezTo>
                    <a:pt x="20" y="532"/>
                    <a:pt x="21" y="530"/>
                    <a:pt x="20" y="529"/>
                  </a:cubicBezTo>
                  <a:cubicBezTo>
                    <a:pt x="20" y="527"/>
                    <a:pt x="21" y="529"/>
                    <a:pt x="17" y="525"/>
                  </a:cubicBezTo>
                  <a:cubicBezTo>
                    <a:pt x="14" y="520"/>
                    <a:pt x="12" y="516"/>
                    <a:pt x="14" y="513"/>
                  </a:cubicBezTo>
                  <a:cubicBezTo>
                    <a:pt x="16" y="510"/>
                    <a:pt x="19" y="508"/>
                    <a:pt x="17" y="506"/>
                  </a:cubicBezTo>
                  <a:cubicBezTo>
                    <a:pt x="16" y="504"/>
                    <a:pt x="13" y="506"/>
                    <a:pt x="12" y="500"/>
                  </a:cubicBezTo>
                  <a:cubicBezTo>
                    <a:pt x="11" y="495"/>
                    <a:pt x="10" y="490"/>
                    <a:pt x="10" y="487"/>
                  </a:cubicBezTo>
                  <a:cubicBezTo>
                    <a:pt x="10" y="485"/>
                    <a:pt x="10" y="479"/>
                    <a:pt x="11" y="477"/>
                  </a:cubicBezTo>
                  <a:cubicBezTo>
                    <a:pt x="12" y="476"/>
                    <a:pt x="16" y="471"/>
                    <a:pt x="16" y="471"/>
                  </a:cubicBezTo>
                  <a:cubicBezTo>
                    <a:pt x="16" y="471"/>
                    <a:pt x="25" y="466"/>
                    <a:pt x="23" y="462"/>
                  </a:cubicBezTo>
                  <a:cubicBezTo>
                    <a:pt x="22" y="459"/>
                    <a:pt x="28" y="450"/>
                    <a:pt x="31" y="450"/>
                  </a:cubicBezTo>
                  <a:cubicBezTo>
                    <a:pt x="34" y="450"/>
                    <a:pt x="35" y="450"/>
                    <a:pt x="39" y="449"/>
                  </a:cubicBezTo>
                  <a:cubicBezTo>
                    <a:pt x="44" y="449"/>
                    <a:pt x="48" y="441"/>
                    <a:pt x="48" y="436"/>
                  </a:cubicBezTo>
                  <a:cubicBezTo>
                    <a:pt x="49" y="432"/>
                    <a:pt x="48" y="429"/>
                    <a:pt x="51" y="426"/>
                  </a:cubicBezTo>
                  <a:cubicBezTo>
                    <a:pt x="54" y="424"/>
                    <a:pt x="53" y="422"/>
                    <a:pt x="58" y="418"/>
                  </a:cubicBezTo>
                  <a:cubicBezTo>
                    <a:pt x="63" y="414"/>
                    <a:pt x="71" y="405"/>
                    <a:pt x="74" y="401"/>
                  </a:cubicBezTo>
                  <a:cubicBezTo>
                    <a:pt x="78" y="398"/>
                    <a:pt x="80" y="395"/>
                    <a:pt x="84" y="393"/>
                  </a:cubicBezTo>
                  <a:cubicBezTo>
                    <a:pt x="88" y="391"/>
                    <a:pt x="87" y="386"/>
                    <a:pt x="89" y="382"/>
                  </a:cubicBezTo>
                  <a:cubicBezTo>
                    <a:pt x="90" y="378"/>
                    <a:pt x="86" y="374"/>
                    <a:pt x="91" y="372"/>
                  </a:cubicBezTo>
                  <a:cubicBezTo>
                    <a:pt x="96" y="371"/>
                    <a:pt x="94" y="369"/>
                    <a:pt x="97" y="364"/>
                  </a:cubicBezTo>
                  <a:cubicBezTo>
                    <a:pt x="100" y="360"/>
                    <a:pt x="100" y="359"/>
                    <a:pt x="103" y="358"/>
                  </a:cubicBezTo>
                  <a:cubicBezTo>
                    <a:pt x="106" y="357"/>
                    <a:pt x="104" y="355"/>
                    <a:pt x="107" y="354"/>
                  </a:cubicBezTo>
                  <a:cubicBezTo>
                    <a:pt x="110" y="352"/>
                    <a:pt x="109" y="349"/>
                    <a:pt x="112" y="351"/>
                  </a:cubicBezTo>
                  <a:cubicBezTo>
                    <a:pt x="115" y="353"/>
                    <a:pt x="117" y="351"/>
                    <a:pt x="118" y="349"/>
                  </a:cubicBezTo>
                  <a:cubicBezTo>
                    <a:pt x="119" y="347"/>
                    <a:pt x="116" y="341"/>
                    <a:pt x="116" y="341"/>
                  </a:cubicBezTo>
                  <a:cubicBezTo>
                    <a:pt x="116" y="341"/>
                    <a:pt x="122" y="335"/>
                    <a:pt x="120" y="326"/>
                  </a:cubicBezTo>
                  <a:cubicBezTo>
                    <a:pt x="117" y="317"/>
                    <a:pt x="118" y="315"/>
                    <a:pt x="117" y="313"/>
                  </a:cubicBezTo>
                  <a:cubicBezTo>
                    <a:pt x="116" y="311"/>
                    <a:pt x="109" y="307"/>
                    <a:pt x="109" y="307"/>
                  </a:cubicBezTo>
                  <a:cubicBezTo>
                    <a:pt x="104" y="296"/>
                    <a:pt x="104" y="296"/>
                    <a:pt x="104" y="296"/>
                  </a:cubicBezTo>
                  <a:cubicBezTo>
                    <a:pt x="104" y="296"/>
                    <a:pt x="103" y="286"/>
                    <a:pt x="100" y="290"/>
                  </a:cubicBezTo>
                  <a:cubicBezTo>
                    <a:pt x="99" y="293"/>
                    <a:pt x="97" y="294"/>
                    <a:pt x="95" y="294"/>
                  </a:cubicBezTo>
                  <a:cubicBezTo>
                    <a:pt x="93" y="294"/>
                    <a:pt x="93" y="294"/>
                    <a:pt x="93" y="294"/>
                  </a:cubicBezTo>
                  <a:cubicBezTo>
                    <a:pt x="88" y="285"/>
                    <a:pt x="81" y="276"/>
                    <a:pt x="77" y="266"/>
                  </a:cubicBezTo>
                  <a:cubicBezTo>
                    <a:pt x="69" y="251"/>
                    <a:pt x="76" y="250"/>
                    <a:pt x="82" y="235"/>
                  </a:cubicBezTo>
                  <a:cubicBezTo>
                    <a:pt x="79" y="236"/>
                    <a:pt x="76" y="233"/>
                    <a:pt x="74" y="233"/>
                  </a:cubicBezTo>
                  <a:cubicBezTo>
                    <a:pt x="75" y="231"/>
                    <a:pt x="75" y="226"/>
                    <a:pt x="78" y="223"/>
                  </a:cubicBezTo>
                  <a:cubicBezTo>
                    <a:pt x="76" y="222"/>
                    <a:pt x="74" y="220"/>
                    <a:pt x="71" y="219"/>
                  </a:cubicBezTo>
                  <a:cubicBezTo>
                    <a:pt x="70" y="207"/>
                    <a:pt x="70" y="195"/>
                    <a:pt x="71" y="183"/>
                  </a:cubicBezTo>
                  <a:cubicBezTo>
                    <a:pt x="71" y="172"/>
                    <a:pt x="76" y="158"/>
                    <a:pt x="75" y="147"/>
                  </a:cubicBezTo>
                  <a:cubicBezTo>
                    <a:pt x="73" y="147"/>
                    <a:pt x="70" y="147"/>
                    <a:pt x="68" y="147"/>
                  </a:cubicBezTo>
                  <a:cubicBezTo>
                    <a:pt x="72" y="122"/>
                    <a:pt x="52" y="138"/>
                    <a:pt x="47" y="119"/>
                  </a:cubicBezTo>
                  <a:cubicBezTo>
                    <a:pt x="45" y="122"/>
                    <a:pt x="41" y="123"/>
                    <a:pt x="40" y="124"/>
                  </a:cubicBezTo>
                  <a:cubicBezTo>
                    <a:pt x="39" y="119"/>
                    <a:pt x="38" y="115"/>
                    <a:pt x="38" y="110"/>
                  </a:cubicBezTo>
                  <a:cubicBezTo>
                    <a:pt x="34" y="111"/>
                    <a:pt x="31" y="110"/>
                    <a:pt x="27" y="113"/>
                  </a:cubicBezTo>
                  <a:cubicBezTo>
                    <a:pt x="19" y="101"/>
                    <a:pt x="8" y="93"/>
                    <a:pt x="1" y="79"/>
                  </a:cubicBezTo>
                </a:path>
              </a:pathLst>
            </a:custGeom>
            <a:solidFill>
              <a:srgbClr val="DDDDDD">
                <a:alpha val="30000"/>
              </a:srgbClr>
            </a:solidFill>
            <a:ln w="3175" cap="rnd">
              <a:noFill/>
              <a:prstDash val="solid"/>
              <a:round/>
              <a:headEnd/>
              <a:tailEnd/>
            </a:ln>
          </p:spPr>
          <p:txBody>
            <a:bodyPr/>
            <a:lstStyle/>
            <a:p>
              <a:endParaRPr lang="en-US"/>
            </a:p>
          </p:txBody>
        </p:sp>
        <p:sp>
          <p:nvSpPr>
            <p:cNvPr id="211" name="Freeform 314"/>
            <p:cNvSpPr>
              <a:spLocks/>
            </p:cNvSpPr>
            <p:nvPr/>
          </p:nvSpPr>
          <p:spPr bwMode="auto">
            <a:xfrm>
              <a:off x="5110163" y="1843088"/>
              <a:ext cx="423863" cy="355600"/>
            </a:xfrm>
            <a:custGeom>
              <a:avLst/>
              <a:gdLst>
                <a:gd name="T0" fmla="*/ 1 w 480"/>
                <a:gd name="T1" fmla="*/ 2 h 402"/>
                <a:gd name="T2" fmla="*/ 1 w 480"/>
                <a:gd name="T3" fmla="*/ 3 h 402"/>
                <a:gd name="T4" fmla="*/ 1 w 480"/>
                <a:gd name="T5" fmla="*/ 4 h 402"/>
                <a:gd name="T6" fmla="*/ 1 w 480"/>
                <a:gd name="T7" fmla="*/ 3 h 402"/>
                <a:gd name="T8" fmla="*/ 1 w 480"/>
                <a:gd name="T9" fmla="*/ 3 h 402"/>
                <a:gd name="T10" fmla="*/ 1 w 480"/>
                <a:gd name="T11" fmla="*/ 3 h 402"/>
                <a:gd name="T12" fmla="*/ 1 w 480"/>
                <a:gd name="T13" fmla="*/ 3 h 402"/>
                <a:gd name="T14" fmla="*/ 1 w 480"/>
                <a:gd name="T15" fmla="*/ 3 h 402"/>
                <a:gd name="T16" fmla="*/ 1 w 480"/>
                <a:gd name="T17" fmla="*/ 2 h 402"/>
                <a:gd name="T18" fmla="*/ 1 w 480"/>
                <a:gd name="T19" fmla="*/ 2 h 402"/>
                <a:gd name="T20" fmla="*/ 1 w 480"/>
                <a:gd name="T21" fmla="*/ 2 h 402"/>
                <a:gd name="T22" fmla="*/ 1 w 480"/>
                <a:gd name="T23" fmla="*/ 2 h 402"/>
                <a:gd name="T24" fmla="*/ 1 w 480"/>
                <a:gd name="T25" fmla="*/ 2 h 402"/>
                <a:gd name="T26" fmla="*/ 1 w 480"/>
                <a:gd name="T27" fmla="*/ 2 h 402"/>
                <a:gd name="T28" fmla="*/ 1 w 480"/>
                <a:gd name="T29" fmla="*/ 2 h 402"/>
                <a:gd name="T30" fmla="*/ 1 w 480"/>
                <a:gd name="T31" fmla="*/ 2 h 402"/>
                <a:gd name="T32" fmla="*/ 1 w 480"/>
                <a:gd name="T33" fmla="*/ 1 h 402"/>
                <a:gd name="T34" fmla="*/ 1 w 480"/>
                <a:gd name="T35" fmla="*/ 1 h 402"/>
                <a:gd name="T36" fmla="*/ 2 w 480"/>
                <a:gd name="T37" fmla="*/ 1 h 402"/>
                <a:gd name="T38" fmla="*/ 2 w 480"/>
                <a:gd name="T39" fmla="*/ 1 h 402"/>
                <a:gd name="T40" fmla="*/ 2 w 480"/>
                <a:gd name="T41" fmla="*/ 1 h 402"/>
                <a:gd name="T42" fmla="*/ 2 w 480"/>
                <a:gd name="T43" fmla="*/ 1 h 402"/>
                <a:gd name="T44" fmla="*/ 3 w 480"/>
                <a:gd name="T45" fmla="*/ 1 h 402"/>
                <a:gd name="T46" fmla="*/ 3 w 480"/>
                <a:gd name="T47" fmla="*/ 1 h 402"/>
                <a:gd name="T48" fmla="*/ 4 w 480"/>
                <a:gd name="T49" fmla="*/ 1 h 402"/>
                <a:gd name="T50" fmla="*/ 4 w 480"/>
                <a:gd name="T51" fmla="*/ 1 h 402"/>
                <a:gd name="T52" fmla="*/ 4 w 480"/>
                <a:gd name="T53" fmla="*/ 1 h 402"/>
                <a:gd name="T54" fmla="*/ 4 w 480"/>
                <a:gd name="T55" fmla="*/ 1 h 402"/>
                <a:gd name="T56" fmla="*/ 3 w 480"/>
                <a:gd name="T57" fmla="*/ 1 h 402"/>
                <a:gd name="T58" fmla="*/ 2 w 480"/>
                <a:gd name="T59" fmla="*/ 2 h 402"/>
                <a:gd name="T60" fmla="*/ 2 w 480"/>
                <a:gd name="T61" fmla="*/ 2 h 402"/>
                <a:gd name="T62" fmla="*/ 1 w 480"/>
                <a:gd name="T63" fmla="*/ 2 h 402"/>
                <a:gd name="T64" fmla="*/ 1 w 480"/>
                <a:gd name="T65" fmla="*/ 2 h 40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80" h="402">
                  <a:moveTo>
                    <a:pt x="127" y="227"/>
                  </a:moveTo>
                  <a:cubicBezTo>
                    <a:pt x="127" y="227"/>
                    <a:pt x="131" y="239"/>
                    <a:pt x="120" y="251"/>
                  </a:cubicBezTo>
                  <a:cubicBezTo>
                    <a:pt x="109" y="263"/>
                    <a:pt x="104" y="268"/>
                    <a:pt x="96" y="284"/>
                  </a:cubicBezTo>
                  <a:cubicBezTo>
                    <a:pt x="89" y="301"/>
                    <a:pt x="79" y="317"/>
                    <a:pt x="84" y="334"/>
                  </a:cubicBezTo>
                  <a:cubicBezTo>
                    <a:pt x="88" y="352"/>
                    <a:pt x="116" y="402"/>
                    <a:pt x="97" y="401"/>
                  </a:cubicBezTo>
                  <a:cubicBezTo>
                    <a:pt x="79" y="399"/>
                    <a:pt x="87" y="391"/>
                    <a:pt x="70" y="394"/>
                  </a:cubicBezTo>
                  <a:cubicBezTo>
                    <a:pt x="53" y="397"/>
                    <a:pt x="35" y="398"/>
                    <a:pt x="31" y="391"/>
                  </a:cubicBezTo>
                  <a:cubicBezTo>
                    <a:pt x="26" y="384"/>
                    <a:pt x="19" y="383"/>
                    <a:pt x="26" y="375"/>
                  </a:cubicBezTo>
                  <a:cubicBezTo>
                    <a:pt x="32" y="367"/>
                    <a:pt x="31" y="365"/>
                    <a:pt x="38" y="366"/>
                  </a:cubicBezTo>
                  <a:cubicBezTo>
                    <a:pt x="45" y="366"/>
                    <a:pt x="40" y="354"/>
                    <a:pt x="40" y="354"/>
                  </a:cubicBezTo>
                  <a:cubicBezTo>
                    <a:pt x="33" y="345"/>
                    <a:pt x="30" y="338"/>
                    <a:pt x="37" y="339"/>
                  </a:cubicBezTo>
                  <a:cubicBezTo>
                    <a:pt x="44" y="339"/>
                    <a:pt x="53" y="323"/>
                    <a:pt x="44" y="327"/>
                  </a:cubicBezTo>
                  <a:cubicBezTo>
                    <a:pt x="36" y="331"/>
                    <a:pt x="44" y="329"/>
                    <a:pt x="36" y="331"/>
                  </a:cubicBezTo>
                  <a:cubicBezTo>
                    <a:pt x="28" y="334"/>
                    <a:pt x="40" y="344"/>
                    <a:pt x="31" y="330"/>
                  </a:cubicBezTo>
                  <a:cubicBezTo>
                    <a:pt x="22" y="316"/>
                    <a:pt x="33" y="318"/>
                    <a:pt x="22" y="316"/>
                  </a:cubicBezTo>
                  <a:cubicBezTo>
                    <a:pt x="11" y="314"/>
                    <a:pt x="7" y="313"/>
                    <a:pt x="6" y="307"/>
                  </a:cubicBezTo>
                  <a:cubicBezTo>
                    <a:pt x="2" y="283"/>
                    <a:pt x="0" y="275"/>
                    <a:pt x="9" y="278"/>
                  </a:cubicBezTo>
                  <a:cubicBezTo>
                    <a:pt x="18" y="282"/>
                    <a:pt x="16" y="279"/>
                    <a:pt x="22" y="277"/>
                  </a:cubicBezTo>
                  <a:cubicBezTo>
                    <a:pt x="27" y="276"/>
                    <a:pt x="27" y="273"/>
                    <a:pt x="30" y="268"/>
                  </a:cubicBezTo>
                  <a:cubicBezTo>
                    <a:pt x="38" y="255"/>
                    <a:pt x="40" y="256"/>
                    <a:pt x="41" y="262"/>
                  </a:cubicBezTo>
                  <a:cubicBezTo>
                    <a:pt x="50" y="252"/>
                    <a:pt x="50" y="252"/>
                    <a:pt x="50" y="252"/>
                  </a:cubicBezTo>
                  <a:cubicBezTo>
                    <a:pt x="50" y="252"/>
                    <a:pt x="51" y="225"/>
                    <a:pt x="56" y="234"/>
                  </a:cubicBezTo>
                  <a:cubicBezTo>
                    <a:pt x="62" y="243"/>
                    <a:pt x="68" y="236"/>
                    <a:pt x="68" y="236"/>
                  </a:cubicBezTo>
                  <a:cubicBezTo>
                    <a:pt x="68" y="236"/>
                    <a:pt x="54" y="229"/>
                    <a:pt x="56" y="225"/>
                  </a:cubicBezTo>
                  <a:cubicBezTo>
                    <a:pt x="58" y="220"/>
                    <a:pt x="64" y="207"/>
                    <a:pt x="69" y="213"/>
                  </a:cubicBezTo>
                  <a:cubicBezTo>
                    <a:pt x="73" y="220"/>
                    <a:pt x="77" y="206"/>
                    <a:pt x="80" y="217"/>
                  </a:cubicBezTo>
                  <a:cubicBezTo>
                    <a:pt x="83" y="229"/>
                    <a:pt x="78" y="226"/>
                    <a:pt x="87" y="225"/>
                  </a:cubicBezTo>
                  <a:cubicBezTo>
                    <a:pt x="96" y="225"/>
                    <a:pt x="102" y="213"/>
                    <a:pt x="102" y="213"/>
                  </a:cubicBezTo>
                  <a:cubicBezTo>
                    <a:pt x="114" y="203"/>
                    <a:pt x="111" y="193"/>
                    <a:pt x="116" y="195"/>
                  </a:cubicBezTo>
                  <a:cubicBezTo>
                    <a:pt x="120" y="197"/>
                    <a:pt x="141" y="183"/>
                    <a:pt x="133" y="180"/>
                  </a:cubicBezTo>
                  <a:cubicBezTo>
                    <a:pt x="125" y="177"/>
                    <a:pt x="104" y="186"/>
                    <a:pt x="105" y="179"/>
                  </a:cubicBezTo>
                  <a:cubicBezTo>
                    <a:pt x="110" y="161"/>
                    <a:pt x="115" y="156"/>
                    <a:pt x="122" y="161"/>
                  </a:cubicBezTo>
                  <a:cubicBezTo>
                    <a:pt x="130" y="165"/>
                    <a:pt x="131" y="150"/>
                    <a:pt x="138" y="157"/>
                  </a:cubicBezTo>
                  <a:cubicBezTo>
                    <a:pt x="144" y="165"/>
                    <a:pt x="140" y="155"/>
                    <a:pt x="149" y="154"/>
                  </a:cubicBezTo>
                  <a:cubicBezTo>
                    <a:pt x="158" y="154"/>
                    <a:pt x="165" y="140"/>
                    <a:pt x="160" y="133"/>
                  </a:cubicBezTo>
                  <a:cubicBezTo>
                    <a:pt x="155" y="127"/>
                    <a:pt x="139" y="112"/>
                    <a:pt x="159" y="122"/>
                  </a:cubicBezTo>
                  <a:cubicBezTo>
                    <a:pt x="178" y="133"/>
                    <a:pt x="183" y="129"/>
                    <a:pt x="184" y="121"/>
                  </a:cubicBezTo>
                  <a:cubicBezTo>
                    <a:pt x="185" y="112"/>
                    <a:pt x="191" y="101"/>
                    <a:pt x="182" y="101"/>
                  </a:cubicBezTo>
                  <a:cubicBezTo>
                    <a:pt x="173" y="101"/>
                    <a:pt x="164" y="98"/>
                    <a:pt x="172" y="90"/>
                  </a:cubicBezTo>
                  <a:cubicBezTo>
                    <a:pt x="180" y="83"/>
                    <a:pt x="197" y="75"/>
                    <a:pt x="199" y="86"/>
                  </a:cubicBezTo>
                  <a:cubicBezTo>
                    <a:pt x="202" y="98"/>
                    <a:pt x="200" y="79"/>
                    <a:pt x="210" y="90"/>
                  </a:cubicBezTo>
                  <a:cubicBezTo>
                    <a:pt x="221" y="101"/>
                    <a:pt x="218" y="99"/>
                    <a:pt x="230" y="90"/>
                  </a:cubicBezTo>
                  <a:cubicBezTo>
                    <a:pt x="242" y="80"/>
                    <a:pt x="233" y="80"/>
                    <a:pt x="244" y="70"/>
                  </a:cubicBezTo>
                  <a:cubicBezTo>
                    <a:pt x="254" y="60"/>
                    <a:pt x="263" y="59"/>
                    <a:pt x="271" y="62"/>
                  </a:cubicBezTo>
                  <a:cubicBezTo>
                    <a:pt x="279" y="65"/>
                    <a:pt x="287" y="62"/>
                    <a:pt x="295" y="58"/>
                  </a:cubicBezTo>
                  <a:cubicBezTo>
                    <a:pt x="304" y="54"/>
                    <a:pt x="297" y="43"/>
                    <a:pt x="315" y="37"/>
                  </a:cubicBezTo>
                  <a:cubicBezTo>
                    <a:pt x="333" y="31"/>
                    <a:pt x="323" y="24"/>
                    <a:pt x="333" y="31"/>
                  </a:cubicBezTo>
                  <a:cubicBezTo>
                    <a:pt x="342" y="38"/>
                    <a:pt x="341" y="17"/>
                    <a:pt x="351" y="24"/>
                  </a:cubicBezTo>
                  <a:cubicBezTo>
                    <a:pt x="361" y="31"/>
                    <a:pt x="358" y="25"/>
                    <a:pt x="370" y="29"/>
                  </a:cubicBezTo>
                  <a:cubicBezTo>
                    <a:pt x="383" y="33"/>
                    <a:pt x="377" y="21"/>
                    <a:pt x="388" y="23"/>
                  </a:cubicBezTo>
                  <a:cubicBezTo>
                    <a:pt x="400" y="25"/>
                    <a:pt x="401" y="27"/>
                    <a:pt x="406" y="22"/>
                  </a:cubicBezTo>
                  <a:cubicBezTo>
                    <a:pt x="411" y="17"/>
                    <a:pt x="400" y="4"/>
                    <a:pt x="421" y="10"/>
                  </a:cubicBezTo>
                  <a:cubicBezTo>
                    <a:pt x="442" y="16"/>
                    <a:pt x="442" y="9"/>
                    <a:pt x="446" y="12"/>
                  </a:cubicBezTo>
                  <a:cubicBezTo>
                    <a:pt x="451" y="15"/>
                    <a:pt x="452" y="0"/>
                    <a:pt x="463" y="11"/>
                  </a:cubicBezTo>
                  <a:cubicBezTo>
                    <a:pt x="473" y="21"/>
                    <a:pt x="480" y="3"/>
                    <a:pt x="474" y="27"/>
                  </a:cubicBezTo>
                  <a:cubicBezTo>
                    <a:pt x="469" y="52"/>
                    <a:pt x="470" y="64"/>
                    <a:pt x="446" y="72"/>
                  </a:cubicBezTo>
                  <a:cubicBezTo>
                    <a:pt x="423" y="79"/>
                    <a:pt x="428" y="84"/>
                    <a:pt x="404" y="92"/>
                  </a:cubicBezTo>
                  <a:cubicBezTo>
                    <a:pt x="381" y="99"/>
                    <a:pt x="358" y="109"/>
                    <a:pt x="330" y="114"/>
                  </a:cubicBezTo>
                  <a:cubicBezTo>
                    <a:pt x="301" y="120"/>
                    <a:pt x="275" y="111"/>
                    <a:pt x="255" y="134"/>
                  </a:cubicBezTo>
                  <a:cubicBezTo>
                    <a:pt x="234" y="156"/>
                    <a:pt x="225" y="162"/>
                    <a:pt x="216" y="164"/>
                  </a:cubicBezTo>
                  <a:cubicBezTo>
                    <a:pt x="206" y="166"/>
                    <a:pt x="215" y="170"/>
                    <a:pt x="202" y="180"/>
                  </a:cubicBezTo>
                  <a:cubicBezTo>
                    <a:pt x="188" y="189"/>
                    <a:pt x="181" y="185"/>
                    <a:pt x="181" y="185"/>
                  </a:cubicBezTo>
                  <a:cubicBezTo>
                    <a:pt x="177" y="199"/>
                    <a:pt x="170" y="209"/>
                    <a:pt x="170" y="209"/>
                  </a:cubicBezTo>
                  <a:cubicBezTo>
                    <a:pt x="170" y="209"/>
                    <a:pt x="152" y="205"/>
                    <a:pt x="149" y="210"/>
                  </a:cubicBezTo>
                  <a:cubicBezTo>
                    <a:pt x="136" y="225"/>
                    <a:pt x="132" y="217"/>
                    <a:pt x="122" y="215"/>
                  </a:cubicBezTo>
                  <a:cubicBezTo>
                    <a:pt x="113" y="213"/>
                    <a:pt x="127" y="227"/>
                    <a:pt x="127" y="227"/>
                  </a:cubicBezTo>
                  <a:close/>
                </a:path>
              </a:pathLst>
            </a:custGeom>
            <a:solidFill>
              <a:srgbClr val="DDDDDD">
                <a:alpha val="30000"/>
              </a:srgbClr>
            </a:solidFill>
            <a:ln w="3175" cap="rnd">
              <a:noFill/>
              <a:prstDash val="solid"/>
              <a:round/>
              <a:headEnd/>
              <a:tailEnd/>
            </a:ln>
          </p:spPr>
          <p:txBody>
            <a:bodyPr/>
            <a:lstStyle/>
            <a:p>
              <a:endParaRPr lang="en-US"/>
            </a:p>
          </p:txBody>
        </p:sp>
        <p:sp>
          <p:nvSpPr>
            <p:cNvPr id="212" name="Freeform 315"/>
            <p:cNvSpPr>
              <a:spLocks/>
            </p:cNvSpPr>
            <p:nvPr/>
          </p:nvSpPr>
          <p:spPr bwMode="auto">
            <a:xfrm>
              <a:off x="5276850" y="2154238"/>
              <a:ext cx="57150" cy="68262"/>
            </a:xfrm>
            <a:custGeom>
              <a:avLst/>
              <a:gdLst>
                <a:gd name="T0" fmla="*/ 1 w 64"/>
                <a:gd name="T1" fmla="*/ 0 h 76"/>
                <a:gd name="T2" fmla="*/ 1 w 64"/>
                <a:gd name="T3" fmla="*/ 1 h 76"/>
                <a:gd name="T4" fmla="*/ 1 w 64"/>
                <a:gd name="T5" fmla="*/ 1 h 76"/>
                <a:gd name="T6" fmla="*/ 0 w 64"/>
                <a:gd name="T7" fmla="*/ 1 h 76"/>
                <a:gd name="T8" fmla="*/ 1 w 64"/>
                <a:gd name="T9" fmla="*/ 1 h 76"/>
                <a:gd name="T10" fmla="*/ 1 w 64"/>
                <a:gd name="T11" fmla="*/ 1 h 76"/>
                <a:gd name="T12" fmla="*/ 1 w 64"/>
                <a:gd name="T13" fmla="*/ 1 h 76"/>
                <a:gd name="T14" fmla="*/ 1 w 64"/>
                <a:gd name="T15" fmla="*/ 1 h 76"/>
                <a:gd name="T16" fmla="*/ 1 w 64"/>
                <a:gd name="T17" fmla="*/ 1 h 76"/>
                <a:gd name="T18" fmla="*/ 1 w 64"/>
                <a:gd name="T19" fmla="*/ 1 h 76"/>
                <a:gd name="T20" fmla="*/ 1 w 64"/>
                <a:gd name="T21" fmla="*/ 1 h 76"/>
                <a:gd name="T22" fmla="*/ 1 w 64"/>
                <a:gd name="T23" fmla="*/ 1 h 76"/>
                <a:gd name="T24" fmla="*/ 1 w 64"/>
                <a:gd name="T25" fmla="*/ 1 h 76"/>
                <a:gd name="T26" fmla="*/ 1 w 64"/>
                <a:gd name="T27" fmla="*/ 1 h 76"/>
                <a:gd name="T28" fmla="*/ 1 w 64"/>
                <a:gd name="T29" fmla="*/ 0 h 7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4" h="76">
                  <a:moveTo>
                    <a:pt x="20" y="0"/>
                  </a:moveTo>
                  <a:cubicBezTo>
                    <a:pt x="17" y="0"/>
                    <a:pt x="17" y="1"/>
                    <a:pt x="14" y="7"/>
                  </a:cubicBezTo>
                  <a:cubicBezTo>
                    <a:pt x="12" y="12"/>
                    <a:pt x="16" y="13"/>
                    <a:pt x="11" y="16"/>
                  </a:cubicBezTo>
                  <a:cubicBezTo>
                    <a:pt x="5" y="20"/>
                    <a:pt x="0" y="14"/>
                    <a:pt x="0" y="21"/>
                  </a:cubicBezTo>
                  <a:cubicBezTo>
                    <a:pt x="0" y="28"/>
                    <a:pt x="6" y="31"/>
                    <a:pt x="10" y="38"/>
                  </a:cubicBezTo>
                  <a:cubicBezTo>
                    <a:pt x="13" y="45"/>
                    <a:pt x="15" y="45"/>
                    <a:pt x="18" y="44"/>
                  </a:cubicBezTo>
                  <a:cubicBezTo>
                    <a:pt x="21" y="44"/>
                    <a:pt x="22" y="40"/>
                    <a:pt x="22" y="45"/>
                  </a:cubicBezTo>
                  <a:cubicBezTo>
                    <a:pt x="22" y="51"/>
                    <a:pt x="19" y="55"/>
                    <a:pt x="21" y="58"/>
                  </a:cubicBezTo>
                  <a:cubicBezTo>
                    <a:pt x="23" y="62"/>
                    <a:pt x="28" y="60"/>
                    <a:pt x="31" y="66"/>
                  </a:cubicBezTo>
                  <a:cubicBezTo>
                    <a:pt x="34" y="72"/>
                    <a:pt x="40" y="76"/>
                    <a:pt x="42" y="75"/>
                  </a:cubicBezTo>
                  <a:cubicBezTo>
                    <a:pt x="45" y="75"/>
                    <a:pt x="44" y="63"/>
                    <a:pt x="50" y="60"/>
                  </a:cubicBezTo>
                  <a:cubicBezTo>
                    <a:pt x="56" y="57"/>
                    <a:pt x="55" y="55"/>
                    <a:pt x="59" y="57"/>
                  </a:cubicBezTo>
                  <a:cubicBezTo>
                    <a:pt x="63" y="58"/>
                    <a:pt x="64" y="48"/>
                    <a:pt x="64" y="48"/>
                  </a:cubicBezTo>
                  <a:cubicBezTo>
                    <a:pt x="64" y="48"/>
                    <a:pt x="57" y="33"/>
                    <a:pt x="55" y="32"/>
                  </a:cubicBezTo>
                  <a:cubicBezTo>
                    <a:pt x="52" y="31"/>
                    <a:pt x="20" y="0"/>
                    <a:pt x="20" y="0"/>
                  </a:cubicBezTo>
                  <a:close/>
                </a:path>
              </a:pathLst>
            </a:custGeom>
            <a:solidFill>
              <a:srgbClr val="DDDDDD">
                <a:alpha val="30000"/>
              </a:srgbClr>
            </a:solidFill>
            <a:ln w="3175" cap="rnd">
              <a:noFill/>
              <a:prstDash val="solid"/>
              <a:round/>
              <a:headEnd/>
              <a:tailEnd/>
            </a:ln>
          </p:spPr>
          <p:txBody>
            <a:bodyPr/>
            <a:lstStyle/>
            <a:p>
              <a:endParaRPr lang="en-US"/>
            </a:p>
          </p:txBody>
        </p:sp>
        <p:sp>
          <p:nvSpPr>
            <p:cNvPr id="213" name="Freeform 316"/>
            <p:cNvSpPr>
              <a:spLocks/>
            </p:cNvSpPr>
            <p:nvPr/>
          </p:nvSpPr>
          <p:spPr bwMode="auto">
            <a:xfrm>
              <a:off x="5062538" y="2238375"/>
              <a:ext cx="33338" cy="42862"/>
            </a:xfrm>
            <a:custGeom>
              <a:avLst/>
              <a:gdLst>
                <a:gd name="T0" fmla="*/ 1 w 39"/>
                <a:gd name="T1" fmla="*/ 0 h 49"/>
                <a:gd name="T2" fmla="*/ 0 w 39"/>
                <a:gd name="T3" fmla="*/ 1 h 49"/>
                <a:gd name="T4" fmla="*/ 1 w 39"/>
                <a:gd name="T5" fmla="*/ 1 h 49"/>
                <a:gd name="T6" fmla="*/ 1 w 39"/>
                <a:gd name="T7" fmla="*/ 1 h 49"/>
                <a:gd name="T8" fmla="*/ 1 w 39"/>
                <a:gd name="T9" fmla="*/ 0 h 4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 h="49">
                  <a:moveTo>
                    <a:pt x="15" y="0"/>
                  </a:moveTo>
                  <a:cubicBezTo>
                    <a:pt x="6" y="4"/>
                    <a:pt x="0" y="2"/>
                    <a:pt x="0" y="18"/>
                  </a:cubicBezTo>
                  <a:cubicBezTo>
                    <a:pt x="0" y="33"/>
                    <a:pt x="12" y="49"/>
                    <a:pt x="20" y="44"/>
                  </a:cubicBezTo>
                  <a:cubicBezTo>
                    <a:pt x="28" y="40"/>
                    <a:pt x="36" y="35"/>
                    <a:pt x="37" y="27"/>
                  </a:cubicBezTo>
                  <a:cubicBezTo>
                    <a:pt x="39" y="19"/>
                    <a:pt x="15" y="0"/>
                    <a:pt x="15" y="0"/>
                  </a:cubicBezTo>
                  <a:close/>
                </a:path>
              </a:pathLst>
            </a:custGeom>
            <a:solidFill>
              <a:srgbClr val="DDDDDD">
                <a:alpha val="30000"/>
              </a:srgbClr>
            </a:solidFill>
            <a:ln w="3175" cap="rnd">
              <a:noFill/>
              <a:prstDash val="solid"/>
              <a:round/>
              <a:headEnd/>
              <a:tailEnd/>
            </a:ln>
          </p:spPr>
          <p:txBody>
            <a:bodyPr/>
            <a:lstStyle/>
            <a:p>
              <a:endParaRPr lang="en-US"/>
            </a:p>
          </p:txBody>
        </p:sp>
        <p:sp>
          <p:nvSpPr>
            <p:cNvPr id="214" name="Freeform 317"/>
            <p:cNvSpPr>
              <a:spLocks/>
            </p:cNvSpPr>
            <p:nvPr/>
          </p:nvSpPr>
          <p:spPr bwMode="auto">
            <a:xfrm>
              <a:off x="5551488" y="1936750"/>
              <a:ext cx="39688" cy="26987"/>
            </a:xfrm>
            <a:custGeom>
              <a:avLst/>
              <a:gdLst>
                <a:gd name="T0" fmla="*/ 1 w 46"/>
                <a:gd name="T1" fmla="*/ 1 h 32"/>
                <a:gd name="T2" fmla="*/ 1 w 46"/>
                <a:gd name="T3" fmla="*/ 1 h 32"/>
                <a:gd name="T4" fmla="*/ 1 w 46"/>
                <a:gd name="T5" fmla="*/ 1 h 32"/>
                <a:gd name="T6" fmla="*/ 1 w 46"/>
                <a:gd name="T7" fmla="*/ 1 h 32"/>
                <a:gd name="T8" fmla="*/ 1 w 46"/>
                <a:gd name="T9" fmla="*/ 1 h 32"/>
                <a:gd name="T10" fmla="*/ 1 w 46"/>
                <a:gd name="T11" fmla="*/ 1 h 32"/>
                <a:gd name="T12" fmla="*/ 1 w 46"/>
                <a:gd name="T13" fmla="*/ 1 h 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6" h="32">
                  <a:moveTo>
                    <a:pt x="20" y="1"/>
                  </a:moveTo>
                  <a:cubicBezTo>
                    <a:pt x="11" y="1"/>
                    <a:pt x="0" y="0"/>
                    <a:pt x="3" y="5"/>
                  </a:cubicBezTo>
                  <a:cubicBezTo>
                    <a:pt x="5" y="11"/>
                    <a:pt x="10" y="7"/>
                    <a:pt x="6" y="15"/>
                  </a:cubicBezTo>
                  <a:cubicBezTo>
                    <a:pt x="2" y="23"/>
                    <a:pt x="13" y="32"/>
                    <a:pt x="23" y="30"/>
                  </a:cubicBezTo>
                  <a:cubicBezTo>
                    <a:pt x="32" y="27"/>
                    <a:pt x="39" y="27"/>
                    <a:pt x="42" y="26"/>
                  </a:cubicBezTo>
                  <a:cubicBezTo>
                    <a:pt x="46" y="25"/>
                    <a:pt x="45" y="9"/>
                    <a:pt x="43" y="5"/>
                  </a:cubicBezTo>
                  <a:cubicBezTo>
                    <a:pt x="41" y="2"/>
                    <a:pt x="20" y="1"/>
                    <a:pt x="20" y="1"/>
                  </a:cubicBezTo>
                  <a:close/>
                </a:path>
              </a:pathLst>
            </a:custGeom>
            <a:solidFill>
              <a:srgbClr val="DDDDDD">
                <a:alpha val="30000"/>
              </a:srgbClr>
            </a:solidFill>
            <a:ln w="3175" cap="rnd">
              <a:noFill/>
              <a:prstDash val="solid"/>
              <a:round/>
              <a:headEnd/>
              <a:tailEnd/>
            </a:ln>
          </p:spPr>
          <p:txBody>
            <a:bodyPr/>
            <a:lstStyle/>
            <a:p>
              <a:endParaRPr lang="en-US"/>
            </a:p>
          </p:txBody>
        </p:sp>
        <p:sp>
          <p:nvSpPr>
            <p:cNvPr id="215" name="Freeform 318"/>
            <p:cNvSpPr>
              <a:spLocks/>
            </p:cNvSpPr>
            <p:nvPr/>
          </p:nvSpPr>
          <p:spPr bwMode="auto">
            <a:xfrm>
              <a:off x="6253163" y="1397000"/>
              <a:ext cx="106363" cy="131762"/>
            </a:xfrm>
            <a:custGeom>
              <a:avLst/>
              <a:gdLst>
                <a:gd name="T0" fmla="*/ 1 w 120"/>
                <a:gd name="T1" fmla="*/ 1 h 150"/>
                <a:gd name="T2" fmla="*/ 1 w 120"/>
                <a:gd name="T3" fmla="*/ 1 h 150"/>
                <a:gd name="T4" fmla="*/ 1 w 120"/>
                <a:gd name="T5" fmla="*/ 1 h 150"/>
                <a:gd name="T6" fmla="*/ 1 w 120"/>
                <a:gd name="T7" fmla="*/ 1 h 150"/>
                <a:gd name="T8" fmla="*/ 1 w 120"/>
                <a:gd name="T9" fmla="*/ 1 h 150"/>
                <a:gd name="T10" fmla="*/ 1 w 120"/>
                <a:gd name="T11" fmla="*/ 1 h 150"/>
                <a:gd name="T12" fmla="*/ 1 w 120"/>
                <a:gd name="T13" fmla="*/ 1 h 150"/>
                <a:gd name="T14" fmla="*/ 1 w 120"/>
                <a:gd name="T15" fmla="*/ 1 h 150"/>
                <a:gd name="T16" fmla="*/ 0 w 120"/>
                <a:gd name="T17" fmla="*/ 1 h 150"/>
                <a:gd name="T18" fmla="*/ 1 w 120"/>
                <a:gd name="T19" fmla="*/ 1 h 150"/>
                <a:gd name="T20" fmla="*/ 1 w 120"/>
                <a:gd name="T21" fmla="*/ 1 h 150"/>
                <a:gd name="T22" fmla="*/ 1 w 120"/>
                <a:gd name="T23" fmla="*/ 1 h 150"/>
                <a:gd name="T24" fmla="*/ 1 w 120"/>
                <a:gd name="T25" fmla="*/ 1 h 150"/>
                <a:gd name="T26" fmla="*/ 1 w 120"/>
                <a:gd name="T27" fmla="*/ 1 h 150"/>
                <a:gd name="T28" fmla="*/ 1 w 120"/>
                <a:gd name="T29" fmla="*/ 1 h 150"/>
                <a:gd name="T30" fmla="*/ 1 w 120"/>
                <a:gd name="T31" fmla="*/ 1 h 150"/>
                <a:gd name="T32" fmla="*/ 1 w 120"/>
                <a:gd name="T33" fmla="*/ 1 h 15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20" h="150">
                  <a:moveTo>
                    <a:pt x="65" y="33"/>
                  </a:moveTo>
                  <a:cubicBezTo>
                    <a:pt x="64" y="27"/>
                    <a:pt x="64" y="18"/>
                    <a:pt x="61" y="16"/>
                  </a:cubicBezTo>
                  <a:cubicBezTo>
                    <a:pt x="59" y="14"/>
                    <a:pt x="53" y="0"/>
                    <a:pt x="51" y="7"/>
                  </a:cubicBezTo>
                  <a:cubicBezTo>
                    <a:pt x="50" y="14"/>
                    <a:pt x="50" y="29"/>
                    <a:pt x="45" y="27"/>
                  </a:cubicBezTo>
                  <a:cubicBezTo>
                    <a:pt x="39" y="25"/>
                    <a:pt x="41" y="7"/>
                    <a:pt x="35" y="18"/>
                  </a:cubicBezTo>
                  <a:cubicBezTo>
                    <a:pt x="28" y="29"/>
                    <a:pt x="27" y="36"/>
                    <a:pt x="28" y="46"/>
                  </a:cubicBezTo>
                  <a:cubicBezTo>
                    <a:pt x="28" y="56"/>
                    <a:pt x="22" y="47"/>
                    <a:pt x="21" y="66"/>
                  </a:cubicBezTo>
                  <a:cubicBezTo>
                    <a:pt x="21" y="85"/>
                    <a:pt x="22" y="96"/>
                    <a:pt x="17" y="106"/>
                  </a:cubicBezTo>
                  <a:cubicBezTo>
                    <a:pt x="11" y="115"/>
                    <a:pt x="0" y="128"/>
                    <a:pt x="0" y="131"/>
                  </a:cubicBezTo>
                  <a:cubicBezTo>
                    <a:pt x="0" y="133"/>
                    <a:pt x="0" y="150"/>
                    <a:pt x="13" y="143"/>
                  </a:cubicBezTo>
                  <a:cubicBezTo>
                    <a:pt x="26" y="136"/>
                    <a:pt x="12" y="116"/>
                    <a:pt x="45" y="123"/>
                  </a:cubicBezTo>
                  <a:cubicBezTo>
                    <a:pt x="78" y="130"/>
                    <a:pt x="55" y="125"/>
                    <a:pt x="84" y="121"/>
                  </a:cubicBezTo>
                  <a:cubicBezTo>
                    <a:pt x="113" y="118"/>
                    <a:pt x="118" y="111"/>
                    <a:pt x="119" y="102"/>
                  </a:cubicBezTo>
                  <a:cubicBezTo>
                    <a:pt x="120" y="93"/>
                    <a:pt x="118" y="71"/>
                    <a:pt x="110" y="73"/>
                  </a:cubicBezTo>
                  <a:cubicBezTo>
                    <a:pt x="103" y="75"/>
                    <a:pt x="94" y="66"/>
                    <a:pt x="102" y="62"/>
                  </a:cubicBezTo>
                  <a:cubicBezTo>
                    <a:pt x="110" y="58"/>
                    <a:pt x="94" y="35"/>
                    <a:pt x="88" y="36"/>
                  </a:cubicBezTo>
                  <a:cubicBezTo>
                    <a:pt x="82" y="36"/>
                    <a:pt x="65" y="33"/>
                    <a:pt x="65" y="33"/>
                  </a:cubicBezTo>
                  <a:close/>
                </a:path>
              </a:pathLst>
            </a:custGeom>
            <a:solidFill>
              <a:srgbClr val="DDDDDD">
                <a:alpha val="30000"/>
              </a:srgbClr>
            </a:solidFill>
            <a:ln w="3175" cap="rnd">
              <a:noFill/>
              <a:prstDash val="solid"/>
              <a:round/>
              <a:headEnd/>
              <a:tailEnd/>
            </a:ln>
          </p:spPr>
          <p:txBody>
            <a:bodyPr/>
            <a:lstStyle/>
            <a:p>
              <a:endParaRPr lang="en-US"/>
            </a:p>
          </p:txBody>
        </p:sp>
        <p:sp>
          <p:nvSpPr>
            <p:cNvPr id="216" name="Freeform 319"/>
            <p:cNvSpPr>
              <a:spLocks/>
            </p:cNvSpPr>
            <p:nvPr/>
          </p:nvSpPr>
          <p:spPr bwMode="auto">
            <a:xfrm>
              <a:off x="6159500" y="1344613"/>
              <a:ext cx="107950" cy="120650"/>
            </a:xfrm>
            <a:custGeom>
              <a:avLst/>
              <a:gdLst>
                <a:gd name="T0" fmla="*/ 1 w 123"/>
                <a:gd name="T1" fmla="*/ 1 h 137"/>
                <a:gd name="T2" fmla="*/ 1 w 123"/>
                <a:gd name="T3" fmla="*/ 1 h 137"/>
                <a:gd name="T4" fmla="*/ 1 w 123"/>
                <a:gd name="T5" fmla="*/ 1 h 137"/>
                <a:gd name="T6" fmla="*/ 1 w 123"/>
                <a:gd name="T7" fmla="*/ 1 h 137"/>
                <a:gd name="T8" fmla="*/ 1 w 123"/>
                <a:gd name="T9" fmla="*/ 1 h 137"/>
                <a:gd name="T10" fmla="*/ 1 w 123"/>
                <a:gd name="T11" fmla="*/ 1 h 137"/>
                <a:gd name="T12" fmla="*/ 1 w 123"/>
                <a:gd name="T13" fmla="*/ 1 h 137"/>
                <a:gd name="T14" fmla="*/ 1 w 123"/>
                <a:gd name="T15" fmla="*/ 1 h 137"/>
                <a:gd name="T16" fmla="*/ 1 w 123"/>
                <a:gd name="T17" fmla="*/ 1 h 137"/>
                <a:gd name="T18" fmla="*/ 1 w 123"/>
                <a:gd name="T19" fmla="*/ 1 h 137"/>
                <a:gd name="T20" fmla="*/ 1 w 123"/>
                <a:gd name="T21" fmla="*/ 1 h 137"/>
                <a:gd name="T22" fmla="*/ 1 w 123"/>
                <a:gd name="T23" fmla="*/ 1 h 13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3" h="137">
                  <a:moveTo>
                    <a:pt x="79" y="29"/>
                  </a:moveTo>
                  <a:cubicBezTo>
                    <a:pt x="77" y="20"/>
                    <a:pt x="77" y="3"/>
                    <a:pt x="69" y="2"/>
                  </a:cubicBezTo>
                  <a:cubicBezTo>
                    <a:pt x="61" y="0"/>
                    <a:pt x="46" y="4"/>
                    <a:pt x="42" y="8"/>
                  </a:cubicBezTo>
                  <a:cubicBezTo>
                    <a:pt x="38" y="12"/>
                    <a:pt x="21" y="19"/>
                    <a:pt x="19" y="27"/>
                  </a:cubicBezTo>
                  <a:cubicBezTo>
                    <a:pt x="16" y="36"/>
                    <a:pt x="0" y="36"/>
                    <a:pt x="4" y="52"/>
                  </a:cubicBezTo>
                  <a:cubicBezTo>
                    <a:pt x="8" y="67"/>
                    <a:pt x="17" y="61"/>
                    <a:pt x="33" y="77"/>
                  </a:cubicBezTo>
                  <a:cubicBezTo>
                    <a:pt x="49" y="94"/>
                    <a:pt x="44" y="105"/>
                    <a:pt x="44" y="105"/>
                  </a:cubicBezTo>
                  <a:cubicBezTo>
                    <a:pt x="44" y="105"/>
                    <a:pt x="57" y="102"/>
                    <a:pt x="75" y="120"/>
                  </a:cubicBezTo>
                  <a:cubicBezTo>
                    <a:pt x="93" y="137"/>
                    <a:pt x="105" y="75"/>
                    <a:pt x="107" y="73"/>
                  </a:cubicBezTo>
                  <a:cubicBezTo>
                    <a:pt x="109" y="70"/>
                    <a:pt x="123" y="34"/>
                    <a:pt x="119" y="25"/>
                  </a:cubicBezTo>
                  <a:cubicBezTo>
                    <a:pt x="115" y="16"/>
                    <a:pt x="104" y="5"/>
                    <a:pt x="102" y="8"/>
                  </a:cubicBezTo>
                  <a:cubicBezTo>
                    <a:pt x="99" y="10"/>
                    <a:pt x="79" y="29"/>
                    <a:pt x="79" y="29"/>
                  </a:cubicBezTo>
                  <a:close/>
                </a:path>
              </a:pathLst>
            </a:custGeom>
            <a:solidFill>
              <a:srgbClr val="DDDDDD">
                <a:alpha val="30000"/>
              </a:srgbClr>
            </a:solidFill>
            <a:ln w="3175" cap="rnd">
              <a:noFill/>
              <a:prstDash val="solid"/>
              <a:round/>
              <a:headEnd/>
              <a:tailEnd/>
            </a:ln>
          </p:spPr>
          <p:txBody>
            <a:bodyPr/>
            <a:lstStyle/>
            <a:p>
              <a:endParaRPr lang="en-US"/>
            </a:p>
          </p:txBody>
        </p:sp>
        <p:sp>
          <p:nvSpPr>
            <p:cNvPr id="217" name="Freeform 320"/>
            <p:cNvSpPr>
              <a:spLocks/>
            </p:cNvSpPr>
            <p:nvPr/>
          </p:nvSpPr>
          <p:spPr bwMode="auto">
            <a:xfrm>
              <a:off x="6116638" y="1246188"/>
              <a:ext cx="107950" cy="104775"/>
            </a:xfrm>
            <a:custGeom>
              <a:avLst/>
              <a:gdLst>
                <a:gd name="T0" fmla="*/ 1 w 122"/>
                <a:gd name="T1" fmla="*/ 0 h 119"/>
                <a:gd name="T2" fmla="*/ 1 w 122"/>
                <a:gd name="T3" fmla="*/ 1 h 119"/>
                <a:gd name="T4" fmla="*/ 1 w 122"/>
                <a:gd name="T5" fmla="*/ 1 h 119"/>
                <a:gd name="T6" fmla="*/ 1 w 122"/>
                <a:gd name="T7" fmla="*/ 1 h 119"/>
                <a:gd name="T8" fmla="*/ 1 w 122"/>
                <a:gd name="T9" fmla="*/ 1 h 119"/>
                <a:gd name="T10" fmla="*/ 1 w 122"/>
                <a:gd name="T11" fmla="*/ 1 h 119"/>
                <a:gd name="T12" fmla="*/ 1 w 122"/>
                <a:gd name="T13" fmla="*/ 1 h 119"/>
                <a:gd name="T14" fmla="*/ 1 w 122"/>
                <a:gd name="T15" fmla="*/ 1 h 119"/>
                <a:gd name="T16" fmla="*/ 1 w 122"/>
                <a:gd name="T17" fmla="*/ 1 h 119"/>
                <a:gd name="T18" fmla="*/ 1 w 122"/>
                <a:gd name="T19" fmla="*/ 1 h 119"/>
                <a:gd name="T20" fmla="*/ 1 w 122"/>
                <a:gd name="T21" fmla="*/ 1 h 119"/>
                <a:gd name="T22" fmla="*/ 1 w 122"/>
                <a:gd name="T23" fmla="*/ 1 h 119"/>
                <a:gd name="T24" fmla="*/ 1 w 122"/>
                <a:gd name="T25" fmla="*/ 0 h 1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2" h="119">
                  <a:moveTo>
                    <a:pt x="86" y="0"/>
                  </a:moveTo>
                  <a:cubicBezTo>
                    <a:pt x="74" y="7"/>
                    <a:pt x="61" y="14"/>
                    <a:pt x="57" y="30"/>
                  </a:cubicBezTo>
                  <a:cubicBezTo>
                    <a:pt x="52" y="45"/>
                    <a:pt x="54" y="51"/>
                    <a:pt x="41" y="60"/>
                  </a:cubicBezTo>
                  <a:cubicBezTo>
                    <a:pt x="29" y="70"/>
                    <a:pt x="13" y="68"/>
                    <a:pt x="13" y="79"/>
                  </a:cubicBezTo>
                  <a:cubicBezTo>
                    <a:pt x="13" y="90"/>
                    <a:pt x="18" y="84"/>
                    <a:pt x="20" y="92"/>
                  </a:cubicBezTo>
                  <a:cubicBezTo>
                    <a:pt x="22" y="101"/>
                    <a:pt x="0" y="105"/>
                    <a:pt x="14" y="112"/>
                  </a:cubicBezTo>
                  <a:cubicBezTo>
                    <a:pt x="29" y="119"/>
                    <a:pt x="33" y="115"/>
                    <a:pt x="47" y="113"/>
                  </a:cubicBezTo>
                  <a:cubicBezTo>
                    <a:pt x="60" y="110"/>
                    <a:pt x="56" y="95"/>
                    <a:pt x="72" y="99"/>
                  </a:cubicBezTo>
                  <a:cubicBezTo>
                    <a:pt x="89" y="104"/>
                    <a:pt x="89" y="92"/>
                    <a:pt x="103" y="91"/>
                  </a:cubicBezTo>
                  <a:cubicBezTo>
                    <a:pt x="117" y="91"/>
                    <a:pt x="118" y="72"/>
                    <a:pt x="117" y="61"/>
                  </a:cubicBezTo>
                  <a:cubicBezTo>
                    <a:pt x="115" y="50"/>
                    <a:pt x="122" y="44"/>
                    <a:pt x="121" y="38"/>
                  </a:cubicBezTo>
                  <a:cubicBezTo>
                    <a:pt x="120" y="33"/>
                    <a:pt x="117" y="9"/>
                    <a:pt x="113" y="8"/>
                  </a:cubicBezTo>
                  <a:cubicBezTo>
                    <a:pt x="109" y="6"/>
                    <a:pt x="86" y="0"/>
                    <a:pt x="86" y="0"/>
                  </a:cubicBezTo>
                  <a:close/>
                </a:path>
              </a:pathLst>
            </a:custGeom>
            <a:solidFill>
              <a:srgbClr val="DDDDDD">
                <a:alpha val="30000"/>
              </a:srgbClr>
            </a:solidFill>
            <a:ln w="3175" cap="rnd">
              <a:noFill/>
              <a:prstDash val="solid"/>
              <a:round/>
              <a:headEnd/>
              <a:tailEnd/>
            </a:ln>
          </p:spPr>
          <p:txBody>
            <a:bodyPr/>
            <a:lstStyle/>
            <a:p>
              <a:endParaRPr lang="en-US"/>
            </a:p>
          </p:txBody>
        </p:sp>
        <p:sp>
          <p:nvSpPr>
            <p:cNvPr id="218" name="Freeform 321"/>
            <p:cNvSpPr>
              <a:spLocks/>
            </p:cNvSpPr>
            <p:nvPr/>
          </p:nvSpPr>
          <p:spPr bwMode="auto">
            <a:xfrm>
              <a:off x="6119813" y="1347788"/>
              <a:ext cx="47625" cy="31750"/>
            </a:xfrm>
            <a:custGeom>
              <a:avLst/>
              <a:gdLst>
                <a:gd name="T0" fmla="*/ 1 w 54"/>
                <a:gd name="T1" fmla="*/ 1 h 36"/>
                <a:gd name="T2" fmla="*/ 1 w 54"/>
                <a:gd name="T3" fmla="*/ 1 h 36"/>
                <a:gd name="T4" fmla="*/ 1 w 54"/>
                <a:gd name="T5" fmla="*/ 1 h 36"/>
                <a:gd name="T6" fmla="*/ 1 w 54"/>
                <a:gd name="T7" fmla="*/ 1 h 36"/>
                <a:gd name="T8" fmla="*/ 1 w 54"/>
                <a:gd name="T9" fmla="*/ 1 h 36"/>
                <a:gd name="T10" fmla="*/ 1 w 54"/>
                <a:gd name="T11" fmla="*/ 1 h 36"/>
                <a:gd name="T12" fmla="*/ 1 w 54"/>
                <a:gd name="T13" fmla="*/ 1 h 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4" h="36">
                  <a:moveTo>
                    <a:pt x="17" y="9"/>
                  </a:moveTo>
                  <a:cubicBezTo>
                    <a:pt x="8" y="9"/>
                    <a:pt x="0" y="0"/>
                    <a:pt x="1" y="15"/>
                  </a:cubicBezTo>
                  <a:cubicBezTo>
                    <a:pt x="1" y="30"/>
                    <a:pt x="4" y="36"/>
                    <a:pt x="16" y="36"/>
                  </a:cubicBezTo>
                  <a:cubicBezTo>
                    <a:pt x="28" y="36"/>
                    <a:pt x="23" y="27"/>
                    <a:pt x="35" y="25"/>
                  </a:cubicBezTo>
                  <a:cubicBezTo>
                    <a:pt x="47" y="23"/>
                    <a:pt x="52" y="15"/>
                    <a:pt x="52" y="12"/>
                  </a:cubicBezTo>
                  <a:cubicBezTo>
                    <a:pt x="52" y="10"/>
                    <a:pt x="54" y="5"/>
                    <a:pt x="50" y="6"/>
                  </a:cubicBezTo>
                  <a:cubicBezTo>
                    <a:pt x="45" y="8"/>
                    <a:pt x="17" y="9"/>
                    <a:pt x="17" y="9"/>
                  </a:cubicBezTo>
                  <a:close/>
                </a:path>
              </a:pathLst>
            </a:custGeom>
            <a:solidFill>
              <a:srgbClr val="DDDDDD">
                <a:alpha val="30000"/>
              </a:srgbClr>
            </a:solidFill>
            <a:ln w="3175" cap="rnd">
              <a:noFill/>
              <a:prstDash val="solid"/>
              <a:round/>
              <a:headEnd/>
              <a:tailEnd/>
            </a:ln>
          </p:spPr>
          <p:txBody>
            <a:bodyPr/>
            <a:lstStyle/>
            <a:p>
              <a:endParaRPr lang="en-US"/>
            </a:p>
          </p:txBody>
        </p:sp>
        <p:sp>
          <p:nvSpPr>
            <p:cNvPr id="219" name="Freeform 322"/>
            <p:cNvSpPr>
              <a:spLocks/>
            </p:cNvSpPr>
            <p:nvPr/>
          </p:nvSpPr>
          <p:spPr bwMode="auto">
            <a:xfrm>
              <a:off x="7112000" y="1770063"/>
              <a:ext cx="122238" cy="122237"/>
            </a:xfrm>
            <a:custGeom>
              <a:avLst/>
              <a:gdLst>
                <a:gd name="T0" fmla="*/ 1 w 139"/>
                <a:gd name="T1" fmla="*/ 1 h 137"/>
                <a:gd name="T2" fmla="*/ 1 w 139"/>
                <a:gd name="T3" fmla="*/ 1 h 137"/>
                <a:gd name="T4" fmla="*/ 1 w 139"/>
                <a:gd name="T5" fmla="*/ 1 h 137"/>
                <a:gd name="T6" fmla="*/ 1 w 139"/>
                <a:gd name="T7" fmla="*/ 1 h 137"/>
                <a:gd name="T8" fmla="*/ 1 w 139"/>
                <a:gd name="T9" fmla="*/ 1 h 137"/>
                <a:gd name="T10" fmla="*/ 1 w 139"/>
                <a:gd name="T11" fmla="*/ 1 h 137"/>
                <a:gd name="T12" fmla="*/ 1 w 139"/>
                <a:gd name="T13" fmla="*/ 1 h 137"/>
                <a:gd name="T14" fmla="*/ 1 w 139"/>
                <a:gd name="T15" fmla="*/ 1 h 137"/>
                <a:gd name="T16" fmla="*/ 1 w 139"/>
                <a:gd name="T17" fmla="*/ 1 h 137"/>
                <a:gd name="T18" fmla="*/ 1 w 139"/>
                <a:gd name="T19" fmla="*/ 1 h 137"/>
                <a:gd name="T20" fmla="*/ 1 w 139"/>
                <a:gd name="T21" fmla="*/ 1 h 137"/>
                <a:gd name="T22" fmla="*/ 1 w 139"/>
                <a:gd name="T23" fmla="*/ 1 h 13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39" h="137">
                  <a:moveTo>
                    <a:pt x="90" y="33"/>
                  </a:moveTo>
                  <a:cubicBezTo>
                    <a:pt x="80" y="23"/>
                    <a:pt x="74" y="16"/>
                    <a:pt x="69" y="10"/>
                  </a:cubicBezTo>
                  <a:cubicBezTo>
                    <a:pt x="64" y="5"/>
                    <a:pt x="58" y="0"/>
                    <a:pt x="48" y="9"/>
                  </a:cubicBezTo>
                  <a:cubicBezTo>
                    <a:pt x="37" y="17"/>
                    <a:pt x="32" y="37"/>
                    <a:pt x="25" y="44"/>
                  </a:cubicBezTo>
                  <a:cubicBezTo>
                    <a:pt x="18" y="51"/>
                    <a:pt x="0" y="24"/>
                    <a:pt x="7" y="54"/>
                  </a:cubicBezTo>
                  <a:cubicBezTo>
                    <a:pt x="14" y="84"/>
                    <a:pt x="25" y="67"/>
                    <a:pt x="36" y="102"/>
                  </a:cubicBezTo>
                  <a:cubicBezTo>
                    <a:pt x="46" y="137"/>
                    <a:pt x="101" y="95"/>
                    <a:pt x="117" y="105"/>
                  </a:cubicBezTo>
                  <a:cubicBezTo>
                    <a:pt x="132" y="116"/>
                    <a:pt x="139" y="109"/>
                    <a:pt x="139" y="109"/>
                  </a:cubicBezTo>
                  <a:cubicBezTo>
                    <a:pt x="139" y="109"/>
                    <a:pt x="131" y="81"/>
                    <a:pt x="127" y="74"/>
                  </a:cubicBezTo>
                  <a:cubicBezTo>
                    <a:pt x="124" y="67"/>
                    <a:pt x="122" y="30"/>
                    <a:pt x="122" y="30"/>
                  </a:cubicBezTo>
                  <a:cubicBezTo>
                    <a:pt x="110" y="7"/>
                    <a:pt x="110" y="7"/>
                    <a:pt x="110" y="7"/>
                  </a:cubicBezTo>
                  <a:lnTo>
                    <a:pt x="90" y="33"/>
                  </a:lnTo>
                  <a:close/>
                </a:path>
              </a:pathLst>
            </a:custGeom>
            <a:solidFill>
              <a:srgbClr val="DDDDDD">
                <a:alpha val="30000"/>
              </a:srgbClr>
            </a:solidFill>
            <a:ln w="3175" cap="rnd">
              <a:noFill/>
              <a:prstDash val="solid"/>
              <a:round/>
              <a:headEnd/>
              <a:tailEnd/>
            </a:ln>
          </p:spPr>
          <p:txBody>
            <a:bodyPr/>
            <a:lstStyle/>
            <a:p>
              <a:endParaRPr lang="en-US"/>
            </a:p>
          </p:txBody>
        </p:sp>
        <p:sp>
          <p:nvSpPr>
            <p:cNvPr id="220" name="Freeform 323"/>
            <p:cNvSpPr>
              <a:spLocks/>
            </p:cNvSpPr>
            <p:nvPr/>
          </p:nvSpPr>
          <p:spPr bwMode="auto">
            <a:xfrm>
              <a:off x="7231063" y="1792288"/>
              <a:ext cx="36513" cy="69850"/>
            </a:xfrm>
            <a:custGeom>
              <a:avLst/>
              <a:gdLst>
                <a:gd name="T0" fmla="*/ 1 w 40"/>
                <a:gd name="T1" fmla="*/ 1 h 80"/>
                <a:gd name="T2" fmla="*/ 1 w 40"/>
                <a:gd name="T3" fmla="*/ 1 h 80"/>
                <a:gd name="T4" fmla="*/ 1 w 40"/>
                <a:gd name="T5" fmla="*/ 1 h 80"/>
                <a:gd name="T6" fmla="*/ 1 w 40"/>
                <a:gd name="T7" fmla="*/ 1 h 80"/>
                <a:gd name="T8" fmla="*/ 1 w 40"/>
                <a:gd name="T9" fmla="*/ 1 h 80"/>
                <a:gd name="T10" fmla="*/ 1 w 40"/>
                <a:gd name="T11" fmla="*/ 1 h 80"/>
                <a:gd name="T12" fmla="*/ 1 w 40"/>
                <a:gd name="T13" fmla="*/ 1 h 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0" h="80">
                  <a:moveTo>
                    <a:pt x="23" y="11"/>
                  </a:moveTo>
                  <a:cubicBezTo>
                    <a:pt x="12" y="7"/>
                    <a:pt x="0" y="0"/>
                    <a:pt x="2" y="16"/>
                  </a:cubicBezTo>
                  <a:cubicBezTo>
                    <a:pt x="3" y="32"/>
                    <a:pt x="2" y="46"/>
                    <a:pt x="9" y="59"/>
                  </a:cubicBezTo>
                  <a:cubicBezTo>
                    <a:pt x="16" y="71"/>
                    <a:pt x="10" y="76"/>
                    <a:pt x="16" y="78"/>
                  </a:cubicBezTo>
                  <a:cubicBezTo>
                    <a:pt x="21" y="80"/>
                    <a:pt x="32" y="64"/>
                    <a:pt x="33" y="57"/>
                  </a:cubicBezTo>
                  <a:cubicBezTo>
                    <a:pt x="35" y="50"/>
                    <a:pt x="40" y="43"/>
                    <a:pt x="39" y="36"/>
                  </a:cubicBezTo>
                  <a:cubicBezTo>
                    <a:pt x="37" y="29"/>
                    <a:pt x="23" y="11"/>
                    <a:pt x="23" y="11"/>
                  </a:cubicBezTo>
                  <a:close/>
                </a:path>
              </a:pathLst>
            </a:custGeom>
            <a:solidFill>
              <a:srgbClr val="DDDDDD">
                <a:alpha val="30000"/>
              </a:srgbClr>
            </a:solidFill>
            <a:ln w="3175" cap="rnd">
              <a:noFill/>
              <a:prstDash val="solid"/>
              <a:round/>
              <a:headEnd/>
              <a:tailEnd/>
            </a:ln>
          </p:spPr>
          <p:txBody>
            <a:bodyPr/>
            <a:lstStyle/>
            <a:p>
              <a:endParaRPr lang="en-US"/>
            </a:p>
          </p:txBody>
        </p:sp>
        <p:sp>
          <p:nvSpPr>
            <p:cNvPr id="221" name="Freeform 324"/>
            <p:cNvSpPr>
              <a:spLocks/>
            </p:cNvSpPr>
            <p:nvPr/>
          </p:nvSpPr>
          <p:spPr bwMode="auto">
            <a:xfrm>
              <a:off x="7286625" y="1812925"/>
              <a:ext cx="71438" cy="74612"/>
            </a:xfrm>
            <a:custGeom>
              <a:avLst/>
              <a:gdLst>
                <a:gd name="T0" fmla="*/ 1 w 81"/>
                <a:gd name="T1" fmla="*/ 1 h 85"/>
                <a:gd name="T2" fmla="*/ 1 w 81"/>
                <a:gd name="T3" fmla="*/ 1 h 85"/>
                <a:gd name="T4" fmla="*/ 1 w 81"/>
                <a:gd name="T5" fmla="*/ 1 h 85"/>
                <a:gd name="T6" fmla="*/ 1 w 81"/>
                <a:gd name="T7" fmla="*/ 1 h 85"/>
                <a:gd name="T8" fmla="*/ 1 w 81"/>
                <a:gd name="T9" fmla="*/ 1 h 85"/>
                <a:gd name="T10" fmla="*/ 1 w 81"/>
                <a:gd name="T11" fmla="*/ 1 h 85"/>
                <a:gd name="T12" fmla="*/ 1 w 81"/>
                <a:gd name="T13" fmla="*/ 1 h 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1" h="85">
                  <a:moveTo>
                    <a:pt x="28" y="23"/>
                  </a:moveTo>
                  <a:cubicBezTo>
                    <a:pt x="19" y="21"/>
                    <a:pt x="10" y="0"/>
                    <a:pt x="5" y="20"/>
                  </a:cubicBezTo>
                  <a:cubicBezTo>
                    <a:pt x="0" y="39"/>
                    <a:pt x="10" y="55"/>
                    <a:pt x="19" y="64"/>
                  </a:cubicBezTo>
                  <a:cubicBezTo>
                    <a:pt x="28" y="73"/>
                    <a:pt x="31" y="78"/>
                    <a:pt x="45" y="81"/>
                  </a:cubicBezTo>
                  <a:cubicBezTo>
                    <a:pt x="59" y="85"/>
                    <a:pt x="67" y="69"/>
                    <a:pt x="74" y="69"/>
                  </a:cubicBezTo>
                  <a:cubicBezTo>
                    <a:pt x="81" y="69"/>
                    <a:pt x="74" y="27"/>
                    <a:pt x="67" y="29"/>
                  </a:cubicBezTo>
                  <a:cubicBezTo>
                    <a:pt x="59" y="30"/>
                    <a:pt x="28" y="23"/>
                    <a:pt x="28" y="23"/>
                  </a:cubicBezTo>
                  <a:close/>
                </a:path>
              </a:pathLst>
            </a:custGeom>
            <a:solidFill>
              <a:srgbClr val="DDDDDD">
                <a:alpha val="30000"/>
              </a:srgbClr>
            </a:solidFill>
            <a:ln w="3175" cap="rnd">
              <a:noFill/>
              <a:prstDash val="solid"/>
              <a:round/>
              <a:headEnd/>
              <a:tailEnd/>
            </a:ln>
          </p:spPr>
          <p:txBody>
            <a:bodyPr/>
            <a:lstStyle/>
            <a:p>
              <a:endParaRPr lang="en-US"/>
            </a:p>
          </p:txBody>
        </p:sp>
        <p:sp>
          <p:nvSpPr>
            <p:cNvPr id="222" name="Freeform 325"/>
            <p:cNvSpPr>
              <a:spLocks/>
            </p:cNvSpPr>
            <p:nvPr/>
          </p:nvSpPr>
          <p:spPr bwMode="auto">
            <a:xfrm>
              <a:off x="7172325" y="1930400"/>
              <a:ext cx="76200" cy="44450"/>
            </a:xfrm>
            <a:custGeom>
              <a:avLst/>
              <a:gdLst>
                <a:gd name="T0" fmla="*/ 1 w 86"/>
                <a:gd name="T1" fmla="*/ 0 h 50"/>
                <a:gd name="T2" fmla="*/ 1 w 86"/>
                <a:gd name="T3" fmla="*/ 1 h 50"/>
                <a:gd name="T4" fmla="*/ 1 w 86"/>
                <a:gd name="T5" fmla="*/ 1 h 50"/>
                <a:gd name="T6" fmla="*/ 1 w 86"/>
                <a:gd name="T7" fmla="*/ 1 h 50"/>
                <a:gd name="T8" fmla="*/ 1 w 86"/>
                <a:gd name="T9" fmla="*/ 1 h 50"/>
                <a:gd name="T10" fmla="*/ 1 w 86"/>
                <a:gd name="T11" fmla="*/ 1 h 50"/>
                <a:gd name="T12" fmla="*/ 1 w 86"/>
                <a:gd name="T13" fmla="*/ 0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6" h="50">
                  <a:moveTo>
                    <a:pt x="51" y="0"/>
                  </a:moveTo>
                  <a:cubicBezTo>
                    <a:pt x="46" y="0"/>
                    <a:pt x="39" y="2"/>
                    <a:pt x="30" y="13"/>
                  </a:cubicBezTo>
                  <a:cubicBezTo>
                    <a:pt x="21" y="23"/>
                    <a:pt x="0" y="35"/>
                    <a:pt x="11" y="39"/>
                  </a:cubicBezTo>
                  <a:cubicBezTo>
                    <a:pt x="21" y="42"/>
                    <a:pt x="35" y="7"/>
                    <a:pt x="49" y="28"/>
                  </a:cubicBezTo>
                  <a:cubicBezTo>
                    <a:pt x="63" y="50"/>
                    <a:pt x="86" y="18"/>
                    <a:pt x="79" y="14"/>
                  </a:cubicBezTo>
                  <a:cubicBezTo>
                    <a:pt x="72" y="11"/>
                    <a:pt x="69" y="2"/>
                    <a:pt x="69" y="2"/>
                  </a:cubicBezTo>
                  <a:lnTo>
                    <a:pt x="51" y="0"/>
                  </a:lnTo>
                  <a:close/>
                </a:path>
              </a:pathLst>
            </a:custGeom>
            <a:solidFill>
              <a:srgbClr val="DDDDDD">
                <a:alpha val="30000"/>
              </a:srgbClr>
            </a:solidFill>
            <a:ln w="3175" cap="rnd">
              <a:noFill/>
              <a:prstDash val="solid"/>
              <a:round/>
              <a:headEnd/>
              <a:tailEnd/>
            </a:ln>
          </p:spPr>
          <p:txBody>
            <a:bodyPr/>
            <a:lstStyle/>
            <a:p>
              <a:endParaRPr lang="en-US"/>
            </a:p>
          </p:txBody>
        </p:sp>
        <p:sp>
          <p:nvSpPr>
            <p:cNvPr id="223" name="Freeform 326"/>
            <p:cNvSpPr>
              <a:spLocks/>
            </p:cNvSpPr>
            <p:nvPr/>
          </p:nvSpPr>
          <p:spPr bwMode="auto">
            <a:xfrm>
              <a:off x="7999413" y="2079625"/>
              <a:ext cx="130175" cy="69850"/>
            </a:xfrm>
            <a:custGeom>
              <a:avLst/>
              <a:gdLst>
                <a:gd name="T0" fmla="*/ 1 w 147"/>
                <a:gd name="T1" fmla="*/ 1 h 78"/>
                <a:gd name="T2" fmla="*/ 1 w 147"/>
                <a:gd name="T3" fmla="*/ 1 h 78"/>
                <a:gd name="T4" fmla="*/ 1 w 147"/>
                <a:gd name="T5" fmla="*/ 1 h 78"/>
                <a:gd name="T6" fmla="*/ 1 w 147"/>
                <a:gd name="T7" fmla="*/ 1 h 78"/>
                <a:gd name="T8" fmla="*/ 1 w 147"/>
                <a:gd name="T9" fmla="*/ 1 h 78"/>
                <a:gd name="T10" fmla="*/ 1 w 147"/>
                <a:gd name="T11" fmla="*/ 1 h 7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7" h="78">
                  <a:moveTo>
                    <a:pt x="79" y="7"/>
                  </a:moveTo>
                  <a:cubicBezTo>
                    <a:pt x="68" y="0"/>
                    <a:pt x="61" y="3"/>
                    <a:pt x="35" y="24"/>
                  </a:cubicBezTo>
                  <a:cubicBezTo>
                    <a:pt x="9" y="45"/>
                    <a:pt x="0" y="78"/>
                    <a:pt x="18" y="73"/>
                  </a:cubicBezTo>
                  <a:cubicBezTo>
                    <a:pt x="37" y="68"/>
                    <a:pt x="61" y="35"/>
                    <a:pt x="82" y="47"/>
                  </a:cubicBezTo>
                  <a:cubicBezTo>
                    <a:pt x="103" y="59"/>
                    <a:pt x="147" y="21"/>
                    <a:pt x="138" y="19"/>
                  </a:cubicBezTo>
                  <a:cubicBezTo>
                    <a:pt x="129" y="17"/>
                    <a:pt x="79" y="7"/>
                    <a:pt x="79" y="7"/>
                  </a:cubicBezTo>
                  <a:close/>
                </a:path>
              </a:pathLst>
            </a:custGeom>
            <a:solidFill>
              <a:srgbClr val="DDDDDD">
                <a:alpha val="30000"/>
              </a:srgbClr>
            </a:solidFill>
            <a:ln w="3175" cap="rnd">
              <a:noFill/>
              <a:prstDash val="solid"/>
              <a:round/>
              <a:headEnd/>
              <a:tailEnd/>
            </a:ln>
          </p:spPr>
          <p:txBody>
            <a:bodyPr/>
            <a:lstStyle/>
            <a:p>
              <a:endParaRPr lang="en-US"/>
            </a:p>
          </p:txBody>
        </p:sp>
        <p:sp>
          <p:nvSpPr>
            <p:cNvPr id="224" name="Freeform 327"/>
            <p:cNvSpPr>
              <a:spLocks/>
            </p:cNvSpPr>
            <p:nvPr/>
          </p:nvSpPr>
          <p:spPr bwMode="auto">
            <a:xfrm>
              <a:off x="6491288" y="1858963"/>
              <a:ext cx="38100" cy="41275"/>
            </a:xfrm>
            <a:custGeom>
              <a:avLst/>
              <a:gdLst>
                <a:gd name="T0" fmla="*/ 1 w 43"/>
                <a:gd name="T1" fmla="*/ 0 h 46"/>
                <a:gd name="T2" fmla="*/ 1 w 43"/>
                <a:gd name="T3" fmla="*/ 1 h 46"/>
                <a:gd name="T4" fmla="*/ 1 w 43"/>
                <a:gd name="T5" fmla="*/ 1 h 46"/>
                <a:gd name="T6" fmla="*/ 1 w 43"/>
                <a:gd name="T7" fmla="*/ 1 h 46"/>
                <a:gd name="T8" fmla="*/ 1 w 43"/>
                <a:gd name="T9" fmla="*/ 0 h 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 h="46">
                  <a:moveTo>
                    <a:pt x="30" y="0"/>
                  </a:moveTo>
                  <a:cubicBezTo>
                    <a:pt x="18" y="0"/>
                    <a:pt x="0" y="0"/>
                    <a:pt x="5" y="13"/>
                  </a:cubicBezTo>
                  <a:cubicBezTo>
                    <a:pt x="10" y="26"/>
                    <a:pt x="28" y="46"/>
                    <a:pt x="35" y="38"/>
                  </a:cubicBezTo>
                  <a:cubicBezTo>
                    <a:pt x="43" y="31"/>
                    <a:pt x="43" y="15"/>
                    <a:pt x="43" y="15"/>
                  </a:cubicBezTo>
                  <a:lnTo>
                    <a:pt x="30" y="0"/>
                  </a:lnTo>
                  <a:close/>
                </a:path>
              </a:pathLst>
            </a:custGeom>
            <a:solidFill>
              <a:srgbClr val="DDDDDD">
                <a:alpha val="30000"/>
              </a:srgbClr>
            </a:solidFill>
            <a:ln w="3175" cap="rnd">
              <a:noFill/>
              <a:prstDash val="solid"/>
              <a:round/>
              <a:headEnd/>
              <a:tailEnd/>
            </a:ln>
          </p:spPr>
          <p:txBody>
            <a:bodyPr/>
            <a:lstStyle/>
            <a:p>
              <a:endParaRPr lang="en-US"/>
            </a:p>
          </p:txBody>
        </p:sp>
        <p:sp>
          <p:nvSpPr>
            <p:cNvPr id="225" name="Freeform 328"/>
            <p:cNvSpPr>
              <a:spLocks/>
            </p:cNvSpPr>
            <p:nvPr/>
          </p:nvSpPr>
          <p:spPr bwMode="auto">
            <a:xfrm>
              <a:off x="5738813" y="1955800"/>
              <a:ext cx="28575" cy="42862"/>
            </a:xfrm>
            <a:custGeom>
              <a:avLst/>
              <a:gdLst>
                <a:gd name="T0" fmla="*/ 1 w 33"/>
                <a:gd name="T1" fmla="*/ 0 h 49"/>
                <a:gd name="T2" fmla="*/ 1 w 33"/>
                <a:gd name="T3" fmla="*/ 1 h 49"/>
                <a:gd name="T4" fmla="*/ 1 w 33"/>
                <a:gd name="T5" fmla="*/ 1 h 49"/>
                <a:gd name="T6" fmla="*/ 1 w 33"/>
                <a:gd name="T7" fmla="*/ 1 h 49"/>
                <a:gd name="T8" fmla="*/ 1 w 33"/>
                <a:gd name="T9" fmla="*/ 0 h 4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 h="49">
                  <a:moveTo>
                    <a:pt x="15" y="0"/>
                  </a:moveTo>
                  <a:cubicBezTo>
                    <a:pt x="5" y="0"/>
                    <a:pt x="0" y="21"/>
                    <a:pt x="2" y="28"/>
                  </a:cubicBezTo>
                  <a:cubicBezTo>
                    <a:pt x="5" y="36"/>
                    <a:pt x="23" y="49"/>
                    <a:pt x="28" y="41"/>
                  </a:cubicBezTo>
                  <a:cubicBezTo>
                    <a:pt x="33" y="33"/>
                    <a:pt x="23" y="5"/>
                    <a:pt x="23" y="5"/>
                  </a:cubicBezTo>
                  <a:lnTo>
                    <a:pt x="15" y="0"/>
                  </a:lnTo>
                  <a:close/>
                </a:path>
              </a:pathLst>
            </a:custGeom>
            <a:solidFill>
              <a:srgbClr val="DDDDDD">
                <a:alpha val="30000"/>
              </a:srgbClr>
            </a:solidFill>
            <a:ln w="3175" cap="rnd">
              <a:noFill/>
              <a:prstDash val="solid"/>
              <a:round/>
              <a:headEnd/>
              <a:tailEnd/>
            </a:ln>
          </p:spPr>
          <p:txBody>
            <a:bodyPr/>
            <a:lstStyle/>
            <a:p>
              <a:endParaRPr lang="en-US"/>
            </a:p>
          </p:txBody>
        </p:sp>
        <p:sp>
          <p:nvSpPr>
            <p:cNvPr id="226" name="Freeform 329"/>
            <p:cNvSpPr>
              <a:spLocks/>
            </p:cNvSpPr>
            <p:nvPr/>
          </p:nvSpPr>
          <p:spPr bwMode="auto">
            <a:xfrm>
              <a:off x="5462588" y="1398588"/>
              <a:ext cx="65088" cy="95250"/>
            </a:xfrm>
            <a:custGeom>
              <a:avLst/>
              <a:gdLst>
                <a:gd name="T0" fmla="*/ 1 w 74"/>
                <a:gd name="T1" fmla="*/ 1 h 107"/>
                <a:gd name="T2" fmla="*/ 1 w 74"/>
                <a:gd name="T3" fmla="*/ 1 h 107"/>
                <a:gd name="T4" fmla="*/ 1 w 74"/>
                <a:gd name="T5" fmla="*/ 1 h 107"/>
                <a:gd name="T6" fmla="*/ 1 w 74"/>
                <a:gd name="T7" fmla="*/ 1 h 107"/>
                <a:gd name="T8" fmla="*/ 1 w 74"/>
                <a:gd name="T9" fmla="*/ 1 h 107"/>
                <a:gd name="T10" fmla="*/ 1 w 74"/>
                <a:gd name="T11" fmla="*/ 1 h 1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4" h="107">
                  <a:moveTo>
                    <a:pt x="44" y="15"/>
                  </a:moveTo>
                  <a:cubicBezTo>
                    <a:pt x="31" y="8"/>
                    <a:pt x="21" y="0"/>
                    <a:pt x="11" y="33"/>
                  </a:cubicBezTo>
                  <a:cubicBezTo>
                    <a:pt x="0" y="66"/>
                    <a:pt x="0" y="107"/>
                    <a:pt x="16" y="97"/>
                  </a:cubicBezTo>
                  <a:cubicBezTo>
                    <a:pt x="31" y="86"/>
                    <a:pt x="46" y="71"/>
                    <a:pt x="56" y="64"/>
                  </a:cubicBezTo>
                  <a:cubicBezTo>
                    <a:pt x="66" y="56"/>
                    <a:pt x="74" y="36"/>
                    <a:pt x="74" y="36"/>
                  </a:cubicBezTo>
                  <a:lnTo>
                    <a:pt x="44" y="15"/>
                  </a:lnTo>
                  <a:close/>
                </a:path>
              </a:pathLst>
            </a:custGeom>
            <a:solidFill>
              <a:srgbClr val="DDDDDD">
                <a:alpha val="30000"/>
              </a:srgbClr>
            </a:solidFill>
            <a:ln w="3175" cap="rnd">
              <a:noFill/>
              <a:prstDash val="solid"/>
              <a:round/>
              <a:headEnd/>
              <a:tailEnd/>
            </a:ln>
          </p:spPr>
          <p:txBody>
            <a:bodyPr/>
            <a:lstStyle/>
            <a:p>
              <a:endParaRPr lang="en-US"/>
            </a:p>
          </p:txBody>
        </p:sp>
        <p:sp>
          <p:nvSpPr>
            <p:cNvPr id="227" name="Freeform 330"/>
            <p:cNvSpPr>
              <a:spLocks/>
            </p:cNvSpPr>
            <p:nvPr/>
          </p:nvSpPr>
          <p:spPr bwMode="auto">
            <a:xfrm>
              <a:off x="5394325" y="1462088"/>
              <a:ext cx="53975" cy="74612"/>
            </a:xfrm>
            <a:custGeom>
              <a:avLst/>
              <a:gdLst>
                <a:gd name="T0" fmla="*/ 1 w 61"/>
                <a:gd name="T1" fmla="*/ 0 h 84"/>
                <a:gd name="T2" fmla="*/ 1 w 61"/>
                <a:gd name="T3" fmla="*/ 1 h 84"/>
                <a:gd name="T4" fmla="*/ 1 w 61"/>
                <a:gd name="T5" fmla="*/ 1 h 84"/>
                <a:gd name="T6" fmla="*/ 1 w 61"/>
                <a:gd name="T7" fmla="*/ 1 h 84"/>
                <a:gd name="T8" fmla="*/ 1 w 61"/>
                <a:gd name="T9" fmla="*/ 1 h 84"/>
                <a:gd name="T10" fmla="*/ 1 w 61"/>
                <a:gd name="T11" fmla="*/ 0 h 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1" h="84">
                  <a:moveTo>
                    <a:pt x="53" y="0"/>
                  </a:moveTo>
                  <a:cubicBezTo>
                    <a:pt x="40" y="10"/>
                    <a:pt x="17" y="8"/>
                    <a:pt x="17" y="8"/>
                  </a:cubicBezTo>
                  <a:cubicBezTo>
                    <a:pt x="17" y="8"/>
                    <a:pt x="0" y="43"/>
                    <a:pt x="17" y="64"/>
                  </a:cubicBezTo>
                  <a:cubicBezTo>
                    <a:pt x="35" y="84"/>
                    <a:pt x="45" y="76"/>
                    <a:pt x="53" y="71"/>
                  </a:cubicBezTo>
                  <a:cubicBezTo>
                    <a:pt x="61" y="66"/>
                    <a:pt x="58" y="36"/>
                    <a:pt x="58" y="36"/>
                  </a:cubicBezTo>
                  <a:lnTo>
                    <a:pt x="53" y="0"/>
                  </a:lnTo>
                  <a:close/>
                </a:path>
              </a:pathLst>
            </a:custGeom>
            <a:solidFill>
              <a:srgbClr val="DDDDDD">
                <a:alpha val="30000"/>
              </a:srgbClr>
            </a:solidFill>
            <a:ln w="3175" cap="rnd">
              <a:noFill/>
              <a:prstDash val="solid"/>
              <a:round/>
              <a:headEnd/>
              <a:tailEnd/>
            </a:ln>
          </p:spPr>
          <p:txBody>
            <a:bodyPr/>
            <a:lstStyle/>
            <a:p>
              <a:endParaRPr lang="en-US"/>
            </a:p>
          </p:txBody>
        </p:sp>
        <p:sp>
          <p:nvSpPr>
            <p:cNvPr id="228" name="Freeform 331"/>
            <p:cNvSpPr>
              <a:spLocks/>
            </p:cNvSpPr>
            <p:nvPr/>
          </p:nvSpPr>
          <p:spPr bwMode="auto">
            <a:xfrm>
              <a:off x="5346700" y="1524000"/>
              <a:ext cx="41275" cy="36512"/>
            </a:xfrm>
            <a:custGeom>
              <a:avLst/>
              <a:gdLst>
                <a:gd name="T0" fmla="*/ 1 w 48"/>
                <a:gd name="T1" fmla="*/ 0 h 41"/>
                <a:gd name="T2" fmla="*/ 1 w 48"/>
                <a:gd name="T3" fmla="*/ 1 h 41"/>
                <a:gd name="T4" fmla="*/ 1 w 48"/>
                <a:gd name="T5" fmla="*/ 1 h 41"/>
                <a:gd name="T6" fmla="*/ 1 w 48"/>
                <a:gd name="T7" fmla="*/ 1 h 41"/>
                <a:gd name="T8" fmla="*/ 1 w 48"/>
                <a:gd name="T9" fmla="*/ 0 h 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41">
                  <a:moveTo>
                    <a:pt x="26" y="0"/>
                  </a:moveTo>
                  <a:cubicBezTo>
                    <a:pt x="13" y="0"/>
                    <a:pt x="0" y="31"/>
                    <a:pt x="10" y="36"/>
                  </a:cubicBezTo>
                  <a:cubicBezTo>
                    <a:pt x="21" y="41"/>
                    <a:pt x="33" y="31"/>
                    <a:pt x="41" y="28"/>
                  </a:cubicBezTo>
                  <a:cubicBezTo>
                    <a:pt x="48" y="26"/>
                    <a:pt x="46" y="11"/>
                    <a:pt x="46" y="11"/>
                  </a:cubicBezTo>
                  <a:lnTo>
                    <a:pt x="26" y="0"/>
                  </a:lnTo>
                  <a:close/>
                </a:path>
              </a:pathLst>
            </a:custGeom>
            <a:solidFill>
              <a:srgbClr val="DDDDDD">
                <a:alpha val="30000"/>
              </a:srgbClr>
            </a:solidFill>
            <a:ln w="3175" cap="rnd">
              <a:noFill/>
              <a:prstDash val="solid"/>
              <a:round/>
              <a:headEnd/>
              <a:tailEnd/>
            </a:ln>
          </p:spPr>
          <p:txBody>
            <a:bodyPr/>
            <a:lstStyle/>
            <a:p>
              <a:endParaRPr lang="en-US"/>
            </a:p>
          </p:txBody>
        </p:sp>
        <p:sp>
          <p:nvSpPr>
            <p:cNvPr id="229" name="Freeform 332"/>
            <p:cNvSpPr>
              <a:spLocks/>
            </p:cNvSpPr>
            <p:nvPr/>
          </p:nvSpPr>
          <p:spPr bwMode="auto">
            <a:xfrm>
              <a:off x="5075238" y="1446213"/>
              <a:ext cx="158750" cy="128587"/>
            </a:xfrm>
            <a:custGeom>
              <a:avLst/>
              <a:gdLst>
                <a:gd name="T0" fmla="*/ 1 w 180"/>
                <a:gd name="T1" fmla="*/ 1 h 145"/>
                <a:gd name="T2" fmla="*/ 1 w 180"/>
                <a:gd name="T3" fmla="*/ 1 h 145"/>
                <a:gd name="T4" fmla="*/ 1 w 180"/>
                <a:gd name="T5" fmla="*/ 1 h 145"/>
                <a:gd name="T6" fmla="*/ 1 w 180"/>
                <a:gd name="T7" fmla="*/ 1 h 145"/>
                <a:gd name="T8" fmla="*/ 1 w 180"/>
                <a:gd name="T9" fmla="*/ 1 h 145"/>
                <a:gd name="T10" fmla="*/ 1 w 180"/>
                <a:gd name="T11" fmla="*/ 1 h 145"/>
                <a:gd name="T12" fmla="*/ 1 w 180"/>
                <a:gd name="T13" fmla="*/ 1 h 145"/>
                <a:gd name="T14" fmla="*/ 2 w 180"/>
                <a:gd name="T15" fmla="*/ 1 h 145"/>
                <a:gd name="T16" fmla="*/ 2 w 180"/>
                <a:gd name="T17" fmla="*/ 1 h 145"/>
                <a:gd name="T18" fmla="*/ 1 w 180"/>
                <a:gd name="T19" fmla="*/ 0 h 145"/>
                <a:gd name="T20" fmla="*/ 1 w 180"/>
                <a:gd name="T21" fmla="*/ 1 h 1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0" h="145">
                  <a:moveTo>
                    <a:pt x="104" y="61"/>
                  </a:moveTo>
                  <a:cubicBezTo>
                    <a:pt x="91" y="69"/>
                    <a:pt x="68" y="59"/>
                    <a:pt x="56" y="59"/>
                  </a:cubicBezTo>
                  <a:cubicBezTo>
                    <a:pt x="43" y="59"/>
                    <a:pt x="20" y="77"/>
                    <a:pt x="35" y="87"/>
                  </a:cubicBezTo>
                  <a:cubicBezTo>
                    <a:pt x="51" y="97"/>
                    <a:pt x="0" y="115"/>
                    <a:pt x="33" y="130"/>
                  </a:cubicBezTo>
                  <a:cubicBezTo>
                    <a:pt x="66" y="145"/>
                    <a:pt x="81" y="138"/>
                    <a:pt x="89" y="122"/>
                  </a:cubicBezTo>
                  <a:cubicBezTo>
                    <a:pt x="96" y="107"/>
                    <a:pt x="107" y="105"/>
                    <a:pt x="117" y="110"/>
                  </a:cubicBezTo>
                  <a:cubicBezTo>
                    <a:pt x="127" y="115"/>
                    <a:pt x="127" y="92"/>
                    <a:pt x="140" y="94"/>
                  </a:cubicBezTo>
                  <a:cubicBezTo>
                    <a:pt x="152" y="97"/>
                    <a:pt x="152" y="72"/>
                    <a:pt x="162" y="69"/>
                  </a:cubicBezTo>
                  <a:cubicBezTo>
                    <a:pt x="173" y="67"/>
                    <a:pt x="180" y="44"/>
                    <a:pt x="165" y="41"/>
                  </a:cubicBezTo>
                  <a:cubicBezTo>
                    <a:pt x="150" y="39"/>
                    <a:pt x="129" y="0"/>
                    <a:pt x="129" y="0"/>
                  </a:cubicBezTo>
                  <a:lnTo>
                    <a:pt x="104" y="61"/>
                  </a:lnTo>
                  <a:close/>
                </a:path>
              </a:pathLst>
            </a:custGeom>
            <a:solidFill>
              <a:srgbClr val="DDDDDD">
                <a:alpha val="30000"/>
              </a:srgbClr>
            </a:solidFill>
            <a:ln w="3175" cap="rnd">
              <a:noFill/>
              <a:prstDash val="solid"/>
              <a:round/>
              <a:headEnd/>
              <a:tailEnd/>
            </a:ln>
          </p:spPr>
          <p:txBody>
            <a:bodyPr/>
            <a:lstStyle/>
            <a:p>
              <a:endParaRPr lang="en-US"/>
            </a:p>
          </p:txBody>
        </p:sp>
        <p:sp>
          <p:nvSpPr>
            <p:cNvPr id="230" name="Freeform 333"/>
            <p:cNvSpPr>
              <a:spLocks/>
            </p:cNvSpPr>
            <p:nvPr/>
          </p:nvSpPr>
          <p:spPr bwMode="auto">
            <a:xfrm>
              <a:off x="4992688" y="1457325"/>
              <a:ext cx="141288" cy="71437"/>
            </a:xfrm>
            <a:custGeom>
              <a:avLst/>
              <a:gdLst>
                <a:gd name="T0" fmla="*/ 1 w 160"/>
                <a:gd name="T1" fmla="*/ 0 h 81"/>
                <a:gd name="T2" fmla="*/ 1 w 160"/>
                <a:gd name="T3" fmla="*/ 1 h 81"/>
                <a:gd name="T4" fmla="*/ 1 w 160"/>
                <a:gd name="T5" fmla="*/ 1 h 81"/>
                <a:gd name="T6" fmla="*/ 1 w 160"/>
                <a:gd name="T7" fmla="*/ 1 h 81"/>
                <a:gd name="T8" fmla="*/ 1 w 160"/>
                <a:gd name="T9" fmla="*/ 1 h 81"/>
                <a:gd name="T10" fmla="*/ 1 w 160"/>
                <a:gd name="T11" fmla="*/ 1 h 81"/>
                <a:gd name="T12" fmla="*/ 2 w 160"/>
                <a:gd name="T13" fmla="*/ 1 h 81"/>
                <a:gd name="T14" fmla="*/ 1 w 160"/>
                <a:gd name="T15" fmla="*/ 0 h 8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0" h="81">
                  <a:moveTo>
                    <a:pt x="130" y="0"/>
                  </a:moveTo>
                  <a:cubicBezTo>
                    <a:pt x="125" y="10"/>
                    <a:pt x="110" y="15"/>
                    <a:pt x="92" y="20"/>
                  </a:cubicBezTo>
                  <a:cubicBezTo>
                    <a:pt x="74" y="26"/>
                    <a:pt x="61" y="23"/>
                    <a:pt x="49" y="36"/>
                  </a:cubicBezTo>
                  <a:cubicBezTo>
                    <a:pt x="36" y="48"/>
                    <a:pt x="0" y="56"/>
                    <a:pt x="31" y="69"/>
                  </a:cubicBezTo>
                  <a:cubicBezTo>
                    <a:pt x="61" y="81"/>
                    <a:pt x="82" y="69"/>
                    <a:pt x="97" y="56"/>
                  </a:cubicBezTo>
                  <a:cubicBezTo>
                    <a:pt x="112" y="43"/>
                    <a:pt x="122" y="8"/>
                    <a:pt x="135" y="20"/>
                  </a:cubicBezTo>
                  <a:cubicBezTo>
                    <a:pt x="148" y="33"/>
                    <a:pt x="160" y="20"/>
                    <a:pt x="160" y="20"/>
                  </a:cubicBezTo>
                  <a:lnTo>
                    <a:pt x="130" y="0"/>
                  </a:lnTo>
                  <a:close/>
                </a:path>
              </a:pathLst>
            </a:custGeom>
            <a:solidFill>
              <a:srgbClr val="DDDDDD">
                <a:alpha val="30000"/>
              </a:srgbClr>
            </a:solidFill>
            <a:ln w="3175" cap="rnd">
              <a:noFill/>
              <a:prstDash val="solid"/>
              <a:round/>
              <a:headEnd/>
              <a:tailEnd/>
            </a:ln>
          </p:spPr>
          <p:txBody>
            <a:bodyPr/>
            <a:lstStyle/>
            <a:p>
              <a:endParaRPr lang="en-US"/>
            </a:p>
          </p:txBody>
        </p:sp>
        <p:sp>
          <p:nvSpPr>
            <p:cNvPr id="231" name="Freeform 334"/>
            <p:cNvSpPr>
              <a:spLocks/>
            </p:cNvSpPr>
            <p:nvPr/>
          </p:nvSpPr>
          <p:spPr bwMode="auto">
            <a:xfrm>
              <a:off x="5260975" y="1435100"/>
              <a:ext cx="85725" cy="60325"/>
            </a:xfrm>
            <a:custGeom>
              <a:avLst/>
              <a:gdLst>
                <a:gd name="T0" fmla="*/ 1 w 96"/>
                <a:gd name="T1" fmla="*/ 0 h 68"/>
                <a:gd name="T2" fmla="*/ 1 w 96"/>
                <a:gd name="T3" fmla="*/ 1 h 68"/>
                <a:gd name="T4" fmla="*/ 1 w 96"/>
                <a:gd name="T5" fmla="*/ 1 h 68"/>
                <a:gd name="T6" fmla="*/ 1 w 96"/>
                <a:gd name="T7" fmla="*/ 1 h 68"/>
                <a:gd name="T8" fmla="*/ 1 w 96"/>
                <a:gd name="T9" fmla="*/ 1 h 68"/>
                <a:gd name="T10" fmla="*/ 1 w 96"/>
                <a:gd name="T11" fmla="*/ 1 h 68"/>
                <a:gd name="T12" fmla="*/ 1 w 96"/>
                <a:gd name="T13" fmla="*/ 1 h 68"/>
                <a:gd name="T14" fmla="*/ 1 w 96"/>
                <a:gd name="T15" fmla="*/ 1 h 68"/>
                <a:gd name="T16" fmla="*/ 1 w 96"/>
                <a:gd name="T17" fmla="*/ 1 h 68"/>
                <a:gd name="T18" fmla="*/ 1 w 96"/>
                <a:gd name="T19" fmla="*/ 0 h 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6" h="68">
                  <a:moveTo>
                    <a:pt x="40" y="0"/>
                  </a:moveTo>
                  <a:cubicBezTo>
                    <a:pt x="40" y="0"/>
                    <a:pt x="63" y="0"/>
                    <a:pt x="73" y="15"/>
                  </a:cubicBezTo>
                  <a:cubicBezTo>
                    <a:pt x="84" y="30"/>
                    <a:pt x="96" y="56"/>
                    <a:pt x="96" y="56"/>
                  </a:cubicBezTo>
                  <a:cubicBezTo>
                    <a:pt x="63" y="68"/>
                    <a:pt x="63" y="68"/>
                    <a:pt x="63" y="68"/>
                  </a:cubicBezTo>
                  <a:cubicBezTo>
                    <a:pt x="63" y="68"/>
                    <a:pt x="53" y="53"/>
                    <a:pt x="43" y="61"/>
                  </a:cubicBezTo>
                  <a:cubicBezTo>
                    <a:pt x="33" y="68"/>
                    <a:pt x="15" y="61"/>
                    <a:pt x="7" y="53"/>
                  </a:cubicBezTo>
                  <a:cubicBezTo>
                    <a:pt x="0" y="45"/>
                    <a:pt x="10" y="25"/>
                    <a:pt x="25" y="35"/>
                  </a:cubicBezTo>
                  <a:cubicBezTo>
                    <a:pt x="40" y="45"/>
                    <a:pt x="63" y="51"/>
                    <a:pt x="63" y="51"/>
                  </a:cubicBezTo>
                  <a:cubicBezTo>
                    <a:pt x="50" y="15"/>
                    <a:pt x="50" y="15"/>
                    <a:pt x="50" y="15"/>
                  </a:cubicBezTo>
                  <a:lnTo>
                    <a:pt x="40" y="0"/>
                  </a:lnTo>
                  <a:close/>
                </a:path>
              </a:pathLst>
            </a:custGeom>
            <a:solidFill>
              <a:srgbClr val="DDDDDD">
                <a:alpha val="30000"/>
              </a:srgbClr>
            </a:solidFill>
            <a:ln w="3175" cap="rnd">
              <a:noFill/>
              <a:prstDash val="solid"/>
              <a:round/>
              <a:headEnd/>
              <a:tailEnd/>
            </a:ln>
          </p:spPr>
          <p:txBody>
            <a:bodyPr/>
            <a:lstStyle/>
            <a:p>
              <a:endParaRPr lang="en-US"/>
            </a:p>
          </p:txBody>
        </p:sp>
        <p:sp>
          <p:nvSpPr>
            <p:cNvPr id="232" name="Freeform 335"/>
            <p:cNvSpPr>
              <a:spLocks/>
            </p:cNvSpPr>
            <p:nvPr/>
          </p:nvSpPr>
          <p:spPr bwMode="auto">
            <a:xfrm>
              <a:off x="5319713" y="1376363"/>
              <a:ext cx="30163" cy="36512"/>
            </a:xfrm>
            <a:custGeom>
              <a:avLst/>
              <a:gdLst>
                <a:gd name="T0" fmla="*/ 1 w 35"/>
                <a:gd name="T1" fmla="*/ 1 h 40"/>
                <a:gd name="T2" fmla="*/ 1 w 35"/>
                <a:gd name="T3" fmla="*/ 1 h 40"/>
                <a:gd name="T4" fmla="*/ 1 w 35"/>
                <a:gd name="T5" fmla="*/ 1 h 40"/>
                <a:gd name="T6" fmla="*/ 1 w 35"/>
                <a:gd name="T7" fmla="*/ 1 h 40"/>
                <a:gd name="T8" fmla="*/ 1 w 35"/>
                <a:gd name="T9" fmla="*/ 0 h 40"/>
                <a:gd name="T10" fmla="*/ 1 w 35"/>
                <a:gd name="T11" fmla="*/ 1 h 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 h="40">
                  <a:moveTo>
                    <a:pt x="20" y="10"/>
                  </a:moveTo>
                  <a:cubicBezTo>
                    <a:pt x="12" y="15"/>
                    <a:pt x="0" y="20"/>
                    <a:pt x="2" y="30"/>
                  </a:cubicBezTo>
                  <a:cubicBezTo>
                    <a:pt x="5" y="40"/>
                    <a:pt x="23" y="38"/>
                    <a:pt x="23" y="38"/>
                  </a:cubicBezTo>
                  <a:cubicBezTo>
                    <a:pt x="35" y="17"/>
                    <a:pt x="35" y="17"/>
                    <a:pt x="35" y="17"/>
                  </a:cubicBezTo>
                  <a:cubicBezTo>
                    <a:pt x="35" y="0"/>
                    <a:pt x="35" y="0"/>
                    <a:pt x="35" y="0"/>
                  </a:cubicBezTo>
                  <a:lnTo>
                    <a:pt x="20" y="10"/>
                  </a:lnTo>
                  <a:close/>
                </a:path>
              </a:pathLst>
            </a:custGeom>
            <a:solidFill>
              <a:srgbClr val="DDDDDD">
                <a:alpha val="30000"/>
              </a:srgbClr>
            </a:solidFill>
            <a:ln w="3175" cap="rnd">
              <a:noFill/>
              <a:prstDash val="solid"/>
              <a:round/>
              <a:headEnd/>
              <a:tailEnd/>
            </a:ln>
          </p:spPr>
          <p:txBody>
            <a:bodyPr/>
            <a:lstStyle/>
            <a:p>
              <a:endParaRPr lang="en-US"/>
            </a:p>
          </p:txBody>
        </p:sp>
        <p:sp>
          <p:nvSpPr>
            <p:cNvPr id="233" name="Freeform 336"/>
            <p:cNvSpPr>
              <a:spLocks/>
            </p:cNvSpPr>
            <p:nvPr/>
          </p:nvSpPr>
          <p:spPr bwMode="auto">
            <a:xfrm>
              <a:off x="5354638" y="1414463"/>
              <a:ext cx="25400" cy="41275"/>
            </a:xfrm>
            <a:custGeom>
              <a:avLst/>
              <a:gdLst>
                <a:gd name="T0" fmla="*/ 2 w 16"/>
                <a:gd name="T1" fmla="*/ 9 h 26"/>
                <a:gd name="T2" fmla="*/ 0 w 16"/>
                <a:gd name="T3" fmla="*/ 26 h 26"/>
                <a:gd name="T4" fmla="*/ 9 w 16"/>
                <a:gd name="T5" fmla="*/ 24 h 26"/>
                <a:gd name="T6" fmla="*/ 16 w 16"/>
                <a:gd name="T7" fmla="*/ 13 h 26"/>
                <a:gd name="T8" fmla="*/ 16 w 16"/>
                <a:gd name="T9" fmla="*/ 0 h 26"/>
                <a:gd name="T10" fmla="*/ 2 w 16"/>
                <a:gd name="T11" fmla="*/ 9 h 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 h="26">
                  <a:moveTo>
                    <a:pt x="2" y="9"/>
                  </a:moveTo>
                  <a:lnTo>
                    <a:pt x="0" y="26"/>
                  </a:lnTo>
                  <a:lnTo>
                    <a:pt x="9" y="24"/>
                  </a:lnTo>
                  <a:lnTo>
                    <a:pt x="16" y="13"/>
                  </a:lnTo>
                  <a:lnTo>
                    <a:pt x="16" y="0"/>
                  </a:lnTo>
                  <a:lnTo>
                    <a:pt x="2" y="9"/>
                  </a:lnTo>
                  <a:close/>
                </a:path>
              </a:pathLst>
            </a:custGeom>
            <a:solidFill>
              <a:srgbClr val="DDDDDD">
                <a:alpha val="30000"/>
              </a:srgbClr>
            </a:solidFill>
            <a:ln w="3175" cap="rnd">
              <a:noFill/>
              <a:prstDash val="solid"/>
              <a:round/>
              <a:headEnd/>
              <a:tailEnd/>
            </a:ln>
          </p:spPr>
          <p:txBody>
            <a:bodyPr/>
            <a:lstStyle/>
            <a:p>
              <a:endParaRPr lang="en-US"/>
            </a:p>
          </p:txBody>
        </p:sp>
        <p:sp>
          <p:nvSpPr>
            <p:cNvPr id="234" name="Freeform 337"/>
            <p:cNvSpPr>
              <a:spLocks/>
            </p:cNvSpPr>
            <p:nvPr/>
          </p:nvSpPr>
          <p:spPr bwMode="auto">
            <a:xfrm>
              <a:off x="5362575" y="1358900"/>
              <a:ext cx="23813" cy="28575"/>
            </a:xfrm>
            <a:custGeom>
              <a:avLst/>
              <a:gdLst>
                <a:gd name="T0" fmla="*/ 0 w 28"/>
                <a:gd name="T1" fmla="*/ 1 h 33"/>
                <a:gd name="T2" fmla="*/ 1 w 28"/>
                <a:gd name="T3" fmla="*/ 1 h 33"/>
                <a:gd name="T4" fmla="*/ 1 w 28"/>
                <a:gd name="T5" fmla="*/ 1 h 33"/>
                <a:gd name="T6" fmla="*/ 0 w 28"/>
                <a:gd name="T7" fmla="*/ 1 h 3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 h="33">
                  <a:moveTo>
                    <a:pt x="0" y="8"/>
                  </a:moveTo>
                  <a:cubicBezTo>
                    <a:pt x="8" y="23"/>
                    <a:pt x="25" y="33"/>
                    <a:pt x="25" y="33"/>
                  </a:cubicBezTo>
                  <a:cubicBezTo>
                    <a:pt x="28" y="13"/>
                    <a:pt x="28" y="13"/>
                    <a:pt x="28" y="13"/>
                  </a:cubicBezTo>
                  <a:cubicBezTo>
                    <a:pt x="13" y="0"/>
                    <a:pt x="0" y="8"/>
                    <a:pt x="0" y="8"/>
                  </a:cubicBezTo>
                  <a:close/>
                </a:path>
              </a:pathLst>
            </a:custGeom>
            <a:solidFill>
              <a:srgbClr val="DDDDDD">
                <a:alpha val="30000"/>
              </a:srgbClr>
            </a:solidFill>
            <a:ln w="3175" cap="rnd">
              <a:noFill/>
              <a:prstDash val="solid"/>
              <a:round/>
              <a:headEnd/>
              <a:tailEnd/>
            </a:ln>
          </p:spPr>
          <p:txBody>
            <a:bodyPr/>
            <a:lstStyle/>
            <a:p>
              <a:endParaRPr lang="en-US"/>
            </a:p>
          </p:txBody>
        </p:sp>
        <p:sp>
          <p:nvSpPr>
            <p:cNvPr id="235" name="Freeform 338"/>
            <p:cNvSpPr>
              <a:spLocks/>
            </p:cNvSpPr>
            <p:nvPr/>
          </p:nvSpPr>
          <p:spPr bwMode="auto">
            <a:xfrm>
              <a:off x="5481638" y="1349375"/>
              <a:ext cx="39688" cy="30162"/>
            </a:xfrm>
            <a:custGeom>
              <a:avLst/>
              <a:gdLst>
                <a:gd name="T0" fmla="*/ 1 w 45"/>
                <a:gd name="T1" fmla="*/ 0 h 33"/>
                <a:gd name="T2" fmla="*/ 1 w 45"/>
                <a:gd name="T3" fmla="*/ 1 h 33"/>
                <a:gd name="T4" fmla="*/ 1 w 45"/>
                <a:gd name="T5" fmla="*/ 1 h 33"/>
                <a:gd name="T6" fmla="*/ 1 w 45"/>
                <a:gd name="T7" fmla="*/ 1 h 33"/>
                <a:gd name="T8" fmla="*/ 1 w 45"/>
                <a:gd name="T9" fmla="*/ 0 h 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33">
                  <a:moveTo>
                    <a:pt x="15" y="0"/>
                  </a:moveTo>
                  <a:cubicBezTo>
                    <a:pt x="5" y="18"/>
                    <a:pt x="0" y="33"/>
                    <a:pt x="15" y="33"/>
                  </a:cubicBezTo>
                  <a:cubicBezTo>
                    <a:pt x="30" y="33"/>
                    <a:pt x="35" y="26"/>
                    <a:pt x="35" y="26"/>
                  </a:cubicBezTo>
                  <a:cubicBezTo>
                    <a:pt x="35" y="26"/>
                    <a:pt x="45" y="15"/>
                    <a:pt x="38" y="10"/>
                  </a:cubicBezTo>
                  <a:lnTo>
                    <a:pt x="15" y="0"/>
                  </a:lnTo>
                  <a:close/>
                </a:path>
              </a:pathLst>
            </a:custGeom>
            <a:solidFill>
              <a:srgbClr val="DDDDDD">
                <a:alpha val="30000"/>
              </a:srgbClr>
            </a:solidFill>
            <a:ln w="3175" cap="rnd">
              <a:noFill/>
              <a:prstDash val="solid"/>
              <a:round/>
              <a:headEnd/>
              <a:tailEnd/>
            </a:ln>
          </p:spPr>
          <p:txBody>
            <a:bodyPr/>
            <a:lstStyle/>
            <a:p>
              <a:endParaRPr lang="en-US"/>
            </a:p>
          </p:txBody>
        </p:sp>
        <p:sp>
          <p:nvSpPr>
            <p:cNvPr id="236" name="Freeform 339"/>
            <p:cNvSpPr>
              <a:spLocks/>
            </p:cNvSpPr>
            <p:nvPr/>
          </p:nvSpPr>
          <p:spPr bwMode="auto">
            <a:xfrm>
              <a:off x="5235575" y="1528763"/>
              <a:ext cx="36513" cy="31750"/>
            </a:xfrm>
            <a:custGeom>
              <a:avLst/>
              <a:gdLst>
                <a:gd name="T0" fmla="*/ 0 w 40"/>
                <a:gd name="T1" fmla="*/ 1 h 36"/>
                <a:gd name="T2" fmla="*/ 1 w 40"/>
                <a:gd name="T3" fmla="*/ 1 h 36"/>
                <a:gd name="T4" fmla="*/ 1 w 40"/>
                <a:gd name="T5" fmla="*/ 1 h 36"/>
                <a:gd name="T6" fmla="*/ 1 w 40"/>
                <a:gd name="T7" fmla="*/ 1 h 36"/>
                <a:gd name="T8" fmla="*/ 0 w 40"/>
                <a:gd name="T9" fmla="*/ 1 h 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 h="36">
                  <a:moveTo>
                    <a:pt x="0" y="16"/>
                  </a:moveTo>
                  <a:cubicBezTo>
                    <a:pt x="0" y="16"/>
                    <a:pt x="7" y="0"/>
                    <a:pt x="15" y="6"/>
                  </a:cubicBezTo>
                  <a:cubicBezTo>
                    <a:pt x="23" y="11"/>
                    <a:pt x="35" y="13"/>
                    <a:pt x="38" y="21"/>
                  </a:cubicBezTo>
                  <a:cubicBezTo>
                    <a:pt x="40" y="28"/>
                    <a:pt x="23" y="36"/>
                    <a:pt x="23" y="36"/>
                  </a:cubicBezTo>
                  <a:lnTo>
                    <a:pt x="0" y="16"/>
                  </a:lnTo>
                  <a:close/>
                </a:path>
              </a:pathLst>
            </a:custGeom>
            <a:solidFill>
              <a:srgbClr val="DDDDDD">
                <a:alpha val="30000"/>
              </a:srgbClr>
            </a:solidFill>
            <a:ln w="3175" cap="rnd">
              <a:noFill/>
              <a:prstDash val="solid"/>
              <a:round/>
              <a:headEnd/>
              <a:tailEnd/>
            </a:ln>
          </p:spPr>
          <p:txBody>
            <a:bodyPr/>
            <a:lstStyle/>
            <a:p>
              <a:endParaRPr lang="en-US"/>
            </a:p>
          </p:txBody>
        </p:sp>
        <p:sp>
          <p:nvSpPr>
            <p:cNvPr id="237" name="Freeform 340"/>
            <p:cNvSpPr>
              <a:spLocks/>
            </p:cNvSpPr>
            <p:nvPr/>
          </p:nvSpPr>
          <p:spPr bwMode="auto">
            <a:xfrm>
              <a:off x="5184775" y="1554163"/>
              <a:ext cx="28575" cy="14287"/>
            </a:xfrm>
            <a:custGeom>
              <a:avLst/>
              <a:gdLst>
                <a:gd name="T0" fmla="*/ 0 w 33"/>
                <a:gd name="T1" fmla="*/ 1 h 16"/>
                <a:gd name="T2" fmla="*/ 1 w 33"/>
                <a:gd name="T3" fmla="*/ 0 h 16"/>
                <a:gd name="T4" fmla="*/ 1 w 33"/>
                <a:gd name="T5" fmla="*/ 1 h 16"/>
                <a:gd name="T6" fmla="*/ 1 w 33"/>
                <a:gd name="T7" fmla="*/ 1 h 16"/>
                <a:gd name="T8" fmla="*/ 0 w 33"/>
                <a:gd name="T9" fmla="*/ 1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 h="16">
                  <a:moveTo>
                    <a:pt x="0" y="13"/>
                  </a:moveTo>
                  <a:cubicBezTo>
                    <a:pt x="5" y="0"/>
                    <a:pt x="16" y="0"/>
                    <a:pt x="16" y="0"/>
                  </a:cubicBezTo>
                  <a:cubicBezTo>
                    <a:pt x="33" y="16"/>
                    <a:pt x="33" y="16"/>
                    <a:pt x="33" y="16"/>
                  </a:cubicBezTo>
                  <a:cubicBezTo>
                    <a:pt x="33" y="16"/>
                    <a:pt x="33" y="16"/>
                    <a:pt x="33" y="16"/>
                  </a:cubicBezTo>
                  <a:lnTo>
                    <a:pt x="0" y="13"/>
                  </a:lnTo>
                  <a:close/>
                </a:path>
              </a:pathLst>
            </a:custGeom>
            <a:solidFill>
              <a:srgbClr val="DDDDDD">
                <a:alpha val="30000"/>
              </a:srgbClr>
            </a:solidFill>
            <a:ln w="3175" cap="rnd">
              <a:noFill/>
              <a:prstDash val="solid"/>
              <a:round/>
              <a:headEnd/>
              <a:tailEnd/>
            </a:ln>
          </p:spPr>
          <p:txBody>
            <a:bodyPr/>
            <a:lstStyle/>
            <a:p>
              <a:endParaRPr lang="en-US"/>
            </a:p>
          </p:txBody>
        </p:sp>
        <p:sp>
          <p:nvSpPr>
            <p:cNvPr id="238" name="Freeform 341"/>
            <p:cNvSpPr>
              <a:spLocks/>
            </p:cNvSpPr>
            <p:nvPr/>
          </p:nvSpPr>
          <p:spPr bwMode="auto">
            <a:xfrm>
              <a:off x="5018088" y="2968625"/>
              <a:ext cx="931863" cy="493712"/>
            </a:xfrm>
            <a:custGeom>
              <a:avLst/>
              <a:gdLst>
                <a:gd name="T0" fmla="*/ 1 w 1053"/>
                <a:gd name="T1" fmla="*/ 3 h 558"/>
                <a:gd name="T2" fmla="*/ 1 w 1053"/>
                <a:gd name="T3" fmla="*/ 3 h 558"/>
                <a:gd name="T4" fmla="*/ 1 w 1053"/>
                <a:gd name="T5" fmla="*/ 3 h 558"/>
                <a:gd name="T6" fmla="*/ 1 w 1053"/>
                <a:gd name="T7" fmla="*/ 2 h 558"/>
                <a:gd name="T8" fmla="*/ 1 w 1053"/>
                <a:gd name="T9" fmla="*/ 2 h 558"/>
                <a:gd name="T10" fmla="*/ 1 w 1053"/>
                <a:gd name="T11" fmla="*/ 1 h 558"/>
                <a:gd name="T12" fmla="*/ 2 w 1053"/>
                <a:gd name="T13" fmla="*/ 2 h 558"/>
                <a:gd name="T14" fmla="*/ 2 w 1053"/>
                <a:gd name="T15" fmla="*/ 2 h 558"/>
                <a:gd name="T16" fmla="*/ 3 w 1053"/>
                <a:gd name="T17" fmla="*/ 2 h 558"/>
                <a:gd name="T18" fmla="*/ 4 w 1053"/>
                <a:gd name="T19" fmla="*/ 2 h 558"/>
                <a:gd name="T20" fmla="*/ 3 w 1053"/>
                <a:gd name="T21" fmla="*/ 1 h 558"/>
                <a:gd name="T22" fmla="*/ 4 w 1053"/>
                <a:gd name="T23" fmla="*/ 1 h 558"/>
                <a:gd name="T24" fmla="*/ 4 w 1053"/>
                <a:gd name="T25" fmla="*/ 1 h 558"/>
                <a:gd name="T26" fmla="*/ 5 w 1053"/>
                <a:gd name="T27" fmla="*/ 1 h 558"/>
                <a:gd name="T28" fmla="*/ 6 w 1053"/>
                <a:gd name="T29" fmla="*/ 1 h 558"/>
                <a:gd name="T30" fmla="*/ 7 w 1053"/>
                <a:gd name="T31" fmla="*/ 1 h 558"/>
                <a:gd name="T32" fmla="*/ 7 w 1053"/>
                <a:gd name="T33" fmla="*/ 1 h 558"/>
                <a:gd name="T34" fmla="*/ 7 w 1053"/>
                <a:gd name="T35" fmla="*/ 1 h 558"/>
                <a:gd name="T36" fmla="*/ 9 w 1053"/>
                <a:gd name="T37" fmla="*/ 2 h 558"/>
                <a:gd name="T38" fmla="*/ 9 w 1053"/>
                <a:gd name="T39" fmla="*/ 2 h 558"/>
                <a:gd name="T40" fmla="*/ 9 w 1053"/>
                <a:gd name="T41" fmla="*/ 2 h 558"/>
                <a:gd name="T42" fmla="*/ 9 w 1053"/>
                <a:gd name="T43" fmla="*/ 3 h 558"/>
                <a:gd name="T44" fmla="*/ 9 w 1053"/>
                <a:gd name="T45" fmla="*/ 3 h 558"/>
                <a:gd name="T46" fmla="*/ 9 w 1053"/>
                <a:gd name="T47" fmla="*/ 4 h 558"/>
                <a:gd name="T48" fmla="*/ 8 w 1053"/>
                <a:gd name="T49" fmla="*/ 4 h 558"/>
                <a:gd name="T50" fmla="*/ 8 w 1053"/>
                <a:gd name="T51" fmla="*/ 4 h 558"/>
                <a:gd name="T52" fmla="*/ 8 w 1053"/>
                <a:gd name="T53" fmla="*/ 4 h 558"/>
                <a:gd name="T54" fmla="*/ 7 w 1053"/>
                <a:gd name="T55" fmla="*/ 4 h 558"/>
                <a:gd name="T56" fmla="*/ 7 w 1053"/>
                <a:gd name="T57" fmla="*/ 4 h 558"/>
                <a:gd name="T58" fmla="*/ 7 w 1053"/>
                <a:gd name="T59" fmla="*/ 4 h 558"/>
                <a:gd name="T60" fmla="*/ 6 w 1053"/>
                <a:gd name="T61" fmla="*/ 4 h 558"/>
                <a:gd name="T62" fmla="*/ 6 w 1053"/>
                <a:gd name="T63" fmla="*/ 5 h 558"/>
                <a:gd name="T64" fmla="*/ 5 w 1053"/>
                <a:gd name="T65" fmla="*/ 5 h 558"/>
                <a:gd name="T66" fmla="*/ 4 w 1053"/>
                <a:gd name="T67" fmla="*/ 4 h 558"/>
                <a:gd name="T68" fmla="*/ 3 w 1053"/>
                <a:gd name="T69" fmla="*/ 4 h 558"/>
                <a:gd name="T70" fmla="*/ 3 w 1053"/>
                <a:gd name="T71" fmla="*/ 4 h 558"/>
                <a:gd name="T72" fmla="*/ 3 w 1053"/>
                <a:gd name="T73" fmla="*/ 4 h 558"/>
                <a:gd name="T74" fmla="*/ 2 w 1053"/>
                <a:gd name="T75" fmla="*/ 4 h 558"/>
                <a:gd name="T76" fmla="*/ 2 w 1053"/>
                <a:gd name="T77" fmla="*/ 5 h 558"/>
                <a:gd name="T78" fmla="*/ 2 w 1053"/>
                <a:gd name="T79" fmla="*/ 4 h 558"/>
                <a:gd name="T80" fmla="*/ 1 w 1053"/>
                <a:gd name="T81" fmla="*/ 5 h 558"/>
                <a:gd name="T82" fmla="*/ 1 w 1053"/>
                <a:gd name="T83" fmla="*/ 4 h 558"/>
                <a:gd name="T84" fmla="*/ 1 w 1053"/>
                <a:gd name="T85" fmla="*/ 4 h 558"/>
                <a:gd name="T86" fmla="*/ 1 w 1053"/>
                <a:gd name="T87" fmla="*/ 4 h 558"/>
                <a:gd name="T88" fmla="*/ 1 w 1053"/>
                <a:gd name="T89" fmla="*/ 4 h 558"/>
                <a:gd name="T90" fmla="*/ 2 w 1053"/>
                <a:gd name="T91" fmla="*/ 3 h 558"/>
                <a:gd name="T92" fmla="*/ 2 w 1053"/>
                <a:gd name="T93" fmla="*/ 3 h 558"/>
                <a:gd name="T94" fmla="*/ 1 w 1053"/>
                <a:gd name="T95" fmla="*/ 3 h 558"/>
                <a:gd name="T96" fmla="*/ 1 w 1053"/>
                <a:gd name="T97" fmla="*/ 4 h 55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053" h="558">
                  <a:moveTo>
                    <a:pt x="10" y="418"/>
                  </a:moveTo>
                  <a:cubicBezTo>
                    <a:pt x="0" y="400"/>
                    <a:pt x="19" y="382"/>
                    <a:pt x="23" y="366"/>
                  </a:cubicBezTo>
                  <a:cubicBezTo>
                    <a:pt x="26" y="349"/>
                    <a:pt x="34" y="377"/>
                    <a:pt x="34" y="377"/>
                  </a:cubicBezTo>
                  <a:cubicBezTo>
                    <a:pt x="34" y="377"/>
                    <a:pt x="47" y="377"/>
                    <a:pt x="54" y="348"/>
                  </a:cubicBezTo>
                  <a:cubicBezTo>
                    <a:pt x="60" y="319"/>
                    <a:pt x="52" y="325"/>
                    <a:pt x="52" y="325"/>
                  </a:cubicBezTo>
                  <a:cubicBezTo>
                    <a:pt x="52" y="325"/>
                    <a:pt x="44" y="315"/>
                    <a:pt x="29" y="302"/>
                  </a:cubicBezTo>
                  <a:cubicBezTo>
                    <a:pt x="15" y="289"/>
                    <a:pt x="3" y="258"/>
                    <a:pt x="3" y="258"/>
                  </a:cubicBezTo>
                  <a:cubicBezTo>
                    <a:pt x="3" y="258"/>
                    <a:pt x="5" y="240"/>
                    <a:pt x="29" y="223"/>
                  </a:cubicBezTo>
                  <a:cubicBezTo>
                    <a:pt x="54" y="205"/>
                    <a:pt x="60" y="244"/>
                    <a:pt x="60" y="244"/>
                  </a:cubicBezTo>
                  <a:cubicBezTo>
                    <a:pt x="60" y="244"/>
                    <a:pt x="65" y="239"/>
                    <a:pt x="57" y="218"/>
                  </a:cubicBezTo>
                  <a:cubicBezTo>
                    <a:pt x="49" y="197"/>
                    <a:pt x="76" y="193"/>
                    <a:pt x="93" y="180"/>
                  </a:cubicBezTo>
                  <a:cubicBezTo>
                    <a:pt x="109" y="167"/>
                    <a:pt x="130" y="156"/>
                    <a:pt x="156" y="156"/>
                  </a:cubicBezTo>
                  <a:cubicBezTo>
                    <a:pt x="182" y="156"/>
                    <a:pt x="176" y="169"/>
                    <a:pt x="194" y="179"/>
                  </a:cubicBezTo>
                  <a:cubicBezTo>
                    <a:pt x="211" y="188"/>
                    <a:pt x="226" y="198"/>
                    <a:pt x="226" y="198"/>
                  </a:cubicBezTo>
                  <a:cubicBezTo>
                    <a:pt x="226" y="198"/>
                    <a:pt x="244" y="190"/>
                    <a:pt x="262" y="169"/>
                  </a:cubicBezTo>
                  <a:cubicBezTo>
                    <a:pt x="280" y="148"/>
                    <a:pt x="275" y="182"/>
                    <a:pt x="281" y="188"/>
                  </a:cubicBezTo>
                  <a:cubicBezTo>
                    <a:pt x="288" y="195"/>
                    <a:pt x="304" y="192"/>
                    <a:pt x="316" y="179"/>
                  </a:cubicBezTo>
                  <a:cubicBezTo>
                    <a:pt x="327" y="166"/>
                    <a:pt x="337" y="182"/>
                    <a:pt x="337" y="182"/>
                  </a:cubicBezTo>
                  <a:cubicBezTo>
                    <a:pt x="337" y="182"/>
                    <a:pt x="359" y="185"/>
                    <a:pt x="371" y="184"/>
                  </a:cubicBezTo>
                  <a:cubicBezTo>
                    <a:pt x="382" y="182"/>
                    <a:pt x="381" y="177"/>
                    <a:pt x="381" y="161"/>
                  </a:cubicBezTo>
                  <a:cubicBezTo>
                    <a:pt x="381" y="144"/>
                    <a:pt x="359" y="148"/>
                    <a:pt x="359" y="148"/>
                  </a:cubicBezTo>
                  <a:cubicBezTo>
                    <a:pt x="359" y="148"/>
                    <a:pt x="351" y="120"/>
                    <a:pt x="355" y="109"/>
                  </a:cubicBezTo>
                  <a:cubicBezTo>
                    <a:pt x="358" y="97"/>
                    <a:pt x="381" y="104"/>
                    <a:pt x="381" y="104"/>
                  </a:cubicBezTo>
                  <a:cubicBezTo>
                    <a:pt x="386" y="88"/>
                    <a:pt x="386" y="88"/>
                    <a:pt x="386" y="88"/>
                  </a:cubicBezTo>
                  <a:cubicBezTo>
                    <a:pt x="386" y="88"/>
                    <a:pt x="386" y="88"/>
                    <a:pt x="377" y="55"/>
                  </a:cubicBezTo>
                  <a:cubicBezTo>
                    <a:pt x="369" y="22"/>
                    <a:pt x="399" y="48"/>
                    <a:pt x="425" y="42"/>
                  </a:cubicBezTo>
                  <a:cubicBezTo>
                    <a:pt x="451" y="35"/>
                    <a:pt x="465" y="34"/>
                    <a:pt x="491" y="31"/>
                  </a:cubicBezTo>
                  <a:cubicBezTo>
                    <a:pt x="517" y="27"/>
                    <a:pt x="534" y="26"/>
                    <a:pt x="547" y="13"/>
                  </a:cubicBezTo>
                  <a:cubicBezTo>
                    <a:pt x="560" y="0"/>
                    <a:pt x="569" y="9"/>
                    <a:pt x="586" y="6"/>
                  </a:cubicBezTo>
                  <a:cubicBezTo>
                    <a:pt x="602" y="3"/>
                    <a:pt x="615" y="0"/>
                    <a:pt x="621" y="21"/>
                  </a:cubicBezTo>
                  <a:cubicBezTo>
                    <a:pt x="628" y="42"/>
                    <a:pt x="634" y="35"/>
                    <a:pt x="647" y="34"/>
                  </a:cubicBezTo>
                  <a:cubicBezTo>
                    <a:pt x="661" y="32"/>
                    <a:pt x="677" y="44"/>
                    <a:pt x="691" y="53"/>
                  </a:cubicBezTo>
                  <a:cubicBezTo>
                    <a:pt x="706" y="63"/>
                    <a:pt x="711" y="63"/>
                    <a:pt x="721" y="63"/>
                  </a:cubicBezTo>
                  <a:cubicBezTo>
                    <a:pt x="730" y="63"/>
                    <a:pt x="740" y="48"/>
                    <a:pt x="757" y="32"/>
                  </a:cubicBezTo>
                  <a:cubicBezTo>
                    <a:pt x="773" y="16"/>
                    <a:pt x="771" y="31"/>
                    <a:pt x="784" y="31"/>
                  </a:cubicBezTo>
                  <a:cubicBezTo>
                    <a:pt x="797" y="31"/>
                    <a:pt x="781" y="53"/>
                    <a:pt x="792" y="73"/>
                  </a:cubicBezTo>
                  <a:cubicBezTo>
                    <a:pt x="804" y="92"/>
                    <a:pt x="870" y="195"/>
                    <a:pt x="887" y="195"/>
                  </a:cubicBezTo>
                  <a:cubicBezTo>
                    <a:pt x="903" y="195"/>
                    <a:pt x="937" y="192"/>
                    <a:pt x="958" y="195"/>
                  </a:cubicBezTo>
                  <a:cubicBezTo>
                    <a:pt x="979" y="198"/>
                    <a:pt x="983" y="223"/>
                    <a:pt x="996" y="229"/>
                  </a:cubicBezTo>
                  <a:cubicBezTo>
                    <a:pt x="1009" y="236"/>
                    <a:pt x="1053" y="240"/>
                    <a:pt x="1053" y="240"/>
                  </a:cubicBezTo>
                  <a:cubicBezTo>
                    <a:pt x="1053" y="240"/>
                    <a:pt x="1025" y="251"/>
                    <a:pt x="1025" y="262"/>
                  </a:cubicBezTo>
                  <a:cubicBezTo>
                    <a:pt x="1025" y="273"/>
                    <a:pt x="1012" y="284"/>
                    <a:pt x="1004" y="284"/>
                  </a:cubicBezTo>
                  <a:cubicBezTo>
                    <a:pt x="997" y="284"/>
                    <a:pt x="982" y="284"/>
                    <a:pt x="986" y="296"/>
                  </a:cubicBezTo>
                  <a:cubicBezTo>
                    <a:pt x="989" y="307"/>
                    <a:pt x="997" y="322"/>
                    <a:pt x="986" y="322"/>
                  </a:cubicBezTo>
                  <a:cubicBezTo>
                    <a:pt x="974" y="322"/>
                    <a:pt x="961" y="316"/>
                    <a:pt x="961" y="316"/>
                  </a:cubicBezTo>
                  <a:cubicBezTo>
                    <a:pt x="961" y="316"/>
                    <a:pt x="944" y="292"/>
                    <a:pt x="928" y="307"/>
                  </a:cubicBezTo>
                  <a:cubicBezTo>
                    <a:pt x="911" y="322"/>
                    <a:pt x="907" y="335"/>
                    <a:pt x="911" y="346"/>
                  </a:cubicBezTo>
                  <a:cubicBezTo>
                    <a:pt x="915" y="357"/>
                    <a:pt x="911" y="372"/>
                    <a:pt x="918" y="386"/>
                  </a:cubicBezTo>
                  <a:cubicBezTo>
                    <a:pt x="926" y="399"/>
                    <a:pt x="926" y="406"/>
                    <a:pt x="926" y="406"/>
                  </a:cubicBezTo>
                  <a:cubicBezTo>
                    <a:pt x="926" y="406"/>
                    <a:pt x="903" y="389"/>
                    <a:pt x="892" y="395"/>
                  </a:cubicBezTo>
                  <a:cubicBezTo>
                    <a:pt x="881" y="401"/>
                    <a:pt x="870" y="406"/>
                    <a:pt x="870" y="406"/>
                  </a:cubicBezTo>
                  <a:cubicBezTo>
                    <a:pt x="870" y="406"/>
                    <a:pt x="881" y="453"/>
                    <a:pt x="885" y="459"/>
                  </a:cubicBezTo>
                  <a:cubicBezTo>
                    <a:pt x="888" y="464"/>
                    <a:pt x="875" y="518"/>
                    <a:pt x="866" y="522"/>
                  </a:cubicBezTo>
                  <a:cubicBezTo>
                    <a:pt x="866" y="522"/>
                    <a:pt x="842" y="503"/>
                    <a:pt x="830" y="500"/>
                  </a:cubicBezTo>
                  <a:cubicBezTo>
                    <a:pt x="819" y="496"/>
                    <a:pt x="785" y="492"/>
                    <a:pt x="770" y="492"/>
                  </a:cubicBezTo>
                  <a:cubicBezTo>
                    <a:pt x="755" y="492"/>
                    <a:pt x="748" y="485"/>
                    <a:pt x="740" y="492"/>
                  </a:cubicBezTo>
                  <a:cubicBezTo>
                    <a:pt x="733" y="500"/>
                    <a:pt x="722" y="503"/>
                    <a:pt x="720" y="496"/>
                  </a:cubicBezTo>
                  <a:cubicBezTo>
                    <a:pt x="718" y="488"/>
                    <a:pt x="722" y="472"/>
                    <a:pt x="712" y="481"/>
                  </a:cubicBezTo>
                  <a:cubicBezTo>
                    <a:pt x="703" y="490"/>
                    <a:pt x="692" y="483"/>
                    <a:pt x="694" y="488"/>
                  </a:cubicBezTo>
                  <a:cubicBezTo>
                    <a:pt x="695" y="494"/>
                    <a:pt x="701" y="494"/>
                    <a:pt x="697" y="502"/>
                  </a:cubicBezTo>
                  <a:cubicBezTo>
                    <a:pt x="694" y="509"/>
                    <a:pt x="684" y="509"/>
                    <a:pt x="684" y="509"/>
                  </a:cubicBezTo>
                  <a:cubicBezTo>
                    <a:pt x="684" y="509"/>
                    <a:pt x="678" y="499"/>
                    <a:pt x="673" y="498"/>
                  </a:cubicBezTo>
                  <a:cubicBezTo>
                    <a:pt x="660" y="494"/>
                    <a:pt x="660" y="499"/>
                    <a:pt x="652" y="502"/>
                  </a:cubicBezTo>
                  <a:cubicBezTo>
                    <a:pt x="637" y="507"/>
                    <a:pt x="630" y="511"/>
                    <a:pt x="628" y="517"/>
                  </a:cubicBezTo>
                  <a:cubicBezTo>
                    <a:pt x="628" y="517"/>
                    <a:pt x="602" y="507"/>
                    <a:pt x="587" y="526"/>
                  </a:cubicBezTo>
                  <a:cubicBezTo>
                    <a:pt x="572" y="545"/>
                    <a:pt x="551" y="558"/>
                    <a:pt x="534" y="541"/>
                  </a:cubicBezTo>
                  <a:cubicBezTo>
                    <a:pt x="518" y="524"/>
                    <a:pt x="491" y="509"/>
                    <a:pt x="480" y="487"/>
                  </a:cubicBezTo>
                  <a:cubicBezTo>
                    <a:pt x="469" y="464"/>
                    <a:pt x="486" y="459"/>
                    <a:pt x="450" y="457"/>
                  </a:cubicBezTo>
                  <a:cubicBezTo>
                    <a:pt x="415" y="455"/>
                    <a:pt x="392" y="462"/>
                    <a:pt x="379" y="455"/>
                  </a:cubicBezTo>
                  <a:cubicBezTo>
                    <a:pt x="366" y="447"/>
                    <a:pt x="370" y="438"/>
                    <a:pt x="355" y="455"/>
                  </a:cubicBezTo>
                  <a:cubicBezTo>
                    <a:pt x="340" y="472"/>
                    <a:pt x="340" y="470"/>
                    <a:pt x="327" y="472"/>
                  </a:cubicBezTo>
                  <a:cubicBezTo>
                    <a:pt x="314" y="474"/>
                    <a:pt x="299" y="475"/>
                    <a:pt x="297" y="457"/>
                  </a:cubicBezTo>
                  <a:cubicBezTo>
                    <a:pt x="295" y="438"/>
                    <a:pt x="287" y="425"/>
                    <a:pt x="289" y="414"/>
                  </a:cubicBezTo>
                  <a:cubicBezTo>
                    <a:pt x="291" y="402"/>
                    <a:pt x="308" y="378"/>
                    <a:pt x="289" y="391"/>
                  </a:cubicBezTo>
                  <a:cubicBezTo>
                    <a:pt x="271" y="404"/>
                    <a:pt x="248" y="415"/>
                    <a:pt x="246" y="436"/>
                  </a:cubicBezTo>
                  <a:cubicBezTo>
                    <a:pt x="244" y="457"/>
                    <a:pt x="242" y="464"/>
                    <a:pt x="250" y="483"/>
                  </a:cubicBezTo>
                  <a:cubicBezTo>
                    <a:pt x="257" y="502"/>
                    <a:pt x="263" y="513"/>
                    <a:pt x="261" y="524"/>
                  </a:cubicBezTo>
                  <a:cubicBezTo>
                    <a:pt x="259" y="535"/>
                    <a:pt x="256" y="541"/>
                    <a:pt x="248" y="541"/>
                  </a:cubicBezTo>
                  <a:cubicBezTo>
                    <a:pt x="241" y="541"/>
                    <a:pt x="237" y="537"/>
                    <a:pt x="220" y="522"/>
                  </a:cubicBezTo>
                  <a:cubicBezTo>
                    <a:pt x="203" y="507"/>
                    <a:pt x="201" y="488"/>
                    <a:pt x="186" y="502"/>
                  </a:cubicBezTo>
                  <a:cubicBezTo>
                    <a:pt x="171" y="515"/>
                    <a:pt x="156" y="500"/>
                    <a:pt x="158" y="517"/>
                  </a:cubicBezTo>
                  <a:cubicBezTo>
                    <a:pt x="160" y="533"/>
                    <a:pt x="151" y="545"/>
                    <a:pt x="145" y="528"/>
                  </a:cubicBezTo>
                  <a:cubicBezTo>
                    <a:pt x="139" y="511"/>
                    <a:pt x="143" y="490"/>
                    <a:pt x="143" y="490"/>
                  </a:cubicBezTo>
                  <a:cubicBezTo>
                    <a:pt x="143" y="490"/>
                    <a:pt x="139" y="464"/>
                    <a:pt x="128" y="474"/>
                  </a:cubicBezTo>
                  <a:cubicBezTo>
                    <a:pt x="117" y="483"/>
                    <a:pt x="100" y="477"/>
                    <a:pt x="108" y="466"/>
                  </a:cubicBezTo>
                  <a:cubicBezTo>
                    <a:pt x="115" y="455"/>
                    <a:pt x="124" y="444"/>
                    <a:pt x="111" y="444"/>
                  </a:cubicBezTo>
                  <a:cubicBezTo>
                    <a:pt x="98" y="444"/>
                    <a:pt x="89" y="438"/>
                    <a:pt x="95" y="429"/>
                  </a:cubicBezTo>
                  <a:cubicBezTo>
                    <a:pt x="100" y="419"/>
                    <a:pt x="93" y="412"/>
                    <a:pt x="104" y="412"/>
                  </a:cubicBezTo>
                  <a:cubicBezTo>
                    <a:pt x="115" y="412"/>
                    <a:pt x="106" y="397"/>
                    <a:pt x="121" y="410"/>
                  </a:cubicBezTo>
                  <a:cubicBezTo>
                    <a:pt x="136" y="423"/>
                    <a:pt x="139" y="393"/>
                    <a:pt x="139" y="393"/>
                  </a:cubicBezTo>
                  <a:cubicBezTo>
                    <a:pt x="139" y="393"/>
                    <a:pt x="141" y="372"/>
                    <a:pt x="160" y="382"/>
                  </a:cubicBezTo>
                  <a:cubicBezTo>
                    <a:pt x="179" y="391"/>
                    <a:pt x="175" y="386"/>
                    <a:pt x="181" y="374"/>
                  </a:cubicBezTo>
                  <a:cubicBezTo>
                    <a:pt x="186" y="363"/>
                    <a:pt x="186" y="365"/>
                    <a:pt x="183" y="356"/>
                  </a:cubicBezTo>
                  <a:cubicBezTo>
                    <a:pt x="179" y="346"/>
                    <a:pt x="183" y="341"/>
                    <a:pt x="171" y="341"/>
                  </a:cubicBezTo>
                  <a:cubicBezTo>
                    <a:pt x="160" y="341"/>
                    <a:pt x="117" y="322"/>
                    <a:pt x="100" y="333"/>
                  </a:cubicBezTo>
                  <a:cubicBezTo>
                    <a:pt x="83" y="344"/>
                    <a:pt x="65" y="350"/>
                    <a:pt x="61" y="357"/>
                  </a:cubicBezTo>
                  <a:cubicBezTo>
                    <a:pt x="57" y="365"/>
                    <a:pt x="55" y="395"/>
                    <a:pt x="38" y="393"/>
                  </a:cubicBezTo>
                  <a:cubicBezTo>
                    <a:pt x="22" y="391"/>
                    <a:pt x="10" y="418"/>
                    <a:pt x="10" y="418"/>
                  </a:cubicBezTo>
                  <a:close/>
                </a:path>
              </a:pathLst>
            </a:custGeom>
            <a:solidFill>
              <a:srgbClr val="DDDDDD">
                <a:alpha val="30000"/>
              </a:srgbClr>
            </a:solidFill>
            <a:ln w="3175" cap="rnd">
              <a:noFill/>
              <a:prstDash val="solid"/>
              <a:round/>
              <a:headEnd/>
              <a:tailEnd/>
            </a:ln>
          </p:spPr>
          <p:txBody>
            <a:bodyPr/>
            <a:lstStyle/>
            <a:p>
              <a:endParaRPr lang="en-US"/>
            </a:p>
          </p:txBody>
        </p:sp>
        <p:sp>
          <p:nvSpPr>
            <p:cNvPr id="239" name="Freeform 342"/>
            <p:cNvSpPr>
              <a:spLocks/>
            </p:cNvSpPr>
            <p:nvPr/>
          </p:nvSpPr>
          <p:spPr bwMode="auto">
            <a:xfrm>
              <a:off x="5232400" y="3303588"/>
              <a:ext cx="381000" cy="273050"/>
            </a:xfrm>
            <a:custGeom>
              <a:avLst/>
              <a:gdLst>
                <a:gd name="T0" fmla="*/ 1 w 430"/>
                <a:gd name="T1" fmla="*/ 2 h 309"/>
                <a:gd name="T2" fmla="*/ 1 w 430"/>
                <a:gd name="T3" fmla="*/ 1 h 309"/>
                <a:gd name="T4" fmla="*/ 1 w 430"/>
                <a:gd name="T5" fmla="*/ 1 h 309"/>
                <a:gd name="T6" fmla="*/ 1 w 430"/>
                <a:gd name="T7" fmla="*/ 1 h 309"/>
                <a:gd name="T8" fmla="*/ 1 w 430"/>
                <a:gd name="T9" fmla="*/ 1 h 309"/>
                <a:gd name="T10" fmla="*/ 1 w 430"/>
                <a:gd name="T11" fmla="*/ 1 h 309"/>
                <a:gd name="T12" fmla="*/ 1 w 430"/>
                <a:gd name="T13" fmla="*/ 1 h 309"/>
                <a:gd name="T14" fmla="*/ 1 w 430"/>
                <a:gd name="T15" fmla="*/ 1 h 309"/>
                <a:gd name="T16" fmla="*/ 1 w 430"/>
                <a:gd name="T17" fmla="*/ 1 h 309"/>
                <a:gd name="T18" fmla="*/ 1 w 430"/>
                <a:gd name="T19" fmla="*/ 1 h 309"/>
                <a:gd name="T20" fmla="*/ 2 w 430"/>
                <a:gd name="T21" fmla="*/ 1 h 309"/>
                <a:gd name="T22" fmla="*/ 2 w 430"/>
                <a:gd name="T23" fmla="*/ 1 h 309"/>
                <a:gd name="T24" fmla="*/ 3 w 430"/>
                <a:gd name="T25" fmla="*/ 2 h 309"/>
                <a:gd name="T26" fmla="*/ 3 w 430"/>
                <a:gd name="T27" fmla="*/ 1 h 309"/>
                <a:gd name="T28" fmla="*/ 4 w 430"/>
                <a:gd name="T29" fmla="*/ 1 h 309"/>
                <a:gd name="T30" fmla="*/ 3 w 430"/>
                <a:gd name="T31" fmla="*/ 2 h 309"/>
                <a:gd name="T32" fmla="*/ 4 w 430"/>
                <a:gd name="T33" fmla="*/ 2 h 309"/>
                <a:gd name="T34" fmla="*/ 4 w 430"/>
                <a:gd name="T35" fmla="*/ 2 h 309"/>
                <a:gd name="T36" fmla="*/ 4 w 430"/>
                <a:gd name="T37" fmla="*/ 2 h 309"/>
                <a:gd name="T38" fmla="*/ 4 w 430"/>
                <a:gd name="T39" fmla="*/ 2 h 309"/>
                <a:gd name="T40" fmla="*/ 4 w 430"/>
                <a:gd name="T41" fmla="*/ 2 h 309"/>
                <a:gd name="T42" fmla="*/ 4 w 430"/>
                <a:gd name="T43" fmla="*/ 2 h 309"/>
                <a:gd name="T44" fmla="*/ 4 w 430"/>
                <a:gd name="T45" fmla="*/ 2 h 309"/>
                <a:gd name="T46" fmla="*/ 4 w 430"/>
                <a:gd name="T47" fmla="*/ 2 h 309"/>
                <a:gd name="T48" fmla="*/ 3 w 430"/>
                <a:gd name="T49" fmla="*/ 2 h 309"/>
                <a:gd name="T50" fmla="*/ 3 w 430"/>
                <a:gd name="T51" fmla="*/ 2 h 309"/>
                <a:gd name="T52" fmla="*/ 3 w 430"/>
                <a:gd name="T53" fmla="*/ 2 h 309"/>
                <a:gd name="T54" fmla="*/ 3 w 430"/>
                <a:gd name="T55" fmla="*/ 2 h 309"/>
                <a:gd name="T56" fmla="*/ 3 w 430"/>
                <a:gd name="T57" fmla="*/ 2 h 309"/>
                <a:gd name="T58" fmla="*/ 3 w 430"/>
                <a:gd name="T59" fmla="*/ 2 h 309"/>
                <a:gd name="T60" fmla="*/ 3 w 430"/>
                <a:gd name="T61" fmla="*/ 2 h 309"/>
                <a:gd name="T62" fmla="*/ 3 w 430"/>
                <a:gd name="T63" fmla="*/ 3 h 309"/>
                <a:gd name="T64" fmla="*/ 2 w 430"/>
                <a:gd name="T65" fmla="*/ 3 h 309"/>
                <a:gd name="T66" fmla="*/ 2 w 430"/>
                <a:gd name="T67" fmla="*/ 2 h 309"/>
                <a:gd name="T68" fmla="*/ 2 w 430"/>
                <a:gd name="T69" fmla="*/ 2 h 309"/>
                <a:gd name="T70" fmla="*/ 2 w 430"/>
                <a:gd name="T71" fmla="*/ 2 h 309"/>
                <a:gd name="T72" fmla="*/ 2 w 430"/>
                <a:gd name="T73" fmla="*/ 2 h 309"/>
                <a:gd name="T74" fmla="*/ 2 w 430"/>
                <a:gd name="T75" fmla="*/ 2 h 309"/>
                <a:gd name="T76" fmla="*/ 2 w 430"/>
                <a:gd name="T77" fmla="*/ 2 h 309"/>
                <a:gd name="T78" fmla="*/ 2 w 430"/>
                <a:gd name="T79" fmla="*/ 2 h 309"/>
                <a:gd name="T80" fmla="*/ 2 w 430"/>
                <a:gd name="T81" fmla="*/ 2 h 309"/>
                <a:gd name="T82" fmla="*/ 2 w 430"/>
                <a:gd name="T83" fmla="*/ 2 h 309"/>
                <a:gd name="T84" fmla="*/ 1 w 430"/>
                <a:gd name="T85" fmla="*/ 2 h 309"/>
                <a:gd name="T86" fmla="*/ 1 w 430"/>
                <a:gd name="T87" fmla="*/ 2 h 309"/>
                <a:gd name="T88" fmla="*/ 1 w 430"/>
                <a:gd name="T89" fmla="*/ 2 h 309"/>
                <a:gd name="T90" fmla="*/ 1 w 430"/>
                <a:gd name="T91" fmla="*/ 2 h 309"/>
                <a:gd name="T92" fmla="*/ 1 w 430"/>
                <a:gd name="T93" fmla="*/ 1 h 309"/>
                <a:gd name="T94" fmla="*/ 1 w 430"/>
                <a:gd name="T95" fmla="*/ 1 h 309"/>
                <a:gd name="T96" fmla="*/ 1 w 430"/>
                <a:gd name="T97" fmla="*/ 1 h 309"/>
                <a:gd name="T98" fmla="*/ 1 w 430"/>
                <a:gd name="T99" fmla="*/ 2 h 309"/>
                <a:gd name="T100" fmla="*/ 1 w 430"/>
                <a:gd name="T101" fmla="*/ 2 h 30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0" h="309">
                  <a:moveTo>
                    <a:pt x="6" y="163"/>
                  </a:moveTo>
                  <a:cubicBezTo>
                    <a:pt x="14" y="163"/>
                    <a:pt x="17" y="157"/>
                    <a:pt x="19" y="146"/>
                  </a:cubicBezTo>
                  <a:cubicBezTo>
                    <a:pt x="21" y="135"/>
                    <a:pt x="15" y="124"/>
                    <a:pt x="8" y="105"/>
                  </a:cubicBezTo>
                  <a:cubicBezTo>
                    <a:pt x="0" y="86"/>
                    <a:pt x="2" y="79"/>
                    <a:pt x="4" y="58"/>
                  </a:cubicBezTo>
                  <a:cubicBezTo>
                    <a:pt x="6" y="37"/>
                    <a:pt x="29" y="26"/>
                    <a:pt x="47" y="13"/>
                  </a:cubicBezTo>
                  <a:cubicBezTo>
                    <a:pt x="66" y="0"/>
                    <a:pt x="49" y="24"/>
                    <a:pt x="47" y="36"/>
                  </a:cubicBezTo>
                  <a:cubicBezTo>
                    <a:pt x="45" y="47"/>
                    <a:pt x="53" y="60"/>
                    <a:pt x="55" y="79"/>
                  </a:cubicBezTo>
                  <a:cubicBezTo>
                    <a:pt x="57" y="97"/>
                    <a:pt x="72" y="96"/>
                    <a:pt x="85" y="94"/>
                  </a:cubicBezTo>
                  <a:cubicBezTo>
                    <a:pt x="98" y="92"/>
                    <a:pt x="98" y="94"/>
                    <a:pt x="113" y="77"/>
                  </a:cubicBezTo>
                  <a:cubicBezTo>
                    <a:pt x="128" y="60"/>
                    <a:pt x="124" y="69"/>
                    <a:pt x="137" y="77"/>
                  </a:cubicBezTo>
                  <a:cubicBezTo>
                    <a:pt x="150" y="84"/>
                    <a:pt x="173" y="77"/>
                    <a:pt x="208" y="79"/>
                  </a:cubicBezTo>
                  <a:cubicBezTo>
                    <a:pt x="244" y="81"/>
                    <a:pt x="227" y="86"/>
                    <a:pt x="238" y="109"/>
                  </a:cubicBezTo>
                  <a:cubicBezTo>
                    <a:pt x="249" y="131"/>
                    <a:pt x="276" y="146"/>
                    <a:pt x="292" y="163"/>
                  </a:cubicBezTo>
                  <a:cubicBezTo>
                    <a:pt x="309" y="180"/>
                    <a:pt x="330" y="167"/>
                    <a:pt x="345" y="148"/>
                  </a:cubicBezTo>
                  <a:cubicBezTo>
                    <a:pt x="360" y="129"/>
                    <a:pt x="386" y="139"/>
                    <a:pt x="386" y="139"/>
                  </a:cubicBezTo>
                  <a:cubicBezTo>
                    <a:pt x="386" y="139"/>
                    <a:pt x="371" y="156"/>
                    <a:pt x="376" y="160"/>
                  </a:cubicBezTo>
                  <a:cubicBezTo>
                    <a:pt x="380" y="163"/>
                    <a:pt x="383" y="168"/>
                    <a:pt x="390" y="167"/>
                  </a:cubicBezTo>
                  <a:cubicBezTo>
                    <a:pt x="398" y="166"/>
                    <a:pt x="405" y="162"/>
                    <a:pt x="412" y="165"/>
                  </a:cubicBezTo>
                  <a:cubicBezTo>
                    <a:pt x="418" y="169"/>
                    <a:pt x="424" y="169"/>
                    <a:pt x="427" y="176"/>
                  </a:cubicBezTo>
                  <a:cubicBezTo>
                    <a:pt x="430" y="183"/>
                    <a:pt x="427" y="185"/>
                    <a:pt x="422" y="192"/>
                  </a:cubicBezTo>
                  <a:cubicBezTo>
                    <a:pt x="417" y="198"/>
                    <a:pt x="407" y="199"/>
                    <a:pt x="404" y="201"/>
                  </a:cubicBezTo>
                  <a:cubicBezTo>
                    <a:pt x="401" y="204"/>
                    <a:pt x="392" y="208"/>
                    <a:pt x="392" y="208"/>
                  </a:cubicBezTo>
                  <a:cubicBezTo>
                    <a:pt x="392" y="208"/>
                    <a:pt x="374" y="205"/>
                    <a:pt x="382" y="196"/>
                  </a:cubicBezTo>
                  <a:cubicBezTo>
                    <a:pt x="390" y="187"/>
                    <a:pt x="389" y="179"/>
                    <a:pt x="389" y="179"/>
                  </a:cubicBezTo>
                  <a:cubicBezTo>
                    <a:pt x="389" y="179"/>
                    <a:pt x="374" y="179"/>
                    <a:pt x="365" y="181"/>
                  </a:cubicBezTo>
                  <a:cubicBezTo>
                    <a:pt x="356" y="183"/>
                    <a:pt x="345" y="184"/>
                    <a:pt x="345" y="184"/>
                  </a:cubicBezTo>
                  <a:cubicBezTo>
                    <a:pt x="334" y="207"/>
                    <a:pt x="334" y="207"/>
                    <a:pt x="334" y="207"/>
                  </a:cubicBezTo>
                  <a:cubicBezTo>
                    <a:pt x="331" y="228"/>
                    <a:pt x="331" y="228"/>
                    <a:pt x="331" y="228"/>
                  </a:cubicBezTo>
                  <a:cubicBezTo>
                    <a:pt x="331" y="228"/>
                    <a:pt x="313" y="232"/>
                    <a:pt x="306" y="229"/>
                  </a:cubicBezTo>
                  <a:cubicBezTo>
                    <a:pt x="299" y="227"/>
                    <a:pt x="291" y="237"/>
                    <a:pt x="291" y="237"/>
                  </a:cubicBezTo>
                  <a:cubicBezTo>
                    <a:pt x="297" y="260"/>
                    <a:pt x="297" y="260"/>
                    <a:pt x="297" y="260"/>
                  </a:cubicBezTo>
                  <a:cubicBezTo>
                    <a:pt x="297" y="260"/>
                    <a:pt x="291" y="305"/>
                    <a:pt x="287" y="307"/>
                  </a:cubicBezTo>
                  <a:cubicBezTo>
                    <a:pt x="283" y="309"/>
                    <a:pt x="268" y="304"/>
                    <a:pt x="262" y="300"/>
                  </a:cubicBezTo>
                  <a:cubicBezTo>
                    <a:pt x="262" y="300"/>
                    <a:pt x="268" y="280"/>
                    <a:pt x="257" y="280"/>
                  </a:cubicBezTo>
                  <a:cubicBezTo>
                    <a:pt x="246" y="280"/>
                    <a:pt x="237" y="273"/>
                    <a:pt x="235" y="268"/>
                  </a:cubicBezTo>
                  <a:cubicBezTo>
                    <a:pt x="233" y="264"/>
                    <a:pt x="232" y="247"/>
                    <a:pt x="242" y="253"/>
                  </a:cubicBezTo>
                  <a:cubicBezTo>
                    <a:pt x="253" y="259"/>
                    <a:pt x="255" y="255"/>
                    <a:pt x="255" y="255"/>
                  </a:cubicBezTo>
                  <a:cubicBezTo>
                    <a:pt x="252" y="247"/>
                    <a:pt x="252" y="247"/>
                    <a:pt x="252" y="247"/>
                  </a:cubicBezTo>
                  <a:cubicBezTo>
                    <a:pt x="252" y="247"/>
                    <a:pt x="241" y="245"/>
                    <a:pt x="237" y="247"/>
                  </a:cubicBezTo>
                  <a:cubicBezTo>
                    <a:pt x="234" y="250"/>
                    <a:pt x="208" y="249"/>
                    <a:pt x="205" y="245"/>
                  </a:cubicBezTo>
                  <a:cubicBezTo>
                    <a:pt x="203" y="241"/>
                    <a:pt x="186" y="232"/>
                    <a:pt x="186" y="232"/>
                  </a:cubicBezTo>
                  <a:cubicBezTo>
                    <a:pt x="166" y="212"/>
                    <a:pt x="166" y="212"/>
                    <a:pt x="166" y="212"/>
                  </a:cubicBezTo>
                  <a:cubicBezTo>
                    <a:pt x="166" y="212"/>
                    <a:pt x="156" y="202"/>
                    <a:pt x="154" y="197"/>
                  </a:cubicBezTo>
                  <a:cubicBezTo>
                    <a:pt x="151" y="192"/>
                    <a:pt x="156" y="183"/>
                    <a:pt x="152" y="177"/>
                  </a:cubicBezTo>
                  <a:cubicBezTo>
                    <a:pt x="149" y="170"/>
                    <a:pt x="152" y="162"/>
                    <a:pt x="142" y="167"/>
                  </a:cubicBezTo>
                  <a:cubicBezTo>
                    <a:pt x="133" y="172"/>
                    <a:pt x="129" y="177"/>
                    <a:pt x="121" y="171"/>
                  </a:cubicBezTo>
                  <a:cubicBezTo>
                    <a:pt x="114" y="165"/>
                    <a:pt x="105" y="151"/>
                    <a:pt x="105" y="151"/>
                  </a:cubicBezTo>
                  <a:cubicBezTo>
                    <a:pt x="105" y="151"/>
                    <a:pt x="74" y="125"/>
                    <a:pt x="63" y="135"/>
                  </a:cubicBezTo>
                  <a:cubicBezTo>
                    <a:pt x="52" y="145"/>
                    <a:pt x="38" y="154"/>
                    <a:pt x="39" y="158"/>
                  </a:cubicBezTo>
                  <a:cubicBezTo>
                    <a:pt x="41" y="162"/>
                    <a:pt x="40" y="174"/>
                    <a:pt x="32" y="173"/>
                  </a:cubicBezTo>
                  <a:cubicBezTo>
                    <a:pt x="24" y="172"/>
                    <a:pt x="6" y="163"/>
                    <a:pt x="6" y="163"/>
                  </a:cubicBezTo>
                  <a:close/>
                </a:path>
              </a:pathLst>
            </a:custGeom>
            <a:solidFill>
              <a:srgbClr val="DDDDDD">
                <a:alpha val="30000"/>
              </a:srgbClr>
            </a:solidFill>
            <a:ln w="3175" cap="rnd">
              <a:noFill/>
              <a:prstDash val="solid"/>
              <a:round/>
              <a:headEnd/>
              <a:tailEnd/>
            </a:ln>
          </p:spPr>
          <p:txBody>
            <a:bodyPr/>
            <a:lstStyle/>
            <a:p>
              <a:endParaRPr lang="en-US"/>
            </a:p>
          </p:txBody>
        </p:sp>
        <p:sp>
          <p:nvSpPr>
            <p:cNvPr id="240" name="Freeform 343"/>
            <p:cNvSpPr>
              <a:spLocks/>
            </p:cNvSpPr>
            <p:nvPr/>
          </p:nvSpPr>
          <p:spPr bwMode="auto">
            <a:xfrm>
              <a:off x="5541963" y="3386138"/>
              <a:ext cx="242888" cy="127000"/>
            </a:xfrm>
            <a:custGeom>
              <a:avLst/>
              <a:gdLst>
                <a:gd name="T0" fmla="*/ 2 w 274"/>
                <a:gd name="T1" fmla="*/ 1 h 143"/>
                <a:gd name="T2" fmla="*/ 2 w 274"/>
                <a:gd name="T3" fmla="*/ 1 h 143"/>
                <a:gd name="T4" fmla="*/ 2 w 274"/>
                <a:gd name="T5" fmla="*/ 1 h 143"/>
                <a:gd name="T6" fmla="*/ 1 w 274"/>
                <a:gd name="T7" fmla="*/ 1 h 143"/>
                <a:gd name="T8" fmla="*/ 1 w 274"/>
                <a:gd name="T9" fmla="*/ 1 h 143"/>
                <a:gd name="T10" fmla="*/ 1 w 274"/>
                <a:gd name="T11" fmla="*/ 1 h 143"/>
                <a:gd name="T12" fmla="*/ 1 w 274"/>
                <a:gd name="T13" fmla="*/ 1 h 143"/>
                <a:gd name="T14" fmla="*/ 1 w 274"/>
                <a:gd name="T15" fmla="*/ 1 h 143"/>
                <a:gd name="T16" fmla="*/ 1 w 274"/>
                <a:gd name="T17" fmla="*/ 1 h 143"/>
                <a:gd name="T18" fmla="*/ 1 w 274"/>
                <a:gd name="T19" fmla="*/ 1 h 143"/>
                <a:gd name="T20" fmla="*/ 1 w 274"/>
                <a:gd name="T21" fmla="*/ 1 h 143"/>
                <a:gd name="T22" fmla="*/ 1 w 274"/>
                <a:gd name="T23" fmla="*/ 1 h 143"/>
                <a:gd name="T24" fmla="*/ 1 w 274"/>
                <a:gd name="T25" fmla="*/ 1 h 143"/>
                <a:gd name="T26" fmla="*/ 1 w 274"/>
                <a:gd name="T27" fmla="*/ 1 h 143"/>
                <a:gd name="T28" fmla="*/ 1 w 274"/>
                <a:gd name="T29" fmla="*/ 1 h 143"/>
                <a:gd name="T30" fmla="*/ 1 w 274"/>
                <a:gd name="T31" fmla="*/ 1 h 143"/>
                <a:gd name="T32" fmla="*/ 1 w 274"/>
                <a:gd name="T33" fmla="*/ 1 h 143"/>
                <a:gd name="T34" fmla="*/ 1 w 274"/>
                <a:gd name="T35" fmla="*/ 1 h 143"/>
                <a:gd name="T36" fmla="*/ 1 w 274"/>
                <a:gd name="T37" fmla="*/ 1 h 143"/>
                <a:gd name="T38" fmla="*/ 1 w 274"/>
                <a:gd name="T39" fmla="*/ 1 h 143"/>
                <a:gd name="T40" fmla="*/ 1 w 274"/>
                <a:gd name="T41" fmla="*/ 1 h 143"/>
                <a:gd name="T42" fmla="*/ 1 w 274"/>
                <a:gd name="T43" fmla="*/ 1 h 143"/>
                <a:gd name="T44" fmla="*/ 1 w 274"/>
                <a:gd name="T45" fmla="*/ 1 h 143"/>
                <a:gd name="T46" fmla="*/ 1 w 274"/>
                <a:gd name="T47" fmla="*/ 1 h 143"/>
                <a:gd name="T48" fmla="*/ 1 w 274"/>
                <a:gd name="T49" fmla="*/ 1 h 143"/>
                <a:gd name="T50" fmla="*/ 1 w 274"/>
                <a:gd name="T51" fmla="*/ 1 h 143"/>
                <a:gd name="T52" fmla="*/ 1 w 274"/>
                <a:gd name="T53" fmla="*/ 1 h 143"/>
                <a:gd name="T54" fmla="*/ 1 w 274"/>
                <a:gd name="T55" fmla="*/ 1 h 143"/>
                <a:gd name="T56" fmla="*/ 1 w 274"/>
                <a:gd name="T57" fmla="*/ 1 h 143"/>
                <a:gd name="T58" fmla="*/ 2 w 274"/>
                <a:gd name="T59" fmla="*/ 1 h 143"/>
                <a:gd name="T60" fmla="*/ 2 w 274"/>
                <a:gd name="T61" fmla="*/ 1 h 143"/>
                <a:gd name="T62" fmla="*/ 2 w 274"/>
                <a:gd name="T63" fmla="*/ 1 h 143"/>
                <a:gd name="T64" fmla="*/ 2 w 274"/>
                <a:gd name="T65" fmla="*/ 1 h 143"/>
                <a:gd name="T66" fmla="*/ 2 w 274"/>
                <a:gd name="T67" fmla="*/ 1 h 143"/>
                <a:gd name="T68" fmla="*/ 2 w 274"/>
                <a:gd name="T69" fmla="*/ 1 h 143"/>
                <a:gd name="T70" fmla="*/ 2 w 274"/>
                <a:gd name="T71" fmla="*/ 1 h 143"/>
                <a:gd name="T72" fmla="*/ 2 w 274"/>
                <a:gd name="T73" fmla="*/ 1 h 14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74" h="143">
                  <a:moveTo>
                    <a:pt x="274" y="50"/>
                  </a:moveTo>
                  <a:cubicBezTo>
                    <a:pt x="274" y="50"/>
                    <a:pt x="250" y="31"/>
                    <a:pt x="238" y="28"/>
                  </a:cubicBezTo>
                  <a:cubicBezTo>
                    <a:pt x="227" y="24"/>
                    <a:pt x="193" y="20"/>
                    <a:pt x="178" y="20"/>
                  </a:cubicBezTo>
                  <a:cubicBezTo>
                    <a:pt x="163" y="20"/>
                    <a:pt x="156" y="13"/>
                    <a:pt x="148" y="20"/>
                  </a:cubicBezTo>
                  <a:cubicBezTo>
                    <a:pt x="141" y="28"/>
                    <a:pt x="130" y="31"/>
                    <a:pt x="128" y="24"/>
                  </a:cubicBezTo>
                  <a:cubicBezTo>
                    <a:pt x="126" y="16"/>
                    <a:pt x="130" y="0"/>
                    <a:pt x="120" y="9"/>
                  </a:cubicBezTo>
                  <a:cubicBezTo>
                    <a:pt x="111" y="18"/>
                    <a:pt x="100" y="11"/>
                    <a:pt x="102" y="16"/>
                  </a:cubicBezTo>
                  <a:cubicBezTo>
                    <a:pt x="103" y="22"/>
                    <a:pt x="109" y="22"/>
                    <a:pt x="105" y="30"/>
                  </a:cubicBezTo>
                  <a:cubicBezTo>
                    <a:pt x="102" y="37"/>
                    <a:pt x="92" y="37"/>
                    <a:pt x="92" y="37"/>
                  </a:cubicBezTo>
                  <a:cubicBezTo>
                    <a:pt x="92" y="37"/>
                    <a:pt x="86" y="27"/>
                    <a:pt x="81" y="26"/>
                  </a:cubicBezTo>
                  <a:cubicBezTo>
                    <a:pt x="68" y="22"/>
                    <a:pt x="68" y="27"/>
                    <a:pt x="60" y="30"/>
                  </a:cubicBezTo>
                  <a:cubicBezTo>
                    <a:pt x="45" y="35"/>
                    <a:pt x="38" y="39"/>
                    <a:pt x="36" y="45"/>
                  </a:cubicBezTo>
                  <a:cubicBezTo>
                    <a:pt x="36" y="45"/>
                    <a:pt x="21" y="62"/>
                    <a:pt x="26" y="66"/>
                  </a:cubicBezTo>
                  <a:cubicBezTo>
                    <a:pt x="30" y="69"/>
                    <a:pt x="33" y="74"/>
                    <a:pt x="40" y="73"/>
                  </a:cubicBezTo>
                  <a:cubicBezTo>
                    <a:pt x="48" y="72"/>
                    <a:pt x="55" y="68"/>
                    <a:pt x="62" y="71"/>
                  </a:cubicBezTo>
                  <a:cubicBezTo>
                    <a:pt x="68" y="75"/>
                    <a:pt x="74" y="75"/>
                    <a:pt x="77" y="82"/>
                  </a:cubicBezTo>
                  <a:cubicBezTo>
                    <a:pt x="80" y="89"/>
                    <a:pt x="77" y="91"/>
                    <a:pt x="72" y="98"/>
                  </a:cubicBezTo>
                  <a:cubicBezTo>
                    <a:pt x="67" y="104"/>
                    <a:pt x="57" y="105"/>
                    <a:pt x="54" y="107"/>
                  </a:cubicBezTo>
                  <a:cubicBezTo>
                    <a:pt x="51" y="110"/>
                    <a:pt x="42" y="114"/>
                    <a:pt x="42" y="114"/>
                  </a:cubicBezTo>
                  <a:cubicBezTo>
                    <a:pt x="42" y="114"/>
                    <a:pt x="34" y="120"/>
                    <a:pt x="31" y="121"/>
                  </a:cubicBezTo>
                  <a:cubicBezTo>
                    <a:pt x="28" y="122"/>
                    <a:pt x="16" y="126"/>
                    <a:pt x="14" y="126"/>
                  </a:cubicBezTo>
                  <a:cubicBezTo>
                    <a:pt x="13" y="125"/>
                    <a:pt x="7" y="115"/>
                    <a:pt x="5" y="126"/>
                  </a:cubicBezTo>
                  <a:cubicBezTo>
                    <a:pt x="2" y="136"/>
                    <a:pt x="0" y="140"/>
                    <a:pt x="10" y="141"/>
                  </a:cubicBezTo>
                  <a:cubicBezTo>
                    <a:pt x="19" y="142"/>
                    <a:pt x="27" y="141"/>
                    <a:pt x="33" y="142"/>
                  </a:cubicBezTo>
                  <a:cubicBezTo>
                    <a:pt x="40" y="143"/>
                    <a:pt x="50" y="136"/>
                    <a:pt x="50" y="136"/>
                  </a:cubicBezTo>
                  <a:cubicBezTo>
                    <a:pt x="64" y="132"/>
                    <a:pt x="64" y="132"/>
                    <a:pt x="64" y="132"/>
                  </a:cubicBezTo>
                  <a:cubicBezTo>
                    <a:pt x="64" y="132"/>
                    <a:pt x="95" y="138"/>
                    <a:pt x="103" y="133"/>
                  </a:cubicBezTo>
                  <a:cubicBezTo>
                    <a:pt x="110" y="128"/>
                    <a:pt x="124" y="105"/>
                    <a:pt x="132" y="103"/>
                  </a:cubicBezTo>
                  <a:cubicBezTo>
                    <a:pt x="139" y="101"/>
                    <a:pt x="145" y="100"/>
                    <a:pt x="157" y="101"/>
                  </a:cubicBezTo>
                  <a:cubicBezTo>
                    <a:pt x="169" y="102"/>
                    <a:pt x="174" y="100"/>
                    <a:pt x="182" y="96"/>
                  </a:cubicBezTo>
                  <a:cubicBezTo>
                    <a:pt x="190" y="92"/>
                    <a:pt x="199" y="84"/>
                    <a:pt x="199" y="84"/>
                  </a:cubicBezTo>
                  <a:cubicBezTo>
                    <a:pt x="199" y="84"/>
                    <a:pt x="210" y="72"/>
                    <a:pt x="220" y="77"/>
                  </a:cubicBezTo>
                  <a:cubicBezTo>
                    <a:pt x="231" y="82"/>
                    <a:pt x="232" y="77"/>
                    <a:pt x="237" y="74"/>
                  </a:cubicBezTo>
                  <a:cubicBezTo>
                    <a:pt x="242" y="71"/>
                    <a:pt x="240" y="65"/>
                    <a:pt x="244" y="64"/>
                  </a:cubicBezTo>
                  <a:cubicBezTo>
                    <a:pt x="247" y="63"/>
                    <a:pt x="256" y="62"/>
                    <a:pt x="256" y="62"/>
                  </a:cubicBezTo>
                  <a:cubicBezTo>
                    <a:pt x="256" y="62"/>
                    <a:pt x="263" y="59"/>
                    <a:pt x="266" y="59"/>
                  </a:cubicBezTo>
                  <a:cubicBezTo>
                    <a:pt x="268" y="60"/>
                    <a:pt x="274" y="50"/>
                    <a:pt x="274" y="50"/>
                  </a:cubicBezTo>
                  <a:close/>
                </a:path>
              </a:pathLst>
            </a:custGeom>
            <a:solidFill>
              <a:srgbClr val="DDDDDD">
                <a:alpha val="30000"/>
              </a:srgbClr>
            </a:solidFill>
            <a:ln w="3175" cap="rnd">
              <a:noFill/>
              <a:prstDash val="solid"/>
              <a:round/>
              <a:headEnd/>
              <a:tailEnd/>
            </a:ln>
          </p:spPr>
          <p:txBody>
            <a:bodyPr/>
            <a:lstStyle/>
            <a:p>
              <a:endParaRPr lang="en-US"/>
            </a:p>
          </p:txBody>
        </p:sp>
        <p:sp>
          <p:nvSpPr>
            <p:cNvPr id="241" name="Freeform 344"/>
            <p:cNvSpPr>
              <a:spLocks/>
            </p:cNvSpPr>
            <p:nvPr/>
          </p:nvSpPr>
          <p:spPr bwMode="auto">
            <a:xfrm>
              <a:off x="5634038" y="3014663"/>
              <a:ext cx="1395413" cy="996950"/>
            </a:xfrm>
            <a:custGeom>
              <a:avLst/>
              <a:gdLst>
                <a:gd name="T0" fmla="*/ 3 w 1580"/>
                <a:gd name="T1" fmla="*/ 2 h 1128"/>
                <a:gd name="T2" fmla="*/ 2 w 1580"/>
                <a:gd name="T3" fmla="*/ 3 h 1128"/>
                <a:gd name="T4" fmla="*/ 2 w 1580"/>
                <a:gd name="T5" fmla="*/ 4 h 1128"/>
                <a:gd name="T6" fmla="*/ 1 w 1580"/>
                <a:gd name="T7" fmla="*/ 4 h 1128"/>
                <a:gd name="T8" fmla="*/ 1 w 1580"/>
                <a:gd name="T9" fmla="*/ 5 h 1128"/>
                <a:gd name="T10" fmla="*/ 1 w 1580"/>
                <a:gd name="T11" fmla="*/ 6 h 1128"/>
                <a:gd name="T12" fmla="*/ 1 w 1580"/>
                <a:gd name="T13" fmla="*/ 7 h 1128"/>
                <a:gd name="T14" fmla="*/ 1 w 1580"/>
                <a:gd name="T15" fmla="*/ 7 h 1128"/>
                <a:gd name="T16" fmla="*/ 2 w 1580"/>
                <a:gd name="T17" fmla="*/ 8 h 1128"/>
                <a:gd name="T18" fmla="*/ 3 w 1580"/>
                <a:gd name="T19" fmla="*/ 8 h 1128"/>
                <a:gd name="T20" fmla="*/ 4 w 1580"/>
                <a:gd name="T21" fmla="*/ 8 h 1128"/>
                <a:gd name="T22" fmla="*/ 5 w 1580"/>
                <a:gd name="T23" fmla="*/ 8 h 1128"/>
                <a:gd name="T24" fmla="*/ 6 w 1580"/>
                <a:gd name="T25" fmla="*/ 8 h 1128"/>
                <a:gd name="T26" fmla="*/ 6 w 1580"/>
                <a:gd name="T27" fmla="*/ 9 h 1128"/>
                <a:gd name="T28" fmla="*/ 6 w 1580"/>
                <a:gd name="T29" fmla="*/ 9 h 1128"/>
                <a:gd name="T30" fmla="*/ 7 w 1580"/>
                <a:gd name="T31" fmla="*/ 10 h 1128"/>
                <a:gd name="T32" fmla="*/ 7 w 1580"/>
                <a:gd name="T33" fmla="*/ 9 h 1128"/>
                <a:gd name="T34" fmla="*/ 8 w 1580"/>
                <a:gd name="T35" fmla="*/ 10 h 1128"/>
                <a:gd name="T36" fmla="*/ 9 w 1580"/>
                <a:gd name="T37" fmla="*/ 10 h 1128"/>
                <a:gd name="T38" fmla="*/ 9 w 1580"/>
                <a:gd name="T39" fmla="*/ 10 h 1128"/>
                <a:gd name="T40" fmla="*/ 10 w 1580"/>
                <a:gd name="T41" fmla="*/ 10 h 1128"/>
                <a:gd name="T42" fmla="*/ 10 w 1580"/>
                <a:gd name="T43" fmla="*/ 9 h 1128"/>
                <a:gd name="T44" fmla="*/ 11 w 1580"/>
                <a:gd name="T45" fmla="*/ 9 h 1128"/>
                <a:gd name="T46" fmla="*/ 11 w 1580"/>
                <a:gd name="T47" fmla="*/ 8 h 1128"/>
                <a:gd name="T48" fmla="*/ 11 w 1580"/>
                <a:gd name="T49" fmla="*/ 8 h 1128"/>
                <a:gd name="T50" fmla="*/ 11 w 1580"/>
                <a:gd name="T51" fmla="*/ 8 h 1128"/>
                <a:gd name="T52" fmla="*/ 11 w 1580"/>
                <a:gd name="T53" fmla="*/ 7 h 1128"/>
                <a:gd name="T54" fmla="*/ 11 w 1580"/>
                <a:gd name="T55" fmla="*/ 7 h 1128"/>
                <a:gd name="T56" fmla="*/ 11 w 1580"/>
                <a:gd name="T57" fmla="*/ 7 h 1128"/>
                <a:gd name="T58" fmla="*/ 12 w 1580"/>
                <a:gd name="T59" fmla="*/ 6 h 1128"/>
                <a:gd name="T60" fmla="*/ 11 w 1580"/>
                <a:gd name="T61" fmla="*/ 6 h 1128"/>
                <a:gd name="T62" fmla="*/ 10 w 1580"/>
                <a:gd name="T63" fmla="*/ 6 h 1128"/>
                <a:gd name="T64" fmla="*/ 11 w 1580"/>
                <a:gd name="T65" fmla="*/ 5 h 1128"/>
                <a:gd name="T66" fmla="*/ 12 w 1580"/>
                <a:gd name="T67" fmla="*/ 5 h 1128"/>
                <a:gd name="T68" fmla="*/ 12 w 1580"/>
                <a:gd name="T69" fmla="*/ 5 h 1128"/>
                <a:gd name="T70" fmla="*/ 13 w 1580"/>
                <a:gd name="T71" fmla="*/ 4 h 1128"/>
                <a:gd name="T72" fmla="*/ 13 w 1580"/>
                <a:gd name="T73" fmla="*/ 4 h 1128"/>
                <a:gd name="T74" fmla="*/ 14 w 1580"/>
                <a:gd name="T75" fmla="*/ 3 h 1128"/>
                <a:gd name="T76" fmla="*/ 14 w 1580"/>
                <a:gd name="T77" fmla="*/ 2 h 1128"/>
                <a:gd name="T78" fmla="*/ 13 w 1580"/>
                <a:gd name="T79" fmla="*/ 2 h 1128"/>
                <a:gd name="T80" fmla="*/ 11 w 1580"/>
                <a:gd name="T81" fmla="*/ 1 h 1128"/>
                <a:gd name="T82" fmla="*/ 11 w 1580"/>
                <a:gd name="T83" fmla="*/ 2 h 1128"/>
                <a:gd name="T84" fmla="*/ 10 w 1580"/>
                <a:gd name="T85" fmla="*/ 2 h 1128"/>
                <a:gd name="T86" fmla="*/ 11 w 1580"/>
                <a:gd name="T87" fmla="*/ 2 h 1128"/>
                <a:gd name="T88" fmla="*/ 10 w 1580"/>
                <a:gd name="T89" fmla="*/ 3 h 1128"/>
                <a:gd name="T90" fmla="*/ 10 w 1580"/>
                <a:gd name="T91" fmla="*/ 3 h 1128"/>
                <a:gd name="T92" fmla="*/ 9 w 1580"/>
                <a:gd name="T93" fmla="*/ 3 h 1128"/>
                <a:gd name="T94" fmla="*/ 9 w 1580"/>
                <a:gd name="T95" fmla="*/ 4 h 1128"/>
                <a:gd name="T96" fmla="*/ 8 w 1580"/>
                <a:gd name="T97" fmla="*/ 4 h 1128"/>
                <a:gd name="T98" fmla="*/ 7 w 1580"/>
                <a:gd name="T99" fmla="*/ 4 h 1128"/>
                <a:gd name="T100" fmla="*/ 7 w 1580"/>
                <a:gd name="T101" fmla="*/ 4 h 1128"/>
                <a:gd name="T102" fmla="*/ 6 w 1580"/>
                <a:gd name="T103" fmla="*/ 4 h 1128"/>
                <a:gd name="T104" fmla="*/ 4 w 1580"/>
                <a:gd name="T105" fmla="*/ 3 h 1128"/>
                <a:gd name="T106" fmla="*/ 4 w 1580"/>
                <a:gd name="T107" fmla="*/ 2 h 112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580" h="1128">
                  <a:moveTo>
                    <a:pt x="358" y="188"/>
                  </a:moveTo>
                  <a:cubicBezTo>
                    <a:pt x="358" y="188"/>
                    <a:pt x="330" y="199"/>
                    <a:pt x="330" y="210"/>
                  </a:cubicBezTo>
                  <a:cubicBezTo>
                    <a:pt x="330" y="221"/>
                    <a:pt x="317" y="232"/>
                    <a:pt x="309" y="232"/>
                  </a:cubicBezTo>
                  <a:cubicBezTo>
                    <a:pt x="302" y="232"/>
                    <a:pt x="287" y="232"/>
                    <a:pt x="291" y="244"/>
                  </a:cubicBezTo>
                  <a:cubicBezTo>
                    <a:pt x="294" y="255"/>
                    <a:pt x="302" y="270"/>
                    <a:pt x="291" y="270"/>
                  </a:cubicBezTo>
                  <a:cubicBezTo>
                    <a:pt x="279" y="270"/>
                    <a:pt x="266" y="264"/>
                    <a:pt x="266" y="264"/>
                  </a:cubicBezTo>
                  <a:cubicBezTo>
                    <a:pt x="266" y="264"/>
                    <a:pt x="249" y="240"/>
                    <a:pt x="233" y="255"/>
                  </a:cubicBezTo>
                  <a:cubicBezTo>
                    <a:pt x="216" y="270"/>
                    <a:pt x="212" y="283"/>
                    <a:pt x="216" y="294"/>
                  </a:cubicBezTo>
                  <a:cubicBezTo>
                    <a:pt x="220" y="305"/>
                    <a:pt x="216" y="320"/>
                    <a:pt x="223" y="334"/>
                  </a:cubicBezTo>
                  <a:cubicBezTo>
                    <a:pt x="231" y="347"/>
                    <a:pt x="231" y="354"/>
                    <a:pt x="231" y="354"/>
                  </a:cubicBezTo>
                  <a:cubicBezTo>
                    <a:pt x="231" y="354"/>
                    <a:pt x="208" y="337"/>
                    <a:pt x="197" y="343"/>
                  </a:cubicBezTo>
                  <a:cubicBezTo>
                    <a:pt x="186" y="349"/>
                    <a:pt x="175" y="354"/>
                    <a:pt x="175" y="354"/>
                  </a:cubicBezTo>
                  <a:cubicBezTo>
                    <a:pt x="175" y="354"/>
                    <a:pt x="186" y="401"/>
                    <a:pt x="190" y="407"/>
                  </a:cubicBezTo>
                  <a:cubicBezTo>
                    <a:pt x="193" y="412"/>
                    <a:pt x="180" y="466"/>
                    <a:pt x="171" y="470"/>
                  </a:cubicBezTo>
                  <a:cubicBezTo>
                    <a:pt x="171" y="470"/>
                    <a:pt x="165" y="480"/>
                    <a:pt x="163" y="479"/>
                  </a:cubicBezTo>
                  <a:cubicBezTo>
                    <a:pt x="160" y="479"/>
                    <a:pt x="153" y="482"/>
                    <a:pt x="153" y="482"/>
                  </a:cubicBezTo>
                  <a:cubicBezTo>
                    <a:pt x="153" y="482"/>
                    <a:pt x="144" y="483"/>
                    <a:pt x="141" y="484"/>
                  </a:cubicBezTo>
                  <a:cubicBezTo>
                    <a:pt x="137" y="485"/>
                    <a:pt x="139" y="491"/>
                    <a:pt x="134" y="494"/>
                  </a:cubicBezTo>
                  <a:cubicBezTo>
                    <a:pt x="129" y="497"/>
                    <a:pt x="128" y="502"/>
                    <a:pt x="117" y="497"/>
                  </a:cubicBezTo>
                  <a:cubicBezTo>
                    <a:pt x="107" y="492"/>
                    <a:pt x="96" y="504"/>
                    <a:pt x="96" y="504"/>
                  </a:cubicBezTo>
                  <a:cubicBezTo>
                    <a:pt x="96" y="504"/>
                    <a:pt x="87" y="512"/>
                    <a:pt x="79" y="516"/>
                  </a:cubicBezTo>
                  <a:cubicBezTo>
                    <a:pt x="71" y="520"/>
                    <a:pt x="66" y="522"/>
                    <a:pt x="54" y="521"/>
                  </a:cubicBezTo>
                  <a:cubicBezTo>
                    <a:pt x="42" y="520"/>
                    <a:pt x="36" y="521"/>
                    <a:pt x="29" y="523"/>
                  </a:cubicBezTo>
                  <a:cubicBezTo>
                    <a:pt x="21" y="525"/>
                    <a:pt x="7" y="548"/>
                    <a:pt x="0" y="553"/>
                  </a:cubicBezTo>
                  <a:cubicBezTo>
                    <a:pt x="0" y="553"/>
                    <a:pt x="12" y="553"/>
                    <a:pt x="13" y="558"/>
                  </a:cubicBezTo>
                  <a:cubicBezTo>
                    <a:pt x="15" y="562"/>
                    <a:pt x="8" y="579"/>
                    <a:pt x="15" y="583"/>
                  </a:cubicBezTo>
                  <a:cubicBezTo>
                    <a:pt x="21" y="587"/>
                    <a:pt x="28" y="582"/>
                    <a:pt x="35" y="587"/>
                  </a:cubicBezTo>
                  <a:cubicBezTo>
                    <a:pt x="42" y="593"/>
                    <a:pt x="43" y="612"/>
                    <a:pt x="43" y="612"/>
                  </a:cubicBezTo>
                  <a:cubicBezTo>
                    <a:pt x="43" y="612"/>
                    <a:pt x="41" y="621"/>
                    <a:pt x="44" y="630"/>
                  </a:cubicBezTo>
                  <a:cubicBezTo>
                    <a:pt x="48" y="640"/>
                    <a:pt x="68" y="654"/>
                    <a:pt x="68" y="654"/>
                  </a:cubicBezTo>
                  <a:cubicBezTo>
                    <a:pt x="68" y="654"/>
                    <a:pt x="101" y="673"/>
                    <a:pt x="105" y="673"/>
                  </a:cubicBezTo>
                  <a:cubicBezTo>
                    <a:pt x="110" y="673"/>
                    <a:pt x="119" y="673"/>
                    <a:pt x="119" y="673"/>
                  </a:cubicBezTo>
                  <a:cubicBezTo>
                    <a:pt x="119" y="673"/>
                    <a:pt x="136" y="684"/>
                    <a:pt x="141" y="691"/>
                  </a:cubicBezTo>
                  <a:cubicBezTo>
                    <a:pt x="145" y="699"/>
                    <a:pt x="166" y="709"/>
                    <a:pt x="153" y="714"/>
                  </a:cubicBezTo>
                  <a:cubicBezTo>
                    <a:pt x="140" y="719"/>
                    <a:pt x="137" y="724"/>
                    <a:pt x="144" y="731"/>
                  </a:cubicBezTo>
                  <a:cubicBezTo>
                    <a:pt x="151" y="738"/>
                    <a:pt x="164" y="738"/>
                    <a:pt x="159" y="746"/>
                  </a:cubicBezTo>
                  <a:cubicBezTo>
                    <a:pt x="154" y="754"/>
                    <a:pt x="141" y="749"/>
                    <a:pt x="146" y="755"/>
                  </a:cubicBezTo>
                  <a:cubicBezTo>
                    <a:pt x="151" y="761"/>
                    <a:pt x="156" y="753"/>
                    <a:pt x="160" y="762"/>
                  </a:cubicBezTo>
                  <a:cubicBezTo>
                    <a:pt x="165" y="772"/>
                    <a:pt x="165" y="776"/>
                    <a:pt x="159" y="780"/>
                  </a:cubicBezTo>
                  <a:cubicBezTo>
                    <a:pt x="153" y="783"/>
                    <a:pt x="149" y="786"/>
                    <a:pt x="145" y="785"/>
                  </a:cubicBezTo>
                  <a:cubicBezTo>
                    <a:pt x="141" y="783"/>
                    <a:pt x="145" y="774"/>
                    <a:pt x="139" y="778"/>
                  </a:cubicBezTo>
                  <a:cubicBezTo>
                    <a:pt x="133" y="781"/>
                    <a:pt x="127" y="786"/>
                    <a:pt x="136" y="793"/>
                  </a:cubicBezTo>
                  <a:cubicBezTo>
                    <a:pt x="144" y="800"/>
                    <a:pt x="152" y="786"/>
                    <a:pt x="153" y="800"/>
                  </a:cubicBezTo>
                  <a:cubicBezTo>
                    <a:pt x="154" y="814"/>
                    <a:pt x="139" y="816"/>
                    <a:pt x="150" y="821"/>
                  </a:cubicBezTo>
                  <a:cubicBezTo>
                    <a:pt x="160" y="826"/>
                    <a:pt x="168" y="826"/>
                    <a:pt x="179" y="829"/>
                  </a:cubicBezTo>
                  <a:cubicBezTo>
                    <a:pt x="190" y="833"/>
                    <a:pt x="194" y="822"/>
                    <a:pt x="200" y="840"/>
                  </a:cubicBezTo>
                  <a:cubicBezTo>
                    <a:pt x="206" y="857"/>
                    <a:pt x="200" y="846"/>
                    <a:pt x="219" y="861"/>
                  </a:cubicBezTo>
                  <a:cubicBezTo>
                    <a:pt x="238" y="876"/>
                    <a:pt x="258" y="885"/>
                    <a:pt x="258" y="885"/>
                  </a:cubicBezTo>
                  <a:cubicBezTo>
                    <a:pt x="288" y="903"/>
                    <a:pt x="288" y="903"/>
                    <a:pt x="288" y="903"/>
                  </a:cubicBezTo>
                  <a:cubicBezTo>
                    <a:pt x="288" y="903"/>
                    <a:pt x="309" y="901"/>
                    <a:pt x="323" y="908"/>
                  </a:cubicBezTo>
                  <a:cubicBezTo>
                    <a:pt x="337" y="915"/>
                    <a:pt x="340" y="893"/>
                    <a:pt x="350" y="911"/>
                  </a:cubicBezTo>
                  <a:cubicBezTo>
                    <a:pt x="361" y="930"/>
                    <a:pt x="353" y="932"/>
                    <a:pt x="367" y="934"/>
                  </a:cubicBezTo>
                  <a:cubicBezTo>
                    <a:pt x="381" y="935"/>
                    <a:pt x="360" y="920"/>
                    <a:pt x="384" y="925"/>
                  </a:cubicBezTo>
                  <a:cubicBezTo>
                    <a:pt x="409" y="931"/>
                    <a:pt x="415" y="921"/>
                    <a:pt x="415" y="921"/>
                  </a:cubicBezTo>
                  <a:cubicBezTo>
                    <a:pt x="415" y="921"/>
                    <a:pt x="414" y="897"/>
                    <a:pt x="428" y="908"/>
                  </a:cubicBezTo>
                  <a:cubicBezTo>
                    <a:pt x="442" y="918"/>
                    <a:pt x="443" y="920"/>
                    <a:pt x="447" y="923"/>
                  </a:cubicBezTo>
                  <a:cubicBezTo>
                    <a:pt x="450" y="927"/>
                    <a:pt x="457" y="918"/>
                    <a:pt x="457" y="918"/>
                  </a:cubicBezTo>
                  <a:cubicBezTo>
                    <a:pt x="457" y="918"/>
                    <a:pt x="474" y="910"/>
                    <a:pt x="485" y="908"/>
                  </a:cubicBezTo>
                  <a:cubicBezTo>
                    <a:pt x="497" y="905"/>
                    <a:pt x="501" y="900"/>
                    <a:pt x="508" y="897"/>
                  </a:cubicBezTo>
                  <a:cubicBezTo>
                    <a:pt x="515" y="895"/>
                    <a:pt x="511" y="876"/>
                    <a:pt x="522" y="884"/>
                  </a:cubicBezTo>
                  <a:cubicBezTo>
                    <a:pt x="532" y="893"/>
                    <a:pt x="518" y="891"/>
                    <a:pt x="535" y="897"/>
                  </a:cubicBezTo>
                  <a:cubicBezTo>
                    <a:pt x="551" y="903"/>
                    <a:pt x="543" y="905"/>
                    <a:pt x="552" y="898"/>
                  </a:cubicBezTo>
                  <a:cubicBezTo>
                    <a:pt x="562" y="891"/>
                    <a:pt x="557" y="877"/>
                    <a:pt x="570" y="884"/>
                  </a:cubicBezTo>
                  <a:cubicBezTo>
                    <a:pt x="583" y="891"/>
                    <a:pt x="585" y="897"/>
                    <a:pt x="585" y="905"/>
                  </a:cubicBezTo>
                  <a:cubicBezTo>
                    <a:pt x="585" y="914"/>
                    <a:pt x="593" y="918"/>
                    <a:pt x="597" y="917"/>
                  </a:cubicBezTo>
                  <a:cubicBezTo>
                    <a:pt x="600" y="916"/>
                    <a:pt x="611" y="909"/>
                    <a:pt x="611" y="909"/>
                  </a:cubicBezTo>
                  <a:cubicBezTo>
                    <a:pt x="611" y="909"/>
                    <a:pt x="616" y="901"/>
                    <a:pt x="625" y="908"/>
                  </a:cubicBezTo>
                  <a:cubicBezTo>
                    <a:pt x="634" y="915"/>
                    <a:pt x="639" y="907"/>
                    <a:pt x="640" y="927"/>
                  </a:cubicBezTo>
                  <a:cubicBezTo>
                    <a:pt x="641" y="947"/>
                    <a:pt x="638" y="963"/>
                    <a:pt x="638" y="963"/>
                  </a:cubicBezTo>
                  <a:cubicBezTo>
                    <a:pt x="621" y="986"/>
                    <a:pt x="621" y="986"/>
                    <a:pt x="621" y="986"/>
                  </a:cubicBezTo>
                  <a:cubicBezTo>
                    <a:pt x="621" y="986"/>
                    <a:pt x="611" y="991"/>
                    <a:pt x="614" y="1006"/>
                  </a:cubicBezTo>
                  <a:cubicBezTo>
                    <a:pt x="618" y="1022"/>
                    <a:pt x="611" y="1028"/>
                    <a:pt x="623" y="1030"/>
                  </a:cubicBezTo>
                  <a:cubicBezTo>
                    <a:pt x="634" y="1032"/>
                    <a:pt x="632" y="1016"/>
                    <a:pt x="647" y="1025"/>
                  </a:cubicBezTo>
                  <a:cubicBezTo>
                    <a:pt x="663" y="1035"/>
                    <a:pt x="656" y="1038"/>
                    <a:pt x="659" y="1047"/>
                  </a:cubicBezTo>
                  <a:cubicBezTo>
                    <a:pt x="663" y="1057"/>
                    <a:pt x="675" y="1046"/>
                    <a:pt x="663" y="1057"/>
                  </a:cubicBezTo>
                  <a:cubicBezTo>
                    <a:pt x="650" y="1067"/>
                    <a:pt x="645" y="1051"/>
                    <a:pt x="650" y="1067"/>
                  </a:cubicBezTo>
                  <a:cubicBezTo>
                    <a:pt x="654" y="1084"/>
                    <a:pt x="648" y="1077"/>
                    <a:pt x="659" y="1081"/>
                  </a:cubicBezTo>
                  <a:cubicBezTo>
                    <a:pt x="670" y="1086"/>
                    <a:pt x="658" y="1073"/>
                    <a:pt x="684" y="1086"/>
                  </a:cubicBezTo>
                  <a:cubicBezTo>
                    <a:pt x="710" y="1099"/>
                    <a:pt x="718" y="1091"/>
                    <a:pt x="719" y="1085"/>
                  </a:cubicBezTo>
                  <a:cubicBezTo>
                    <a:pt x="720" y="1079"/>
                    <a:pt x="719" y="1069"/>
                    <a:pt x="726" y="1066"/>
                  </a:cubicBezTo>
                  <a:cubicBezTo>
                    <a:pt x="733" y="1064"/>
                    <a:pt x="753" y="1070"/>
                    <a:pt x="753" y="1070"/>
                  </a:cubicBezTo>
                  <a:cubicBezTo>
                    <a:pt x="753" y="1070"/>
                    <a:pt x="760" y="1069"/>
                    <a:pt x="771" y="1073"/>
                  </a:cubicBezTo>
                  <a:cubicBezTo>
                    <a:pt x="781" y="1078"/>
                    <a:pt x="789" y="1073"/>
                    <a:pt x="789" y="1073"/>
                  </a:cubicBezTo>
                  <a:cubicBezTo>
                    <a:pt x="789" y="1073"/>
                    <a:pt x="799" y="1067"/>
                    <a:pt x="802" y="1058"/>
                  </a:cubicBezTo>
                  <a:cubicBezTo>
                    <a:pt x="806" y="1049"/>
                    <a:pt x="803" y="1042"/>
                    <a:pt x="817" y="1047"/>
                  </a:cubicBezTo>
                  <a:cubicBezTo>
                    <a:pt x="832" y="1053"/>
                    <a:pt x="836" y="1058"/>
                    <a:pt x="836" y="1058"/>
                  </a:cubicBezTo>
                  <a:cubicBezTo>
                    <a:pt x="836" y="1058"/>
                    <a:pt x="840" y="1055"/>
                    <a:pt x="850" y="1063"/>
                  </a:cubicBezTo>
                  <a:cubicBezTo>
                    <a:pt x="861" y="1071"/>
                    <a:pt x="855" y="1072"/>
                    <a:pt x="854" y="1080"/>
                  </a:cubicBezTo>
                  <a:cubicBezTo>
                    <a:pt x="853" y="1089"/>
                    <a:pt x="856" y="1086"/>
                    <a:pt x="864" y="1091"/>
                  </a:cubicBezTo>
                  <a:cubicBezTo>
                    <a:pt x="873" y="1096"/>
                    <a:pt x="883" y="1093"/>
                    <a:pt x="883" y="1093"/>
                  </a:cubicBezTo>
                  <a:cubicBezTo>
                    <a:pt x="883" y="1093"/>
                    <a:pt x="897" y="1091"/>
                    <a:pt x="906" y="1092"/>
                  </a:cubicBezTo>
                  <a:cubicBezTo>
                    <a:pt x="914" y="1093"/>
                    <a:pt x="915" y="1092"/>
                    <a:pt x="924" y="1094"/>
                  </a:cubicBezTo>
                  <a:cubicBezTo>
                    <a:pt x="934" y="1097"/>
                    <a:pt x="940" y="1105"/>
                    <a:pt x="940" y="1105"/>
                  </a:cubicBezTo>
                  <a:cubicBezTo>
                    <a:pt x="940" y="1105"/>
                    <a:pt x="925" y="1107"/>
                    <a:pt x="931" y="1118"/>
                  </a:cubicBezTo>
                  <a:cubicBezTo>
                    <a:pt x="937" y="1128"/>
                    <a:pt x="937" y="1124"/>
                    <a:pt x="944" y="1125"/>
                  </a:cubicBezTo>
                  <a:cubicBezTo>
                    <a:pt x="951" y="1126"/>
                    <a:pt x="952" y="1127"/>
                    <a:pt x="952" y="1121"/>
                  </a:cubicBezTo>
                  <a:cubicBezTo>
                    <a:pt x="952" y="1116"/>
                    <a:pt x="951" y="1106"/>
                    <a:pt x="951" y="1106"/>
                  </a:cubicBezTo>
                  <a:cubicBezTo>
                    <a:pt x="951" y="1106"/>
                    <a:pt x="958" y="1101"/>
                    <a:pt x="970" y="1098"/>
                  </a:cubicBezTo>
                  <a:cubicBezTo>
                    <a:pt x="982" y="1094"/>
                    <a:pt x="986" y="1091"/>
                    <a:pt x="986" y="1091"/>
                  </a:cubicBezTo>
                  <a:cubicBezTo>
                    <a:pt x="986" y="1091"/>
                    <a:pt x="991" y="1078"/>
                    <a:pt x="1004" y="1080"/>
                  </a:cubicBezTo>
                  <a:cubicBezTo>
                    <a:pt x="1017" y="1083"/>
                    <a:pt x="1018" y="1078"/>
                    <a:pt x="1021" y="1070"/>
                  </a:cubicBezTo>
                  <a:cubicBezTo>
                    <a:pt x="1023" y="1062"/>
                    <a:pt x="1028" y="1053"/>
                    <a:pt x="1028" y="1053"/>
                  </a:cubicBezTo>
                  <a:cubicBezTo>
                    <a:pt x="1028" y="1053"/>
                    <a:pt x="1038" y="1060"/>
                    <a:pt x="1038" y="1066"/>
                  </a:cubicBezTo>
                  <a:cubicBezTo>
                    <a:pt x="1038" y="1066"/>
                    <a:pt x="1057" y="1073"/>
                    <a:pt x="1062" y="1067"/>
                  </a:cubicBezTo>
                  <a:cubicBezTo>
                    <a:pt x="1066" y="1062"/>
                    <a:pt x="1071" y="1056"/>
                    <a:pt x="1077" y="1059"/>
                  </a:cubicBezTo>
                  <a:cubicBezTo>
                    <a:pt x="1083" y="1063"/>
                    <a:pt x="1091" y="1059"/>
                    <a:pt x="1091" y="1059"/>
                  </a:cubicBezTo>
                  <a:cubicBezTo>
                    <a:pt x="1091" y="1059"/>
                    <a:pt x="1091" y="1059"/>
                    <a:pt x="1104" y="1062"/>
                  </a:cubicBezTo>
                  <a:cubicBezTo>
                    <a:pt x="1117" y="1064"/>
                    <a:pt x="1117" y="1066"/>
                    <a:pt x="1123" y="1060"/>
                  </a:cubicBezTo>
                  <a:cubicBezTo>
                    <a:pt x="1129" y="1055"/>
                    <a:pt x="1126" y="1039"/>
                    <a:pt x="1126" y="1039"/>
                  </a:cubicBezTo>
                  <a:cubicBezTo>
                    <a:pt x="1126" y="1039"/>
                    <a:pt x="1114" y="1037"/>
                    <a:pt x="1123" y="1032"/>
                  </a:cubicBezTo>
                  <a:cubicBezTo>
                    <a:pt x="1131" y="1028"/>
                    <a:pt x="1129" y="1024"/>
                    <a:pt x="1134" y="1022"/>
                  </a:cubicBezTo>
                  <a:cubicBezTo>
                    <a:pt x="1140" y="1019"/>
                    <a:pt x="1141" y="1015"/>
                    <a:pt x="1141" y="1015"/>
                  </a:cubicBezTo>
                  <a:cubicBezTo>
                    <a:pt x="1141" y="1015"/>
                    <a:pt x="1148" y="998"/>
                    <a:pt x="1158" y="999"/>
                  </a:cubicBezTo>
                  <a:cubicBezTo>
                    <a:pt x="1167" y="1001"/>
                    <a:pt x="1185" y="981"/>
                    <a:pt x="1185" y="981"/>
                  </a:cubicBezTo>
                  <a:cubicBezTo>
                    <a:pt x="1185" y="981"/>
                    <a:pt x="1190" y="962"/>
                    <a:pt x="1188" y="958"/>
                  </a:cubicBezTo>
                  <a:cubicBezTo>
                    <a:pt x="1187" y="955"/>
                    <a:pt x="1185" y="947"/>
                    <a:pt x="1183" y="947"/>
                  </a:cubicBezTo>
                  <a:cubicBezTo>
                    <a:pt x="1180" y="947"/>
                    <a:pt x="1168" y="937"/>
                    <a:pt x="1183" y="937"/>
                  </a:cubicBezTo>
                  <a:cubicBezTo>
                    <a:pt x="1197" y="937"/>
                    <a:pt x="1192" y="930"/>
                    <a:pt x="1200" y="938"/>
                  </a:cubicBezTo>
                  <a:cubicBezTo>
                    <a:pt x="1208" y="947"/>
                    <a:pt x="1208" y="941"/>
                    <a:pt x="1214" y="936"/>
                  </a:cubicBezTo>
                  <a:cubicBezTo>
                    <a:pt x="1220" y="931"/>
                    <a:pt x="1219" y="924"/>
                    <a:pt x="1221" y="918"/>
                  </a:cubicBezTo>
                  <a:cubicBezTo>
                    <a:pt x="1224" y="912"/>
                    <a:pt x="1220" y="903"/>
                    <a:pt x="1228" y="907"/>
                  </a:cubicBezTo>
                  <a:cubicBezTo>
                    <a:pt x="1236" y="910"/>
                    <a:pt x="1233" y="914"/>
                    <a:pt x="1239" y="907"/>
                  </a:cubicBezTo>
                  <a:cubicBezTo>
                    <a:pt x="1245" y="900"/>
                    <a:pt x="1246" y="894"/>
                    <a:pt x="1239" y="890"/>
                  </a:cubicBezTo>
                  <a:cubicBezTo>
                    <a:pt x="1232" y="887"/>
                    <a:pt x="1227" y="880"/>
                    <a:pt x="1227" y="880"/>
                  </a:cubicBezTo>
                  <a:cubicBezTo>
                    <a:pt x="1227" y="880"/>
                    <a:pt x="1217" y="876"/>
                    <a:pt x="1227" y="873"/>
                  </a:cubicBezTo>
                  <a:cubicBezTo>
                    <a:pt x="1238" y="869"/>
                    <a:pt x="1242" y="866"/>
                    <a:pt x="1239" y="862"/>
                  </a:cubicBezTo>
                  <a:cubicBezTo>
                    <a:pt x="1235" y="859"/>
                    <a:pt x="1231" y="854"/>
                    <a:pt x="1231" y="854"/>
                  </a:cubicBezTo>
                  <a:cubicBezTo>
                    <a:pt x="1231" y="854"/>
                    <a:pt x="1233" y="848"/>
                    <a:pt x="1221" y="854"/>
                  </a:cubicBezTo>
                  <a:cubicBezTo>
                    <a:pt x="1209" y="860"/>
                    <a:pt x="1206" y="861"/>
                    <a:pt x="1199" y="854"/>
                  </a:cubicBezTo>
                  <a:cubicBezTo>
                    <a:pt x="1192" y="847"/>
                    <a:pt x="1187" y="841"/>
                    <a:pt x="1197" y="837"/>
                  </a:cubicBezTo>
                  <a:cubicBezTo>
                    <a:pt x="1206" y="834"/>
                    <a:pt x="1198" y="820"/>
                    <a:pt x="1212" y="832"/>
                  </a:cubicBezTo>
                  <a:cubicBezTo>
                    <a:pt x="1226" y="843"/>
                    <a:pt x="1220" y="837"/>
                    <a:pt x="1228" y="835"/>
                  </a:cubicBezTo>
                  <a:cubicBezTo>
                    <a:pt x="1236" y="833"/>
                    <a:pt x="1244" y="817"/>
                    <a:pt x="1244" y="817"/>
                  </a:cubicBezTo>
                  <a:cubicBezTo>
                    <a:pt x="1244" y="817"/>
                    <a:pt x="1240" y="809"/>
                    <a:pt x="1234" y="808"/>
                  </a:cubicBezTo>
                  <a:cubicBezTo>
                    <a:pt x="1228" y="807"/>
                    <a:pt x="1234" y="806"/>
                    <a:pt x="1224" y="802"/>
                  </a:cubicBezTo>
                  <a:cubicBezTo>
                    <a:pt x="1213" y="799"/>
                    <a:pt x="1209" y="801"/>
                    <a:pt x="1208" y="793"/>
                  </a:cubicBezTo>
                  <a:cubicBezTo>
                    <a:pt x="1207" y="785"/>
                    <a:pt x="1212" y="781"/>
                    <a:pt x="1212" y="781"/>
                  </a:cubicBezTo>
                  <a:cubicBezTo>
                    <a:pt x="1212" y="781"/>
                    <a:pt x="1218" y="783"/>
                    <a:pt x="1226" y="785"/>
                  </a:cubicBezTo>
                  <a:cubicBezTo>
                    <a:pt x="1234" y="786"/>
                    <a:pt x="1234" y="776"/>
                    <a:pt x="1234" y="776"/>
                  </a:cubicBezTo>
                  <a:cubicBezTo>
                    <a:pt x="1234" y="776"/>
                    <a:pt x="1228" y="763"/>
                    <a:pt x="1222" y="763"/>
                  </a:cubicBezTo>
                  <a:cubicBezTo>
                    <a:pt x="1217" y="763"/>
                    <a:pt x="1212" y="758"/>
                    <a:pt x="1212" y="758"/>
                  </a:cubicBezTo>
                  <a:cubicBezTo>
                    <a:pt x="1212" y="758"/>
                    <a:pt x="1205" y="739"/>
                    <a:pt x="1211" y="732"/>
                  </a:cubicBezTo>
                  <a:cubicBezTo>
                    <a:pt x="1217" y="725"/>
                    <a:pt x="1225" y="716"/>
                    <a:pt x="1217" y="718"/>
                  </a:cubicBezTo>
                  <a:cubicBezTo>
                    <a:pt x="1208" y="719"/>
                    <a:pt x="1208" y="719"/>
                    <a:pt x="1208" y="719"/>
                  </a:cubicBezTo>
                  <a:cubicBezTo>
                    <a:pt x="1208" y="719"/>
                    <a:pt x="1194" y="728"/>
                    <a:pt x="1197" y="720"/>
                  </a:cubicBezTo>
                  <a:cubicBezTo>
                    <a:pt x="1199" y="712"/>
                    <a:pt x="1215" y="708"/>
                    <a:pt x="1200" y="706"/>
                  </a:cubicBezTo>
                  <a:cubicBezTo>
                    <a:pt x="1185" y="704"/>
                    <a:pt x="1147" y="743"/>
                    <a:pt x="1179" y="704"/>
                  </a:cubicBezTo>
                  <a:cubicBezTo>
                    <a:pt x="1211" y="664"/>
                    <a:pt x="1211" y="650"/>
                    <a:pt x="1224" y="652"/>
                  </a:cubicBezTo>
                  <a:cubicBezTo>
                    <a:pt x="1236" y="654"/>
                    <a:pt x="1236" y="639"/>
                    <a:pt x="1245" y="645"/>
                  </a:cubicBezTo>
                  <a:cubicBezTo>
                    <a:pt x="1253" y="651"/>
                    <a:pt x="1265" y="641"/>
                    <a:pt x="1265" y="637"/>
                  </a:cubicBezTo>
                  <a:cubicBezTo>
                    <a:pt x="1265" y="632"/>
                    <a:pt x="1268" y="626"/>
                    <a:pt x="1265" y="624"/>
                  </a:cubicBezTo>
                  <a:cubicBezTo>
                    <a:pt x="1261" y="621"/>
                    <a:pt x="1253" y="611"/>
                    <a:pt x="1247" y="613"/>
                  </a:cubicBezTo>
                  <a:cubicBezTo>
                    <a:pt x="1241" y="616"/>
                    <a:pt x="1231" y="619"/>
                    <a:pt x="1231" y="619"/>
                  </a:cubicBezTo>
                  <a:cubicBezTo>
                    <a:pt x="1231" y="619"/>
                    <a:pt x="1217" y="620"/>
                    <a:pt x="1214" y="612"/>
                  </a:cubicBezTo>
                  <a:cubicBezTo>
                    <a:pt x="1212" y="604"/>
                    <a:pt x="1213" y="594"/>
                    <a:pt x="1206" y="604"/>
                  </a:cubicBezTo>
                  <a:cubicBezTo>
                    <a:pt x="1199" y="613"/>
                    <a:pt x="1197" y="616"/>
                    <a:pt x="1193" y="624"/>
                  </a:cubicBezTo>
                  <a:cubicBezTo>
                    <a:pt x="1190" y="632"/>
                    <a:pt x="1180" y="632"/>
                    <a:pt x="1180" y="632"/>
                  </a:cubicBezTo>
                  <a:cubicBezTo>
                    <a:pt x="1180" y="632"/>
                    <a:pt x="1166" y="626"/>
                    <a:pt x="1165" y="619"/>
                  </a:cubicBezTo>
                  <a:cubicBezTo>
                    <a:pt x="1164" y="612"/>
                    <a:pt x="1171" y="600"/>
                    <a:pt x="1156" y="604"/>
                  </a:cubicBezTo>
                  <a:cubicBezTo>
                    <a:pt x="1140" y="607"/>
                    <a:pt x="1137" y="610"/>
                    <a:pt x="1134" y="599"/>
                  </a:cubicBezTo>
                  <a:cubicBezTo>
                    <a:pt x="1132" y="589"/>
                    <a:pt x="1131" y="584"/>
                    <a:pt x="1134" y="574"/>
                  </a:cubicBezTo>
                  <a:cubicBezTo>
                    <a:pt x="1138" y="565"/>
                    <a:pt x="1140" y="555"/>
                    <a:pt x="1154" y="562"/>
                  </a:cubicBezTo>
                  <a:cubicBezTo>
                    <a:pt x="1168" y="569"/>
                    <a:pt x="1174" y="558"/>
                    <a:pt x="1183" y="551"/>
                  </a:cubicBezTo>
                  <a:cubicBezTo>
                    <a:pt x="1191" y="544"/>
                    <a:pt x="1197" y="537"/>
                    <a:pt x="1199" y="530"/>
                  </a:cubicBezTo>
                  <a:cubicBezTo>
                    <a:pt x="1201" y="523"/>
                    <a:pt x="1201" y="513"/>
                    <a:pt x="1209" y="517"/>
                  </a:cubicBezTo>
                  <a:cubicBezTo>
                    <a:pt x="1218" y="520"/>
                    <a:pt x="1224" y="517"/>
                    <a:pt x="1224" y="510"/>
                  </a:cubicBezTo>
                  <a:cubicBezTo>
                    <a:pt x="1224" y="503"/>
                    <a:pt x="1224" y="499"/>
                    <a:pt x="1224" y="499"/>
                  </a:cubicBezTo>
                  <a:cubicBezTo>
                    <a:pt x="1224" y="499"/>
                    <a:pt x="1220" y="477"/>
                    <a:pt x="1238" y="496"/>
                  </a:cubicBezTo>
                  <a:cubicBezTo>
                    <a:pt x="1255" y="515"/>
                    <a:pt x="1252" y="523"/>
                    <a:pt x="1252" y="523"/>
                  </a:cubicBezTo>
                  <a:cubicBezTo>
                    <a:pt x="1252" y="523"/>
                    <a:pt x="1242" y="528"/>
                    <a:pt x="1239" y="542"/>
                  </a:cubicBezTo>
                  <a:cubicBezTo>
                    <a:pt x="1235" y="556"/>
                    <a:pt x="1242" y="547"/>
                    <a:pt x="1239" y="558"/>
                  </a:cubicBezTo>
                  <a:cubicBezTo>
                    <a:pt x="1235" y="569"/>
                    <a:pt x="1232" y="570"/>
                    <a:pt x="1232" y="570"/>
                  </a:cubicBezTo>
                  <a:cubicBezTo>
                    <a:pt x="1232" y="570"/>
                    <a:pt x="1238" y="584"/>
                    <a:pt x="1252" y="566"/>
                  </a:cubicBezTo>
                  <a:cubicBezTo>
                    <a:pt x="1266" y="549"/>
                    <a:pt x="1276" y="545"/>
                    <a:pt x="1283" y="540"/>
                  </a:cubicBezTo>
                  <a:cubicBezTo>
                    <a:pt x="1290" y="536"/>
                    <a:pt x="1303" y="536"/>
                    <a:pt x="1303" y="536"/>
                  </a:cubicBezTo>
                  <a:cubicBezTo>
                    <a:pt x="1303" y="536"/>
                    <a:pt x="1316" y="526"/>
                    <a:pt x="1321" y="522"/>
                  </a:cubicBezTo>
                  <a:cubicBezTo>
                    <a:pt x="1326" y="517"/>
                    <a:pt x="1337" y="504"/>
                    <a:pt x="1337" y="504"/>
                  </a:cubicBezTo>
                  <a:cubicBezTo>
                    <a:pt x="1337" y="504"/>
                    <a:pt x="1347" y="508"/>
                    <a:pt x="1354" y="505"/>
                  </a:cubicBezTo>
                  <a:cubicBezTo>
                    <a:pt x="1361" y="503"/>
                    <a:pt x="1368" y="503"/>
                    <a:pt x="1369" y="491"/>
                  </a:cubicBezTo>
                  <a:cubicBezTo>
                    <a:pt x="1370" y="479"/>
                    <a:pt x="1360" y="472"/>
                    <a:pt x="1375" y="477"/>
                  </a:cubicBezTo>
                  <a:cubicBezTo>
                    <a:pt x="1390" y="482"/>
                    <a:pt x="1397" y="490"/>
                    <a:pt x="1397" y="490"/>
                  </a:cubicBezTo>
                  <a:cubicBezTo>
                    <a:pt x="1397" y="490"/>
                    <a:pt x="1407" y="490"/>
                    <a:pt x="1406" y="482"/>
                  </a:cubicBezTo>
                  <a:cubicBezTo>
                    <a:pt x="1406" y="475"/>
                    <a:pt x="1405" y="466"/>
                    <a:pt x="1409" y="462"/>
                  </a:cubicBezTo>
                  <a:cubicBezTo>
                    <a:pt x="1413" y="458"/>
                    <a:pt x="1420" y="452"/>
                    <a:pt x="1420" y="452"/>
                  </a:cubicBezTo>
                  <a:cubicBezTo>
                    <a:pt x="1420" y="452"/>
                    <a:pt x="1425" y="443"/>
                    <a:pt x="1436" y="440"/>
                  </a:cubicBezTo>
                  <a:cubicBezTo>
                    <a:pt x="1446" y="437"/>
                    <a:pt x="1452" y="440"/>
                    <a:pt x="1452" y="440"/>
                  </a:cubicBezTo>
                  <a:cubicBezTo>
                    <a:pt x="1467" y="449"/>
                    <a:pt x="1467" y="449"/>
                    <a:pt x="1467" y="449"/>
                  </a:cubicBezTo>
                  <a:cubicBezTo>
                    <a:pt x="1466" y="445"/>
                    <a:pt x="1460" y="434"/>
                    <a:pt x="1469" y="424"/>
                  </a:cubicBezTo>
                  <a:cubicBezTo>
                    <a:pt x="1477" y="416"/>
                    <a:pt x="1477" y="392"/>
                    <a:pt x="1477" y="376"/>
                  </a:cubicBezTo>
                  <a:cubicBezTo>
                    <a:pt x="1477" y="359"/>
                    <a:pt x="1482" y="338"/>
                    <a:pt x="1500" y="350"/>
                  </a:cubicBezTo>
                  <a:cubicBezTo>
                    <a:pt x="1518" y="361"/>
                    <a:pt x="1529" y="356"/>
                    <a:pt x="1541" y="340"/>
                  </a:cubicBezTo>
                  <a:cubicBezTo>
                    <a:pt x="1552" y="324"/>
                    <a:pt x="1558" y="296"/>
                    <a:pt x="1558" y="296"/>
                  </a:cubicBezTo>
                  <a:cubicBezTo>
                    <a:pt x="1558" y="296"/>
                    <a:pt x="1567" y="281"/>
                    <a:pt x="1573" y="273"/>
                  </a:cubicBezTo>
                  <a:cubicBezTo>
                    <a:pt x="1580" y="265"/>
                    <a:pt x="1576" y="257"/>
                    <a:pt x="1573" y="247"/>
                  </a:cubicBezTo>
                  <a:cubicBezTo>
                    <a:pt x="1570" y="237"/>
                    <a:pt x="1558" y="228"/>
                    <a:pt x="1558" y="228"/>
                  </a:cubicBezTo>
                  <a:cubicBezTo>
                    <a:pt x="1558" y="228"/>
                    <a:pt x="1531" y="247"/>
                    <a:pt x="1519" y="252"/>
                  </a:cubicBezTo>
                  <a:cubicBezTo>
                    <a:pt x="1508" y="257"/>
                    <a:pt x="1493" y="254"/>
                    <a:pt x="1485" y="247"/>
                  </a:cubicBezTo>
                  <a:cubicBezTo>
                    <a:pt x="1477" y="241"/>
                    <a:pt x="1474" y="213"/>
                    <a:pt x="1474" y="213"/>
                  </a:cubicBezTo>
                  <a:cubicBezTo>
                    <a:pt x="1474" y="213"/>
                    <a:pt x="1454" y="188"/>
                    <a:pt x="1445" y="193"/>
                  </a:cubicBezTo>
                  <a:cubicBezTo>
                    <a:pt x="1435" y="198"/>
                    <a:pt x="1422" y="198"/>
                    <a:pt x="1417" y="190"/>
                  </a:cubicBezTo>
                  <a:cubicBezTo>
                    <a:pt x="1412" y="182"/>
                    <a:pt x="1404" y="187"/>
                    <a:pt x="1391" y="171"/>
                  </a:cubicBezTo>
                  <a:cubicBezTo>
                    <a:pt x="1378" y="154"/>
                    <a:pt x="1362" y="107"/>
                    <a:pt x="1358" y="88"/>
                  </a:cubicBezTo>
                  <a:cubicBezTo>
                    <a:pt x="1355" y="68"/>
                    <a:pt x="1366" y="47"/>
                    <a:pt x="1332" y="34"/>
                  </a:cubicBezTo>
                  <a:cubicBezTo>
                    <a:pt x="1298" y="21"/>
                    <a:pt x="1301" y="0"/>
                    <a:pt x="1269" y="9"/>
                  </a:cubicBezTo>
                  <a:cubicBezTo>
                    <a:pt x="1236" y="19"/>
                    <a:pt x="1217" y="21"/>
                    <a:pt x="1217" y="21"/>
                  </a:cubicBezTo>
                  <a:cubicBezTo>
                    <a:pt x="1217" y="21"/>
                    <a:pt x="1194" y="42"/>
                    <a:pt x="1199" y="52"/>
                  </a:cubicBezTo>
                  <a:cubicBezTo>
                    <a:pt x="1204" y="62"/>
                    <a:pt x="1204" y="81"/>
                    <a:pt x="1204" y="81"/>
                  </a:cubicBezTo>
                  <a:cubicBezTo>
                    <a:pt x="1204" y="81"/>
                    <a:pt x="1199" y="104"/>
                    <a:pt x="1183" y="119"/>
                  </a:cubicBezTo>
                  <a:cubicBezTo>
                    <a:pt x="1166" y="133"/>
                    <a:pt x="1165" y="148"/>
                    <a:pt x="1165" y="148"/>
                  </a:cubicBezTo>
                  <a:cubicBezTo>
                    <a:pt x="1165" y="148"/>
                    <a:pt x="1158" y="185"/>
                    <a:pt x="1140" y="187"/>
                  </a:cubicBezTo>
                  <a:cubicBezTo>
                    <a:pt x="1122" y="188"/>
                    <a:pt x="1109" y="198"/>
                    <a:pt x="1103" y="193"/>
                  </a:cubicBezTo>
                  <a:cubicBezTo>
                    <a:pt x="1103" y="193"/>
                    <a:pt x="1097" y="211"/>
                    <a:pt x="1096" y="219"/>
                  </a:cubicBezTo>
                  <a:cubicBezTo>
                    <a:pt x="1094" y="228"/>
                    <a:pt x="1087" y="222"/>
                    <a:pt x="1085" y="235"/>
                  </a:cubicBezTo>
                  <a:cubicBezTo>
                    <a:pt x="1084" y="248"/>
                    <a:pt x="1085" y="251"/>
                    <a:pt x="1094" y="253"/>
                  </a:cubicBezTo>
                  <a:cubicBezTo>
                    <a:pt x="1103" y="255"/>
                    <a:pt x="1103" y="246"/>
                    <a:pt x="1110" y="255"/>
                  </a:cubicBezTo>
                  <a:cubicBezTo>
                    <a:pt x="1116" y="264"/>
                    <a:pt x="1118" y="261"/>
                    <a:pt x="1121" y="260"/>
                  </a:cubicBezTo>
                  <a:cubicBezTo>
                    <a:pt x="1125" y="259"/>
                    <a:pt x="1139" y="264"/>
                    <a:pt x="1141" y="255"/>
                  </a:cubicBezTo>
                  <a:cubicBezTo>
                    <a:pt x="1143" y="247"/>
                    <a:pt x="1146" y="248"/>
                    <a:pt x="1153" y="248"/>
                  </a:cubicBezTo>
                  <a:cubicBezTo>
                    <a:pt x="1159" y="247"/>
                    <a:pt x="1165" y="244"/>
                    <a:pt x="1168" y="255"/>
                  </a:cubicBezTo>
                  <a:cubicBezTo>
                    <a:pt x="1171" y="265"/>
                    <a:pt x="1168" y="263"/>
                    <a:pt x="1181" y="273"/>
                  </a:cubicBezTo>
                  <a:cubicBezTo>
                    <a:pt x="1193" y="282"/>
                    <a:pt x="1200" y="284"/>
                    <a:pt x="1202" y="296"/>
                  </a:cubicBezTo>
                  <a:cubicBezTo>
                    <a:pt x="1205" y="308"/>
                    <a:pt x="1199" y="318"/>
                    <a:pt x="1199" y="318"/>
                  </a:cubicBezTo>
                  <a:cubicBezTo>
                    <a:pt x="1199" y="318"/>
                    <a:pt x="1175" y="312"/>
                    <a:pt x="1168" y="318"/>
                  </a:cubicBezTo>
                  <a:cubicBezTo>
                    <a:pt x="1161" y="325"/>
                    <a:pt x="1151" y="325"/>
                    <a:pt x="1151" y="325"/>
                  </a:cubicBezTo>
                  <a:cubicBezTo>
                    <a:pt x="1151" y="325"/>
                    <a:pt x="1128" y="323"/>
                    <a:pt x="1128" y="334"/>
                  </a:cubicBezTo>
                  <a:cubicBezTo>
                    <a:pt x="1128" y="345"/>
                    <a:pt x="1123" y="354"/>
                    <a:pt x="1123" y="354"/>
                  </a:cubicBezTo>
                  <a:cubicBezTo>
                    <a:pt x="1123" y="354"/>
                    <a:pt x="1112" y="346"/>
                    <a:pt x="1108" y="353"/>
                  </a:cubicBezTo>
                  <a:cubicBezTo>
                    <a:pt x="1104" y="360"/>
                    <a:pt x="1105" y="359"/>
                    <a:pt x="1096" y="359"/>
                  </a:cubicBezTo>
                  <a:cubicBezTo>
                    <a:pt x="1087" y="358"/>
                    <a:pt x="1083" y="350"/>
                    <a:pt x="1083" y="350"/>
                  </a:cubicBezTo>
                  <a:cubicBezTo>
                    <a:pt x="1083" y="350"/>
                    <a:pt x="1080" y="347"/>
                    <a:pt x="1073" y="351"/>
                  </a:cubicBezTo>
                  <a:cubicBezTo>
                    <a:pt x="1067" y="354"/>
                    <a:pt x="1060" y="349"/>
                    <a:pt x="1060" y="356"/>
                  </a:cubicBezTo>
                  <a:cubicBezTo>
                    <a:pt x="1060" y="363"/>
                    <a:pt x="1057" y="368"/>
                    <a:pt x="1057" y="368"/>
                  </a:cubicBezTo>
                  <a:cubicBezTo>
                    <a:pt x="1038" y="368"/>
                    <a:pt x="1038" y="368"/>
                    <a:pt x="1038" y="368"/>
                  </a:cubicBezTo>
                  <a:cubicBezTo>
                    <a:pt x="1038" y="368"/>
                    <a:pt x="1017" y="367"/>
                    <a:pt x="1014" y="362"/>
                  </a:cubicBezTo>
                  <a:cubicBezTo>
                    <a:pt x="1010" y="357"/>
                    <a:pt x="1003" y="354"/>
                    <a:pt x="996" y="358"/>
                  </a:cubicBezTo>
                  <a:cubicBezTo>
                    <a:pt x="989" y="362"/>
                    <a:pt x="981" y="359"/>
                    <a:pt x="981" y="359"/>
                  </a:cubicBezTo>
                  <a:cubicBezTo>
                    <a:pt x="975" y="353"/>
                    <a:pt x="975" y="353"/>
                    <a:pt x="975" y="353"/>
                  </a:cubicBezTo>
                  <a:cubicBezTo>
                    <a:pt x="975" y="353"/>
                    <a:pt x="954" y="376"/>
                    <a:pt x="965" y="379"/>
                  </a:cubicBezTo>
                  <a:cubicBezTo>
                    <a:pt x="976" y="383"/>
                    <a:pt x="982" y="382"/>
                    <a:pt x="982" y="382"/>
                  </a:cubicBezTo>
                  <a:cubicBezTo>
                    <a:pt x="982" y="382"/>
                    <a:pt x="985" y="396"/>
                    <a:pt x="980" y="403"/>
                  </a:cubicBezTo>
                  <a:cubicBezTo>
                    <a:pt x="974" y="410"/>
                    <a:pt x="965" y="413"/>
                    <a:pt x="961" y="413"/>
                  </a:cubicBezTo>
                  <a:cubicBezTo>
                    <a:pt x="957" y="414"/>
                    <a:pt x="947" y="405"/>
                    <a:pt x="949" y="418"/>
                  </a:cubicBezTo>
                  <a:cubicBezTo>
                    <a:pt x="951" y="430"/>
                    <a:pt x="944" y="437"/>
                    <a:pt x="944" y="437"/>
                  </a:cubicBezTo>
                  <a:cubicBezTo>
                    <a:pt x="944" y="437"/>
                    <a:pt x="935" y="436"/>
                    <a:pt x="925" y="435"/>
                  </a:cubicBezTo>
                  <a:cubicBezTo>
                    <a:pt x="915" y="433"/>
                    <a:pt x="913" y="430"/>
                    <a:pt x="913" y="430"/>
                  </a:cubicBezTo>
                  <a:cubicBezTo>
                    <a:pt x="888" y="441"/>
                    <a:pt x="888" y="441"/>
                    <a:pt x="888" y="441"/>
                  </a:cubicBezTo>
                  <a:cubicBezTo>
                    <a:pt x="888" y="441"/>
                    <a:pt x="871" y="447"/>
                    <a:pt x="857" y="447"/>
                  </a:cubicBezTo>
                  <a:cubicBezTo>
                    <a:pt x="843" y="447"/>
                    <a:pt x="828" y="461"/>
                    <a:pt x="828" y="461"/>
                  </a:cubicBezTo>
                  <a:cubicBezTo>
                    <a:pt x="828" y="461"/>
                    <a:pt x="816" y="471"/>
                    <a:pt x="817" y="481"/>
                  </a:cubicBezTo>
                  <a:cubicBezTo>
                    <a:pt x="819" y="490"/>
                    <a:pt x="813" y="499"/>
                    <a:pt x="808" y="499"/>
                  </a:cubicBezTo>
                  <a:cubicBezTo>
                    <a:pt x="803" y="499"/>
                    <a:pt x="798" y="483"/>
                    <a:pt x="798" y="483"/>
                  </a:cubicBezTo>
                  <a:cubicBezTo>
                    <a:pt x="791" y="466"/>
                    <a:pt x="791" y="466"/>
                    <a:pt x="791" y="466"/>
                  </a:cubicBezTo>
                  <a:cubicBezTo>
                    <a:pt x="791" y="466"/>
                    <a:pt x="779" y="457"/>
                    <a:pt x="772" y="458"/>
                  </a:cubicBezTo>
                  <a:cubicBezTo>
                    <a:pt x="765" y="459"/>
                    <a:pt x="746" y="456"/>
                    <a:pt x="746" y="456"/>
                  </a:cubicBezTo>
                  <a:cubicBezTo>
                    <a:pt x="746" y="456"/>
                    <a:pt x="734" y="452"/>
                    <a:pt x="731" y="445"/>
                  </a:cubicBezTo>
                  <a:cubicBezTo>
                    <a:pt x="727" y="438"/>
                    <a:pt x="722" y="431"/>
                    <a:pt x="722" y="431"/>
                  </a:cubicBezTo>
                  <a:cubicBezTo>
                    <a:pt x="722" y="431"/>
                    <a:pt x="707" y="420"/>
                    <a:pt x="702" y="435"/>
                  </a:cubicBezTo>
                  <a:cubicBezTo>
                    <a:pt x="698" y="450"/>
                    <a:pt x="677" y="455"/>
                    <a:pt x="677" y="455"/>
                  </a:cubicBezTo>
                  <a:cubicBezTo>
                    <a:pt x="677" y="455"/>
                    <a:pt x="670" y="443"/>
                    <a:pt x="656" y="445"/>
                  </a:cubicBezTo>
                  <a:cubicBezTo>
                    <a:pt x="641" y="448"/>
                    <a:pt x="617" y="443"/>
                    <a:pt x="617" y="443"/>
                  </a:cubicBezTo>
                  <a:cubicBezTo>
                    <a:pt x="597" y="427"/>
                    <a:pt x="597" y="427"/>
                    <a:pt x="597" y="427"/>
                  </a:cubicBezTo>
                  <a:cubicBezTo>
                    <a:pt x="597" y="427"/>
                    <a:pt x="589" y="417"/>
                    <a:pt x="583" y="410"/>
                  </a:cubicBezTo>
                  <a:cubicBezTo>
                    <a:pt x="577" y="403"/>
                    <a:pt x="559" y="381"/>
                    <a:pt x="559" y="381"/>
                  </a:cubicBezTo>
                  <a:cubicBezTo>
                    <a:pt x="538" y="364"/>
                    <a:pt x="538" y="364"/>
                    <a:pt x="538" y="364"/>
                  </a:cubicBezTo>
                  <a:cubicBezTo>
                    <a:pt x="505" y="351"/>
                    <a:pt x="505" y="351"/>
                    <a:pt x="505" y="351"/>
                  </a:cubicBezTo>
                  <a:cubicBezTo>
                    <a:pt x="505" y="351"/>
                    <a:pt x="489" y="350"/>
                    <a:pt x="477" y="342"/>
                  </a:cubicBezTo>
                  <a:cubicBezTo>
                    <a:pt x="465" y="334"/>
                    <a:pt x="461" y="317"/>
                    <a:pt x="461" y="317"/>
                  </a:cubicBezTo>
                  <a:cubicBezTo>
                    <a:pt x="467" y="292"/>
                    <a:pt x="467" y="292"/>
                    <a:pt x="467" y="292"/>
                  </a:cubicBezTo>
                  <a:cubicBezTo>
                    <a:pt x="467" y="292"/>
                    <a:pt x="460" y="266"/>
                    <a:pt x="444" y="252"/>
                  </a:cubicBezTo>
                  <a:cubicBezTo>
                    <a:pt x="429" y="238"/>
                    <a:pt x="400" y="225"/>
                    <a:pt x="400" y="225"/>
                  </a:cubicBezTo>
                  <a:cubicBezTo>
                    <a:pt x="400" y="225"/>
                    <a:pt x="375" y="213"/>
                    <a:pt x="372" y="205"/>
                  </a:cubicBezTo>
                  <a:cubicBezTo>
                    <a:pt x="369" y="197"/>
                    <a:pt x="358" y="188"/>
                    <a:pt x="358" y="188"/>
                  </a:cubicBezTo>
                  <a:close/>
                </a:path>
              </a:pathLst>
            </a:custGeom>
            <a:solidFill>
              <a:srgbClr val="DDDDDD">
                <a:alpha val="30000"/>
              </a:srgbClr>
            </a:solidFill>
            <a:ln w="3175" cap="rnd">
              <a:noFill/>
              <a:prstDash val="solid"/>
              <a:round/>
              <a:headEnd/>
              <a:tailEnd/>
            </a:ln>
          </p:spPr>
          <p:txBody>
            <a:bodyPr/>
            <a:lstStyle/>
            <a:p>
              <a:endParaRPr lang="en-US"/>
            </a:p>
          </p:txBody>
        </p:sp>
        <p:sp>
          <p:nvSpPr>
            <p:cNvPr id="242" name="Freeform 345"/>
            <p:cNvSpPr>
              <a:spLocks/>
            </p:cNvSpPr>
            <p:nvPr/>
          </p:nvSpPr>
          <p:spPr bwMode="auto">
            <a:xfrm>
              <a:off x="6740525" y="3400425"/>
              <a:ext cx="188913" cy="153987"/>
            </a:xfrm>
            <a:custGeom>
              <a:avLst/>
              <a:gdLst>
                <a:gd name="T0" fmla="*/ 2 w 215"/>
                <a:gd name="T1" fmla="*/ 1 h 174"/>
                <a:gd name="T2" fmla="*/ 2 w 215"/>
                <a:gd name="T3" fmla="*/ 1 h 174"/>
                <a:gd name="T4" fmla="*/ 2 w 215"/>
                <a:gd name="T5" fmla="*/ 1 h 174"/>
                <a:gd name="T6" fmla="*/ 1 w 215"/>
                <a:gd name="T7" fmla="*/ 1 h 174"/>
                <a:gd name="T8" fmla="*/ 1 w 215"/>
                <a:gd name="T9" fmla="*/ 1 h 174"/>
                <a:gd name="T10" fmla="*/ 1 w 215"/>
                <a:gd name="T11" fmla="*/ 1 h 174"/>
                <a:gd name="T12" fmla="*/ 1 w 215"/>
                <a:gd name="T13" fmla="*/ 1 h 174"/>
                <a:gd name="T14" fmla="*/ 1 w 215"/>
                <a:gd name="T15" fmla="*/ 1 h 174"/>
                <a:gd name="T16" fmla="*/ 1 w 215"/>
                <a:gd name="T17" fmla="*/ 1 h 174"/>
                <a:gd name="T18" fmla="*/ 1 w 215"/>
                <a:gd name="T19" fmla="*/ 1 h 174"/>
                <a:gd name="T20" fmla="*/ 1 w 215"/>
                <a:gd name="T21" fmla="*/ 1 h 174"/>
                <a:gd name="T22" fmla="*/ 1 w 215"/>
                <a:gd name="T23" fmla="*/ 1 h 174"/>
                <a:gd name="T24" fmla="*/ 1 w 215"/>
                <a:gd name="T25" fmla="*/ 1 h 174"/>
                <a:gd name="T26" fmla="*/ 1 w 215"/>
                <a:gd name="T27" fmla="*/ 1 h 174"/>
                <a:gd name="T28" fmla="*/ 0 w 215"/>
                <a:gd name="T29" fmla="*/ 1 h 174"/>
                <a:gd name="T30" fmla="*/ 1 w 215"/>
                <a:gd name="T31" fmla="*/ 1 h 174"/>
                <a:gd name="T32" fmla="*/ 1 w 215"/>
                <a:gd name="T33" fmla="*/ 1 h 174"/>
                <a:gd name="T34" fmla="*/ 1 w 215"/>
                <a:gd name="T35" fmla="*/ 1 h 174"/>
                <a:gd name="T36" fmla="*/ 1 w 215"/>
                <a:gd name="T37" fmla="*/ 1 h 174"/>
                <a:gd name="T38" fmla="*/ 1 w 215"/>
                <a:gd name="T39" fmla="*/ 1 h 174"/>
                <a:gd name="T40" fmla="*/ 1 w 215"/>
                <a:gd name="T41" fmla="*/ 1 h 174"/>
                <a:gd name="T42" fmla="*/ 1 w 215"/>
                <a:gd name="T43" fmla="*/ 1 h 174"/>
                <a:gd name="T44" fmla="*/ 1 w 215"/>
                <a:gd name="T45" fmla="*/ 2 h 174"/>
                <a:gd name="T46" fmla="*/ 1 w 215"/>
                <a:gd name="T47" fmla="*/ 2 h 174"/>
                <a:gd name="T48" fmla="*/ 1 w 215"/>
                <a:gd name="T49" fmla="*/ 2 h 174"/>
                <a:gd name="T50" fmla="*/ 1 w 215"/>
                <a:gd name="T51" fmla="*/ 1 h 174"/>
                <a:gd name="T52" fmla="*/ 1 w 215"/>
                <a:gd name="T53" fmla="*/ 1 h 174"/>
                <a:gd name="T54" fmla="*/ 1 w 215"/>
                <a:gd name="T55" fmla="*/ 1 h 174"/>
                <a:gd name="T56" fmla="*/ 2 w 215"/>
                <a:gd name="T57" fmla="*/ 1 h 174"/>
                <a:gd name="T58" fmla="*/ 2 w 215"/>
                <a:gd name="T59" fmla="*/ 1 h 174"/>
                <a:gd name="T60" fmla="*/ 2 w 215"/>
                <a:gd name="T61" fmla="*/ 1 h 174"/>
                <a:gd name="T62" fmla="*/ 2 w 215"/>
                <a:gd name="T63" fmla="*/ 1 h 17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15" h="174">
                  <a:moveTo>
                    <a:pt x="215" y="12"/>
                  </a:moveTo>
                  <a:cubicBezTo>
                    <a:pt x="200" y="3"/>
                    <a:pt x="200" y="3"/>
                    <a:pt x="200" y="3"/>
                  </a:cubicBezTo>
                  <a:cubicBezTo>
                    <a:pt x="200" y="3"/>
                    <a:pt x="194" y="0"/>
                    <a:pt x="184" y="3"/>
                  </a:cubicBezTo>
                  <a:cubicBezTo>
                    <a:pt x="173" y="6"/>
                    <a:pt x="168" y="15"/>
                    <a:pt x="168" y="15"/>
                  </a:cubicBezTo>
                  <a:cubicBezTo>
                    <a:pt x="168" y="15"/>
                    <a:pt x="161" y="21"/>
                    <a:pt x="157" y="25"/>
                  </a:cubicBezTo>
                  <a:cubicBezTo>
                    <a:pt x="153" y="29"/>
                    <a:pt x="154" y="38"/>
                    <a:pt x="154" y="45"/>
                  </a:cubicBezTo>
                  <a:cubicBezTo>
                    <a:pt x="155" y="53"/>
                    <a:pt x="145" y="53"/>
                    <a:pt x="145" y="53"/>
                  </a:cubicBezTo>
                  <a:cubicBezTo>
                    <a:pt x="145" y="53"/>
                    <a:pt x="138" y="45"/>
                    <a:pt x="123" y="40"/>
                  </a:cubicBezTo>
                  <a:cubicBezTo>
                    <a:pt x="108" y="35"/>
                    <a:pt x="118" y="42"/>
                    <a:pt x="117" y="54"/>
                  </a:cubicBezTo>
                  <a:cubicBezTo>
                    <a:pt x="116" y="66"/>
                    <a:pt x="109" y="66"/>
                    <a:pt x="102" y="68"/>
                  </a:cubicBezTo>
                  <a:cubicBezTo>
                    <a:pt x="95" y="71"/>
                    <a:pt x="85" y="67"/>
                    <a:pt x="85" y="67"/>
                  </a:cubicBezTo>
                  <a:cubicBezTo>
                    <a:pt x="85" y="67"/>
                    <a:pt x="74" y="80"/>
                    <a:pt x="69" y="85"/>
                  </a:cubicBezTo>
                  <a:cubicBezTo>
                    <a:pt x="64" y="89"/>
                    <a:pt x="51" y="99"/>
                    <a:pt x="51" y="99"/>
                  </a:cubicBezTo>
                  <a:cubicBezTo>
                    <a:pt x="51" y="99"/>
                    <a:pt x="38" y="99"/>
                    <a:pt x="31" y="103"/>
                  </a:cubicBezTo>
                  <a:cubicBezTo>
                    <a:pt x="24" y="108"/>
                    <a:pt x="14" y="112"/>
                    <a:pt x="0" y="129"/>
                  </a:cubicBezTo>
                  <a:cubicBezTo>
                    <a:pt x="0" y="129"/>
                    <a:pt x="24" y="116"/>
                    <a:pt x="31" y="112"/>
                  </a:cubicBezTo>
                  <a:cubicBezTo>
                    <a:pt x="39" y="108"/>
                    <a:pt x="52" y="108"/>
                    <a:pt x="59" y="108"/>
                  </a:cubicBezTo>
                  <a:cubicBezTo>
                    <a:pt x="65" y="108"/>
                    <a:pt x="84" y="112"/>
                    <a:pt x="87" y="110"/>
                  </a:cubicBezTo>
                  <a:cubicBezTo>
                    <a:pt x="91" y="108"/>
                    <a:pt x="106" y="109"/>
                    <a:pt x="106" y="118"/>
                  </a:cubicBezTo>
                  <a:cubicBezTo>
                    <a:pt x="106" y="126"/>
                    <a:pt x="93" y="131"/>
                    <a:pt x="92" y="135"/>
                  </a:cubicBezTo>
                  <a:cubicBezTo>
                    <a:pt x="91" y="138"/>
                    <a:pt x="86" y="131"/>
                    <a:pt x="79" y="138"/>
                  </a:cubicBezTo>
                  <a:cubicBezTo>
                    <a:pt x="72" y="144"/>
                    <a:pt x="65" y="152"/>
                    <a:pt x="68" y="158"/>
                  </a:cubicBezTo>
                  <a:cubicBezTo>
                    <a:pt x="72" y="164"/>
                    <a:pt x="76" y="167"/>
                    <a:pt x="85" y="169"/>
                  </a:cubicBezTo>
                  <a:cubicBezTo>
                    <a:pt x="95" y="170"/>
                    <a:pt x="98" y="167"/>
                    <a:pt x="108" y="171"/>
                  </a:cubicBezTo>
                  <a:cubicBezTo>
                    <a:pt x="117" y="174"/>
                    <a:pt x="118" y="167"/>
                    <a:pt x="127" y="163"/>
                  </a:cubicBezTo>
                  <a:cubicBezTo>
                    <a:pt x="135" y="159"/>
                    <a:pt x="148" y="148"/>
                    <a:pt x="156" y="150"/>
                  </a:cubicBezTo>
                  <a:cubicBezTo>
                    <a:pt x="163" y="153"/>
                    <a:pt x="148" y="133"/>
                    <a:pt x="144" y="129"/>
                  </a:cubicBezTo>
                  <a:cubicBezTo>
                    <a:pt x="140" y="125"/>
                    <a:pt x="144" y="107"/>
                    <a:pt x="153" y="106"/>
                  </a:cubicBezTo>
                  <a:cubicBezTo>
                    <a:pt x="163" y="105"/>
                    <a:pt x="180" y="82"/>
                    <a:pt x="189" y="78"/>
                  </a:cubicBezTo>
                  <a:cubicBezTo>
                    <a:pt x="197" y="74"/>
                    <a:pt x="202" y="60"/>
                    <a:pt x="203" y="57"/>
                  </a:cubicBezTo>
                  <a:cubicBezTo>
                    <a:pt x="204" y="54"/>
                    <a:pt x="200" y="39"/>
                    <a:pt x="200" y="39"/>
                  </a:cubicBezTo>
                  <a:lnTo>
                    <a:pt x="215" y="12"/>
                  </a:lnTo>
                  <a:close/>
                </a:path>
              </a:pathLst>
            </a:custGeom>
            <a:solidFill>
              <a:srgbClr val="DDDDDD">
                <a:alpha val="30000"/>
              </a:srgbClr>
            </a:solidFill>
            <a:ln w="3175" cap="rnd">
              <a:noFill/>
              <a:prstDash val="solid"/>
              <a:round/>
              <a:headEnd/>
              <a:tailEnd/>
            </a:ln>
          </p:spPr>
          <p:txBody>
            <a:bodyPr/>
            <a:lstStyle/>
            <a:p>
              <a:endParaRPr lang="en-US"/>
            </a:p>
          </p:txBody>
        </p:sp>
        <p:sp>
          <p:nvSpPr>
            <p:cNvPr id="243" name="Freeform 346"/>
            <p:cNvSpPr>
              <a:spLocks/>
            </p:cNvSpPr>
            <p:nvPr/>
          </p:nvSpPr>
          <p:spPr bwMode="auto">
            <a:xfrm>
              <a:off x="6831013" y="3530600"/>
              <a:ext cx="69850" cy="128587"/>
            </a:xfrm>
            <a:custGeom>
              <a:avLst/>
              <a:gdLst>
                <a:gd name="T0" fmla="*/ 1 w 80"/>
                <a:gd name="T1" fmla="*/ 1 h 145"/>
                <a:gd name="T2" fmla="*/ 1 w 80"/>
                <a:gd name="T3" fmla="*/ 1 h 145"/>
                <a:gd name="T4" fmla="*/ 1 w 80"/>
                <a:gd name="T5" fmla="*/ 1 h 145"/>
                <a:gd name="T6" fmla="*/ 1 w 80"/>
                <a:gd name="T7" fmla="*/ 1 h 145"/>
                <a:gd name="T8" fmla="*/ 1 w 80"/>
                <a:gd name="T9" fmla="*/ 1 h 145"/>
                <a:gd name="T10" fmla="*/ 1 w 80"/>
                <a:gd name="T11" fmla="*/ 1 h 145"/>
                <a:gd name="T12" fmla="*/ 1 w 80"/>
                <a:gd name="T13" fmla="*/ 1 h 145"/>
                <a:gd name="T14" fmla="*/ 1 w 80"/>
                <a:gd name="T15" fmla="*/ 1 h 145"/>
                <a:gd name="T16" fmla="*/ 1 w 80"/>
                <a:gd name="T17" fmla="*/ 1 h 145"/>
                <a:gd name="T18" fmla="*/ 1 w 80"/>
                <a:gd name="T19" fmla="*/ 1 h 145"/>
                <a:gd name="T20" fmla="*/ 1 w 80"/>
                <a:gd name="T21" fmla="*/ 1 h 145"/>
                <a:gd name="T22" fmla="*/ 1 w 80"/>
                <a:gd name="T23" fmla="*/ 1 h 145"/>
                <a:gd name="T24" fmla="*/ 1 w 80"/>
                <a:gd name="T25" fmla="*/ 1 h 145"/>
                <a:gd name="T26" fmla="*/ 1 w 80"/>
                <a:gd name="T27" fmla="*/ 1 h 14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0" h="145">
                  <a:moveTo>
                    <a:pt x="12" y="25"/>
                  </a:moveTo>
                  <a:cubicBezTo>
                    <a:pt x="12" y="25"/>
                    <a:pt x="43" y="0"/>
                    <a:pt x="56" y="4"/>
                  </a:cubicBezTo>
                  <a:cubicBezTo>
                    <a:pt x="56" y="4"/>
                    <a:pt x="65" y="18"/>
                    <a:pt x="67" y="21"/>
                  </a:cubicBezTo>
                  <a:cubicBezTo>
                    <a:pt x="69" y="24"/>
                    <a:pt x="72" y="31"/>
                    <a:pt x="75" y="38"/>
                  </a:cubicBezTo>
                  <a:cubicBezTo>
                    <a:pt x="78" y="45"/>
                    <a:pt x="77" y="50"/>
                    <a:pt x="78" y="54"/>
                  </a:cubicBezTo>
                  <a:cubicBezTo>
                    <a:pt x="78" y="58"/>
                    <a:pt x="80" y="78"/>
                    <a:pt x="74" y="94"/>
                  </a:cubicBezTo>
                  <a:cubicBezTo>
                    <a:pt x="68" y="111"/>
                    <a:pt x="69" y="109"/>
                    <a:pt x="52" y="115"/>
                  </a:cubicBezTo>
                  <a:cubicBezTo>
                    <a:pt x="36" y="120"/>
                    <a:pt x="17" y="145"/>
                    <a:pt x="9" y="132"/>
                  </a:cubicBezTo>
                  <a:cubicBezTo>
                    <a:pt x="0" y="118"/>
                    <a:pt x="6" y="98"/>
                    <a:pt x="11" y="96"/>
                  </a:cubicBezTo>
                  <a:cubicBezTo>
                    <a:pt x="16" y="94"/>
                    <a:pt x="21" y="84"/>
                    <a:pt x="21" y="84"/>
                  </a:cubicBezTo>
                  <a:cubicBezTo>
                    <a:pt x="19" y="71"/>
                    <a:pt x="19" y="71"/>
                    <a:pt x="19" y="71"/>
                  </a:cubicBezTo>
                  <a:cubicBezTo>
                    <a:pt x="19" y="71"/>
                    <a:pt x="8" y="59"/>
                    <a:pt x="9" y="55"/>
                  </a:cubicBezTo>
                  <a:cubicBezTo>
                    <a:pt x="10" y="50"/>
                    <a:pt x="11" y="39"/>
                    <a:pt x="11" y="39"/>
                  </a:cubicBezTo>
                  <a:lnTo>
                    <a:pt x="12" y="25"/>
                  </a:lnTo>
                  <a:close/>
                </a:path>
              </a:pathLst>
            </a:custGeom>
            <a:solidFill>
              <a:srgbClr val="DDDDDD">
                <a:alpha val="30000"/>
              </a:srgbClr>
            </a:solidFill>
            <a:ln w="3175" cap="rnd">
              <a:noFill/>
              <a:prstDash val="solid"/>
              <a:round/>
              <a:headEnd/>
              <a:tailEnd/>
            </a:ln>
          </p:spPr>
          <p:txBody>
            <a:bodyPr/>
            <a:lstStyle/>
            <a:p>
              <a:endParaRPr lang="en-US"/>
            </a:p>
          </p:txBody>
        </p:sp>
        <p:sp>
          <p:nvSpPr>
            <p:cNvPr id="244" name="Freeform 347"/>
            <p:cNvSpPr>
              <a:spLocks/>
            </p:cNvSpPr>
            <p:nvPr/>
          </p:nvSpPr>
          <p:spPr bwMode="auto">
            <a:xfrm>
              <a:off x="6904038" y="3313113"/>
              <a:ext cx="360363" cy="425450"/>
            </a:xfrm>
            <a:custGeom>
              <a:avLst/>
              <a:gdLst>
                <a:gd name="T0" fmla="*/ 3 w 407"/>
                <a:gd name="T1" fmla="*/ 1 h 480"/>
                <a:gd name="T2" fmla="*/ 2 w 407"/>
                <a:gd name="T3" fmla="*/ 1 h 480"/>
                <a:gd name="T4" fmla="*/ 2 w 407"/>
                <a:gd name="T5" fmla="*/ 1 h 480"/>
                <a:gd name="T6" fmla="*/ 3 w 407"/>
                <a:gd name="T7" fmla="*/ 1 h 480"/>
                <a:gd name="T8" fmla="*/ 2 w 407"/>
                <a:gd name="T9" fmla="*/ 2 h 480"/>
                <a:gd name="T10" fmla="*/ 2 w 407"/>
                <a:gd name="T11" fmla="*/ 2 h 480"/>
                <a:gd name="T12" fmla="*/ 2 w 407"/>
                <a:gd name="T13" fmla="*/ 2 h 480"/>
                <a:gd name="T14" fmla="*/ 2 w 407"/>
                <a:gd name="T15" fmla="*/ 2 h 480"/>
                <a:gd name="T16" fmla="*/ 2 w 407"/>
                <a:gd name="T17" fmla="*/ 3 h 480"/>
                <a:gd name="T18" fmla="*/ 2 w 407"/>
                <a:gd name="T19" fmla="*/ 3 h 480"/>
                <a:gd name="T20" fmla="*/ 2 w 407"/>
                <a:gd name="T21" fmla="*/ 3 h 480"/>
                <a:gd name="T22" fmla="*/ 2 w 407"/>
                <a:gd name="T23" fmla="*/ 3 h 480"/>
                <a:gd name="T24" fmla="*/ 2 w 407"/>
                <a:gd name="T25" fmla="*/ 3 h 480"/>
                <a:gd name="T26" fmla="*/ 1 w 407"/>
                <a:gd name="T27" fmla="*/ 3 h 480"/>
                <a:gd name="T28" fmla="*/ 1 w 407"/>
                <a:gd name="T29" fmla="*/ 3 h 480"/>
                <a:gd name="T30" fmla="*/ 1 w 407"/>
                <a:gd name="T31" fmla="*/ 3 h 480"/>
                <a:gd name="T32" fmla="*/ 1 w 407"/>
                <a:gd name="T33" fmla="*/ 4 h 480"/>
                <a:gd name="T34" fmla="*/ 1 w 407"/>
                <a:gd name="T35" fmla="*/ 4 h 480"/>
                <a:gd name="T36" fmla="*/ 1 w 407"/>
                <a:gd name="T37" fmla="*/ 4 h 480"/>
                <a:gd name="T38" fmla="*/ 1 w 407"/>
                <a:gd name="T39" fmla="*/ 4 h 480"/>
                <a:gd name="T40" fmla="*/ 1 w 407"/>
                <a:gd name="T41" fmla="*/ 4 h 480"/>
                <a:gd name="T42" fmla="*/ 1 w 407"/>
                <a:gd name="T43" fmla="*/ 4 h 480"/>
                <a:gd name="T44" fmla="*/ 1 w 407"/>
                <a:gd name="T45" fmla="*/ 4 h 480"/>
                <a:gd name="T46" fmla="*/ 1 w 407"/>
                <a:gd name="T47" fmla="*/ 4 h 480"/>
                <a:gd name="T48" fmla="*/ 1 w 407"/>
                <a:gd name="T49" fmla="*/ 4 h 480"/>
                <a:gd name="T50" fmla="*/ 1 w 407"/>
                <a:gd name="T51" fmla="*/ 4 h 480"/>
                <a:gd name="T52" fmla="*/ 1 w 407"/>
                <a:gd name="T53" fmla="*/ 4 h 480"/>
                <a:gd name="T54" fmla="*/ 1 w 407"/>
                <a:gd name="T55" fmla="*/ 3 h 480"/>
                <a:gd name="T56" fmla="*/ 1 w 407"/>
                <a:gd name="T57" fmla="*/ 3 h 480"/>
                <a:gd name="T58" fmla="*/ 2 w 407"/>
                <a:gd name="T59" fmla="*/ 4 h 480"/>
                <a:gd name="T60" fmla="*/ 2 w 407"/>
                <a:gd name="T61" fmla="*/ 3 h 480"/>
                <a:gd name="T62" fmla="*/ 2 w 407"/>
                <a:gd name="T63" fmla="*/ 4 h 480"/>
                <a:gd name="T64" fmla="*/ 2 w 407"/>
                <a:gd name="T65" fmla="*/ 3 h 480"/>
                <a:gd name="T66" fmla="*/ 2 w 407"/>
                <a:gd name="T67" fmla="*/ 3 h 480"/>
                <a:gd name="T68" fmla="*/ 3 w 407"/>
                <a:gd name="T69" fmla="*/ 3 h 480"/>
                <a:gd name="T70" fmla="*/ 3 w 407"/>
                <a:gd name="T71" fmla="*/ 2 h 480"/>
                <a:gd name="T72" fmla="*/ 3 w 407"/>
                <a:gd name="T73" fmla="*/ 2 h 480"/>
                <a:gd name="T74" fmla="*/ 3 w 407"/>
                <a:gd name="T75" fmla="*/ 2 h 480"/>
                <a:gd name="T76" fmla="*/ 3 w 407"/>
                <a:gd name="T77" fmla="*/ 2 h 480"/>
                <a:gd name="T78" fmla="*/ 3 w 407"/>
                <a:gd name="T79" fmla="*/ 1 h 480"/>
                <a:gd name="T80" fmla="*/ 3 w 407"/>
                <a:gd name="T81" fmla="*/ 1 h 480"/>
                <a:gd name="T82" fmla="*/ 3 w 407"/>
                <a:gd name="T83" fmla="*/ 1 h 480"/>
                <a:gd name="T84" fmla="*/ 3 w 407"/>
                <a:gd name="T85" fmla="*/ 1 h 480"/>
                <a:gd name="T86" fmla="*/ 3 w 407"/>
                <a:gd name="T87" fmla="*/ 1 h 480"/>
                <a:gd name="T88" fmla="*/ 4 w 407"/>
                <a:gd name="T89" fmla="*/ 1 h 480"/>
                <a:gd name="T90" fmla="*/ 3 w 407"/>
                <a:gd name="T91" fmla="*/ 1 h 480"/>
                <a:gd name="T92" fmla="*/ 3 w 407"/>
                <a:gd name="T93" fmla="*/ 1 h 480"/>
                <a:gd name="T94" fmla="*/ 3 w 407"/>
                <a:gd name="T95" fmla="*/ 1 h 48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407" h="480">
                  <a:moveTo>
                    <a:pt x="320" y="5"/>
                  </a:moveTo>
                  <a:cubicBezTo>
                    <a:pt x="308" y="6"/>
                    <a:pt x="295" y="0"/>
                    <a:pt x="303" y="22"/>
                  </a:cubicBezTo>
                  <a:cubicBezTo>
                    <a:pt x="310" y="45"/>
                    <a:pt x="324" y="52"/>
                    <a:pt x="306" y="63"/>
                  </a:cubicBezTo>
                  <a:cubicBezTo>
                    <a:pt x="289" y="74"/>
                    <a:pt x="284" y="73"/>
                    <a:pt x="276" y="79"/>
                  </a:cubicBezTo>
                  <a:cubicBezTo>
                    <a:pt x="267" y="85"/>
                    <a:pt x="262" y="100"/>
                    <a:pt x="266" y="110"/>
                  </a:cubicBezTo>
                  <a:cubicBezTo>
                    <a:pt x="269" y="120"/>
                    <a:pt x="274" y="117"/>
                    <a:pt x="273" y="129"/>
                  </a:cubicBezTo>
                  <a:cubicBezTo>
                    <a:pt x="272" y="142"/>
                    <a:pt x="272" y="113"/>
                    <a:pt x="284" y="131"/>
                  </a:cubicBezTo>
                  <a:cubicBezTo>
                    <a:pt x="297" y="148"/>
                    <a:pt x="297" y="147"/>
                    <a:pt x="295" y="154"/>
                  </a:cubicBezTo>
                  <a:cubicBezTo>
                    <a:pt x="294" y="161"/>
                    <a:pt x="289" y="169"/>
                    <a:pt x="284" y="165"/>
                  </a:cubicBezTo>
                  <a:cubicBezTo>
                    <a:pt x="279" y="161"/>
                    <a:pt x="281" y="153"/>
                    <a:pt x="269" y="160"/>
                  </a:cubicBezTo>
                  <a:cubicBezTo>
                    <a:pt x="258" y="167"/>
                    <a:pt x="255" y="165"/>
                    <a:pt x="261" y="179"/>
                  </a:cubicBezTo>
                  <a:cubicBezTo>
                    <a:pt x="267" y="192"/>
                    <a:pt x="262" y="198"/>
                    <a:pt x="265" y="206"/>
                  </a:cubicBezTo>
                  <a:cubicBezTo>
                    <a:pt x="267" y="213"/>
                    <a:pt x="274" y="207"/>
                    <a:pt x="269" y="219"/>
                  </a:cubicBezTo>
                  <a:cubicBezTo>
                    <a:pt x="265" y="231"/>
                    <a:pt x="262" y="225"/>
                    <a:pt x="260" y="234"/>
                  </a:cubicBezTo>
                  <a:cubicBezTo>
                    <a:pt x="256" y="246"/>
                    <a:pt x="250" y="256"/>
                    <a:pt x="250" y="260"/>
                  </a:cubicBezTo>
                  <a:cubicBezTo>
                    <a:pt x="250" y="263"/>
                    <a:pt x="245" y="261"/>
                    <a:pt x="241" y="267"/>
                  </a:cubicBezTo>
                  <a:cubicBezTo>
                    <a:pt x="238" y="273"/>
                    <a:pt x="241" y="279"/>
                    <a:pt x="235" y="287"/>
                  </a:cubicBezTo>
                  <a:cubicBezTo>
                    <a:pt x="229" y="294"/>
                    <a:pt x="224" y="283"/>
                    <a:pt x="218" y="292"/>
                  </a:cubicBezTo>
                  <a:cubicBezTo>
                    <a:pt x="212" y="300"/>
                    <a:pt x="212" y="295"/>
                    <a:pt x="207" y="304"/>
                  </a:cubicBezTo>
                  <a:cubicBezTo>
                    <a:pt x="202" y="313"/>
                    <a:pt x="197" y="314"/>
                    <a:pt x="193" y="313"/>
                  </a:cubicBezTo>
                  <a:cubicBezTo>
                    <a:pt x="190" y="311"/>
                    <a:pt x="183" y="310"/>
                    <a:pt x="188" y="304"/>
                  </a:cubicBezTo>
                  <a:cubicBezTo>
                    <a:pt x="193" y="298"/>
                    <a:pt x="199" y="292"/>
                    <a:pt x="194" y="290"/>
                  </a:cubicBezTo>
                  <a:cubicBezTo>
                    <a:pt x="190" y="289"/>
                    <a:pt x="187" y="284"/>
                    <a:pt x="185" y="288"/>
                  </a:cubicBezTo>
                  <a:cubicBezTo>
                    <a:pt x="182" y="292"/>
                    <a:pt x="180" y="282"/>
                    <a:pt x="177" y="295"/>
                  </a:cubicBezTo>
                  <a:cubicBezTo>
                    <a:pt x="175" y="309"/>
                    <a:pt x="177" y="314"/>
                    <a:pt x="177" y="319"/>
                  </a:cubicBezTo>
                  <a:cubicBezTo>
                    <a:pt x="177" y="324"/>
                    <a:pt x="171" y="320"/>
                    <a:pt x="169" y="326"/>
                  </a:cubicBezTo>
                  <a:cubicBezTo>
                    <a:pt x="166" y="332"/>
                    <a:pt x="163" y="335"/>
                    <a:pt x="166" y="343"/>
                  </a:cubicBezTo>
                  <a:cubicBezTo>
                    <a:pt x="170" y="352"/>
                    <a:pt x="156" y="359"/>
                    <a:pt x="153" y="349"/>
                  </a:cubicBezTo>
                  <a:cubicBezTo>
                    <a:pt x="149" y="340"/>
                    <a:pt x="149" y="333"/>
                    <a:pt x="143" y="333"/>
                  </a:cubicBezTo>
                  <a:cubicBezTo>
                    <a:pt x="137" y="333"/>
                    <a:pt x="124" y="336"/>
                    <a:pt x="122" y="341"/>
                  </a:cubicBezTo>
                  <a:cubicBezTo>
                    <a:pt x="119" y="346"/>
                    <a:pt x="112" y="349"/>
                    <a:pt x="106" y="346"/>
                  </a:cubicBezTo>
                  <a:cubicBezTo>
                    <a:pt x="100" y="342"/>
                    <a:pt x="99" y="332"/>
                    <a:pt x="94" y="342"/>
                  </a:cubicBezTo>
                  <a:cubicBezTo>
                    <a:pt x="89" y="352"/>
                    <a:pt x="84" y="348"/>
                    <a:pt x="75" y="349"/>
                  </a:cubicBezTo>
                  <a:cubicBezTo>
                    <a:pt x="67" y="351"/>
                    <a:pt x="53" y="373"/>
                    <a:pt x="52" y="380"/>
                  </a:cubicBezTo>
                  <a:cubicBezTo>
                    <a:pt x="51" y="388"/>
                    <a:pt x="37" y="379"/>
                    <a:pt x="37" y="388"/>
                  </a:cubicBezTo>
                  <a:cubicBezTo>
                    <a:pt x="37" y="396"/>
                    <a:pt x="41" y="396"/>
                    <a:pt x="41" y="396"/>
                  </a:cubicBezTo>
                  <a:cubicBezTo>
                    <a:pt x="41" y="396"/>
                    <a:pt x="37" y="402"/>
                    <a:pt x="28" y="401"/>
                  </a:cubicBezTo>
                  <a:cubicBezTo>
                    <a:pt x="20" y="400"/>
                    <a:pt x="19" y="396"/>
                    <a:pt x="10" y="407"/>
                  </a:cubicBezTo>
                  <a:cubicBezTo>
                    <a:pt x="1" y="418"/>
                    <a:pt x="0" y="432"/>
                    <a:pt x="11" y="429"/>
                  </a:cubicBezTo>
                  <a:cubicBezTo>
                    <a:pt x="22" y="427"/>
                    <a:pt x="20" y="421"/>
                    <a:pt x="26" y="423"/>
                  </a:cubicBezTo>
                  <a:cubicBezTo>
                    <a:pt x="32" y="426"/>
                    <a:pt x="38" y="426"/>
                    <a:pt x="36" y="434"/>
                  </a:cubicBezTo>
                  <a:cubicBezTo>
                    <a:pt x="33" y="443"/>
                    <a:pt x="36" y="444"/>
                    <a:pt x="33" y="449"/>
                  </a:cubicBezTo>
                  <a:cubicBezTo>
                    <a:pt x="31" y="454"/>
                    <a:pt x="28" y="454"/>
                    <a:pt x="25" y="458"/>
                  </a:cubicBezTo>
                  <a:cubicBezTo>
                    <a:pt x="21" y="461"/>
                    <a:pt x="16" y="463"/>
                    <a:pt x="21" y="467"/>
                  </a:cubicBezTo>
                  <a:cubicBezTo>
                    <a:pt x="26" y="472"/>
                    <a:pt x="25" y="463"/>
                    <a:pt x="31" y="471"/>
                  </a:cubicBezTo>
                  <a:cubicBezTo>
                    <a:pt x="37" y="480"/>
                    <a:pt x="44" y="476"/>
                    <a:pt x="46" y="472"/>
                  </a:cubicBezTo>
                  <a:cubicBezTo>
                    <a:pt x="47" y="469"/>
                    <a:pt x="52" y="460"/>
                    <a:pt x="49" y="452"/>
                  </a:cubicBezTo>
                  <a:cubicBezTo>
                    <a:pt x="47" y="443"/>
                    <a:pt x="49" y="438"/>
                    <a:pt x="54" y="438"/>
                  </a:cubicBezTo>
                  <a:cubicBezTo>
                    <a:pt x="59" y="438"/>
                    <a:pt x="62" y="437"/>
                    <a:pt x="62" y="431"/>
                  </a:cubicBezTo>
                  <a:cubicBezTo>
                    <a:pt x="62" y="424"/>
                    <a:pt x="58" y="412"/>
                    <a:pt x="53" y="413"/>
                  </a:cubicBezTo>
                  <a:cubicBezTo>
                    <a:pt x="51" y="401"/>
                    <a:pt x="51" y="401"/>
                    <a:pt x="51" y="401"/>
                  </a:cubicBezTo>
                  <a:cubicBezTo>
                    <a:pt x="51" y="401"/>
                    <a:pt x="38" y="395"/>
                    <a:pt x="53" y="394"/>
                  </a:cubicBezTo>
                  <a:cubicBezTo>
                    <a:pt x="68" y="392"/>
                    <a:pt x="73" y="385"/>
                    <a:pt x="78" y="384"/>
                  </a:cubicBezTo>
                  <a:cubicBezTo>
                    <a:pt x="83" y="383"/>
                    <a:pt x="91" y="378"/>
                    <a:pt x="91" y="378"/>
                  </a:cubicBezTo>
                  <a:cubicBezTo>
                    <a:pt x="91" y="378"/>
                    <a:pt x="97" y="373"/>
                    <a:pt x="102" y="377"/>
                  </a:cubicBezTo>
                  <a:cubicBezTo>
                    <a:pt x="107" y="380"/>
                    <a:pt x="103" y="370"/>
                    <a:pt x="110" y="369"/>
                  </a:cubicBezTo>
                  <a:cubicBezTo>
                    <a:pt x="116" y="368"/>
                    <a:pt x="124" y="374"/>
                    <a:pt x="132" y="375"/>
                  </a:cubicBezTo>
                  <a:cubicBezTo>
                    <a:pt x="139" y="377"/>
                    <a:pt x="147" y="357"/>
                    <a:pt x="151" y="370"/>
                  </a:cubicBezTo>
                  <a:cubicBezTo>
                    <a:pt x="156" y="384"/>
                    <a:pt x="144" y="386"/>
                    <a:pt x="154" y="392"/>
                  </a:cubicBezTo>
                  <a:cubicBezTo>
                    <a:pt x="164" y="399"/>
                    <a:pt x="172" y="394"/>
                    <a:pt x="172" y="394"/>
                  </a:cubicBezTo>
                  <a:cubicBezTo>
                    <a:pt x="172" y="394"/>
                    <a:pt x="174" y="368"/>
                    <a:pt x="181" y="362"/>
                  </a:cubicBezTo>
                  <a:cubicBezTo>
                    <a:pt x="188" y="356"/>
                    <a:pt x="194" y="353"/>
                    <a:pt x="196" y="358"/>
                  </a:cubicBezTo>
                  <a:cubicBezTo>
                    <a:pt x="197" y="363"/>
                    <a:pt x="197" y="365"/>
                    <a:pt x="197" y="372"/>
                  </a:cubicBezTo>
                  <a:cubicBezTo>
                    <a:pt x="197" y="378"/>
                    <a:pt x="202" y="380"/>
                    <a:pt x="202" y="380"/>
                  </a:cubicBezTo>
                  <a:cubicBezTo>
                    <a:pt x="202" y="380"/>
                    <a:pt x="225" y="381"/>
                    <a:pt x="230" y="372"/>
                  </a:cubicBezTo>
                  <a:cubicBezTo>
                    <a:pt x="235" y="362"/>
                    <a:pt x="235" y="342"/>
                    <a:pt x="242" y="341"/>
                  </a:cubicBezTo>
                  <a:cubicBezTo>
                    <a:pt x="250" y="340"/>
                    <a:pt x="245" y="347"/>
                    <a:pt x="256" y="347"/>
                  </a:cubicBezTo>
                  <a:cubicBezTo>
                    <a:pt x="267" y="347"/>
                    <a:pt x="269" y="331"/>
                    <a:pt x="269" y="331"/>
                  </a:cubicBezTo>
                  <a:cubicBezTo>
                    <a:pt x="269" y="331"/>
                    <a:pt x="290" y="330"/>
                    <a:pt x="290" y="324"/>
                  </a:cubicBezTo>
                  <a:cubicBezTo>
                    <a:pt x="290" y="317"/>
                    <a:pt x="278" y="308"/>
                    <a:pt x="290" y="303"/>
                  </a:cubicBezTo>
                  <a:cubicBezTo>
                    <a:pt x="303" y="298"/>
                    <a:pt x="299" y="281"/>
                    <a:pt x="299" y="281"/>
                  </a:cubicBezTo>
                  <a:cubicBezTo>
                    <a:pt x="298" y="268"/>
                    <a:pt x="298" y="268"/>
                    <a:pt x="298" y="268"/>
                  </a:cubicBezTo>
                  <a:cubicBezTo>
                    <a:pt x="301" y="256"/>
                    <a:pt x="301" y="256"/>
                    <a:pt x="301" y="256"/>
                  </a:cubicBezTo>
                  <a:cubicBezTo>
                    <a:pt x="314" y="260"/>
                    <a:pt x="314" y="260"/>
                    <a:pt x="314" y="260"/>
                  </a:cubicBezTo>
                  <a:cubicBezTo>
                    <a:pt x="315" y="240"/>
                    <a:pt x="315" y="240"/>
                    <a:pt x="315" y="240"/>
                  </a:cubicBezTo>
                  <a:cubicBezTo>
                    <a:pt x="315" y="240"/>
                    <a:pt x="317" y="222"/>
                    <a:pt x="320" y="218"/>
                  </a:cubicBezTo>
                  <a:cubicBezTo>
                    <a:pt x="322" y="214"/>
                    <a:pt x="322" y="196"/>
                    <a:pt x="315" y="196"/>
                  </a:cubicBezTo>
                  <a:cubicBezTo>
                    <a:pt x="308" y="196"/>
                    <a:pt x="299" y="197"/>
                    <a:pt x="301" y="183"/>
                  </a:cubicBezTo>
                  <a:cubicBezTo>
                    <a:pt x="304" y="170"/>
                    <a:pt x="310" y="166"/>
                    <a:pt x="306" y="156"/>
                  </a:cubicBezTo>
                  <a:cubicBezTo>
                    <a:pt x="303" y="147"/>
                    <a:pt x="292" y="123"/>
                    <a:pt x="292" y="123"/>
                  </a:cubicBezTo>
                  <a:cubicBezTo>
                    <a:pt x="292" y="123"/>
                    <a:pt x="284" y="113"/>
                    <a:pt x="283" y="110"/>
                  </a:cubicBezTo>
                  <a:cubicBezTo>
                    <a:pt x="282" y="106"/>
                    <a:pt x="284" y="101"/>
                    <a:pt x="295" y="104"/>
                  </a:cubicBezTo>
                  <a:cubicBezTo>
                    <a:pt x="306" y="106"/>
                    <a:pt x="306" y="115"/>
                    <a:pt x="310" y="113"/>
                  </a:cubicBezTo>
                  <a:cubicBezTo>
                    <a:pt x="314" y="112"/>
                    <a:pt x="310" y="106"/>
                    <a:pt x="317" y="102"/>
                  </a:cubicBezTo>
                  <a:cubicBezTo>
                    <a:pt x="325" y="99"/>
                    <a:pt x="335" y="102"/>
                    <a:pt x="335" y="108"/>
                  </a:cubicBezTo>
                  <a:cubicBezTo>
                    <a:pt x="335" y="115"/>
                    <a:pt x="323" y="116"/>
                    <a:pt x="335" y="118"/>
                  </a:cubicBezTo>
                  <a:cubicBezTo>
                    <a:pt x="347" y="121"/>
                    <a:pt x="341" y="106"/>
                    <a:pt x="351" y="120"/>
                  </a:cubicBezTo>
                  <a:cubicBezTo>
                    <a:pt x="360" y="133"/>
                    <a:pt x="356" y="137"/>
                    <a:pt x="369" y="117"/>
                  </a:cubicBezTo>
                  <a:cubicBezTo>
                    <a:pt x="383" y="97"/>
                    <a:pt x="368" y="110"/>
                    <a:pt x="388" y="91"/>
                  </a:cubicBezTo>
                  <a:cubicBezTo>
                    <a:pt x="407" y="73"/>
                    <a:pt x="401" y="64"/>
                    <a:pt x="401" y="64"/>
                  </a:cubicBezTo>
                  <a:cubicBezTo>
                    <a:pt x="388" y="58"/>
                    <a:pt x="388" y="58"/>
                    <a:pt x="388" y="58"/>
                  </a:cubicBezTo>
                  <a:cubicBezTo>
                    <a:pt x="388" y="58"/>
                    <a:pt x="381" y="51"/>
                    <a:pt x="375" y="54"/>
                  </a:cubicBezTo>
                  <a:cubicBezTo>
                    <a:pt x="369" y="58"/>
                    <a:pt x="358" y="54"/>
                    <a:pt x="358" y="54"/>
                  </a:cubicBezTo>
                  <a:cubicBezTo>
                    <a:pt x="358" y="54"/>
                    <a:pt x="346" y="53"/>
                    <a:pt x="344" y="46"/>
                  </a:cubicBezTo>
                  <a:cubicBezTo>
                    <a:pt x="343" y="38"/>
                    <a:pt x="335" y="30"/>
                    <a:pt x="335" y="30"/>
                  </a:cubicBezTo>
                  <a:lnTo>
                    <a:pt x="320" y="5"/>
                  </a:lnTo>
                  <a:close/>
                </a:path>
              </a:pathLst>
            </a:custGeom>
            <a:solidFill>
              <a:srgbClr val="DDDDDD">
                <a:alpha val="30000"/>
              </a:srgbClr>
            </a:solidFill>
            <a:ln w="3175" cap="rnd">
              <a:noFill/>
              <a:prstDash val="solid"/>
              <a:round/>
              <a:headEnd/>
              <a:tailEnd/>
            </a:ln>
          </p:spPr>
          <p:txBody>
            <a:bodyPr/>
            <a:lstStyle/>
            <a:p>
              <a:endParaRPr lang="en-US"/>
            </a:p>
          </p:txBody>
        </p:sp>
        <p:sp>
          <p:nvSpPr>
            <p:cNvPr id="245" name="Freeform 348"/>
            <p:cNvSpPr>
              <a:spLocks/>
            </p:cNvSpPr>
            <p:nvPr/>
          </p:nvSpPr>
          <p:spPr bwMode="auto">
            <a:xfrm>
              <a:off x="6970713" y="3648075"/>
              <a:ext cx="55563" cy="49212"/>
            </a:xfrm>
            <a:custGeom>
              <a:avLst/>
              <a:gdLst>
                <a:gd name="T0" fmla="*/ 1 w 62"/>
                <a:gd name="T1" fmla="*/ 1 h 56"/>
                <a:gd name="T2" fmla="*/ 1 w 62"/>
                <a:gd name="T3" fmla="*/ 1 h 56"/>
                <a:gd name="T4" fmla="*/ 1 w 62"/>
                <a:gd name="T5" fmla="*/ 1 h 56"/>
                <a:gd name="T6" fmla="*/ 1 w 62"/>
                <a:gd name="T7" fmla="*/ 1 h 56"/>
                <a:gd name="T8" fmla="*/ 1 w 62"/>
                <a:gd name="T9" fmla="*/ 1 h 56"/>
                <a:gd name="T10" fmla="*/ 1 w 62"/>
                <a:gd name="T11" fmla="*/ 1 h 56"/>
                <a:gd name="T12" fmla="*/ 1 w 62"/>
                <a:gd name="T13" fmla="*/ 1 h 56"/>
                <a:gd name="T14" fmla="*/ 1 w 62"/>
                <a:gd name="T15" fmla="*/ 1 h 56"/>
                <a:gd name="T16" fmla="*/ 1 w 62"/>
                <a:gd name="T17" fmla="*/ 1 h 56"/>
                <a:gd name="T18" fmla="*/ 1 w 62"/>
                <a:gd name="T19" fmla="*/ 1 h 56"/>
                <a:gd name="T20" fmla="*/ 1 w 62"/>
                <a:gd name="T21" fmla="*/ 1 h 5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2" h="56">
                  <a:moveTo>
                    <a:pt x="24" y="12"/>
                  </a:moveTo>
                  <a:cubicBezTo>
                    <a:pt x="20" y="14"/>
                    <a:pt x="14" y="12"/>
                    <a:pt x="9" y="21"/>
                  </a:cubicBezTo>
                  <a:cubicBezTo>
                    <a:pt x="4" y="29"/>
                    <a:pt x="0" y="40"/>
                    <a:pt x="8" y="40"/>
                  </a:cubicBezTo>
                  <a:cubicBezTo>
                    <a:pt x="15" y="40"/>
                    <a:pt x="20" y="38"/>
                    <a:pt x="21" y="42"/>
                  </a:cubicBezTo>
                  <a:cubicBezTo>
                    <a:pt x="22" y="45"/>
                    <a:pt x="14" y="56"/>
                    <a:pt x="21" y="51"/>
                  </a:cubicBezTo>
                  <a:cubicBezTo>
                    <a:pt x="29" y="46"/>
                    <a:pt x="30" y="35"/>
                    <a:pt x="35" y="29"/>
                  </a:cubicBezTo>
                  <a:cubicBezTo>
                    <a:pt x="40" y="23"/>
                    <a:pt x="37" y="18"/>
                    <a:pt x="47" y="22"/>
                  </a:cubicBezTo>
                  <a:cubicBezTo>
                    <a:pt x="57" y="26"/>
                    <a:pt x="62" y="14"/>
                    <a:pt x="62" y="14"/>
                  </a:cubicBezTo>
                  <a:cubicBezTo>
                    <a:pt x="62" y="14"/>
                    <a:pt x="62" y="0"/>
                    <a:pt x="57" y="2"/>
                  </a:cubicBezTo>
                  <a:cubicBezTo>
                    <a:pt x="52" y="5"/>
                    <a:pt x="36" y="5"/>
                    <a:pt x="36" y="5"/>
                  </a:cubicBezTo>
                  <a:lnTo>
                    <a:pt x="24" y="12"/>
                  </a:lnTo>
                  <a:close/>
                </a:path>
              </a:pathLst>
            </a:custGeom>
            <a:solidFill>
              <a:srgbClr val="DDDDDD">
                <a:alpha val="30000"/>
              </a:srgbClr>
            </a:solidFill>
            <a:ln w="3175" cap="rnd">
              <a:noFill/>
              <a:prstDash val="solid"/>
              <a:round/>
              <a:headEnd/>
              <a:tailEnd/>
            </a:ln>
          </p:spPr>
          <p:txBody>
            <a:bodyPr/>
            <a:lstStyle/>
            <a:p>
              <a:endParaRPr lang="en-US"/>
            </a:p>
          </p:txBody>
        </p:sp>
        <p:sp>
          <p:nvSpPr>
            <p:cNvPr id="246" name="Freeform 349"/>
            <p:cNvSpPr>
              <a:spLocks/>
            </p:cNvSpPr>
            <p:nvPr/>
          </p:nvSpPr>
          <p:spPr bwMode="auto">
            <a:xfrm>
              <a:off x="7161213" y="2989263"/>
              <a:ext cx="92075" cy="315912"/>
            </a:xfrm>
            <a:custGeom>
              <a:avLst/>
              <a:gdLst>
                <a:gd name="T0" fmla="*/ 1 w 105"/>
                <a:gd name="T1" fmla="*/ 1 h 356"/>
                <a:gd name="T2" fmla="*/ 1 w 105"/>
                <a:gd name="T3" fmla="*/ 1 h 356"/>
                <a:gd name="T4" fmla="*/ 1 w 105"/>
                <a:gd name="T5" fmla="*/ 1 h 356"/>
                <a:gd name="T6" fmla="*/ 1 w 105"/>
                <a:gd name="T7" fmla="*/ 1 h 356"/>
                <a:gd name="T8" fmla="*/ 1 w 105"/>
                <a:gd name="T9" fmla="*/ 1 h 356"/>
                <a:gd name="T10" fmla="*/ 1 w 105"/>
                <a:gd name="T11" fmla="*/ 1 h 356"/>
                <a:gd name="T12" fmla="*/ 1 w 105"/>
                <a:gd name="T13" fmla="*/ 2 h 356"/>
                <a:gd name="T14" fmla="*/ 1 w 105"/>
                <a:gd name="T15" fmla="*/ 2 h 356"/>
                <a:gd name="T16" fmla="*/ 1 w 105"/>
                <a:gd name="T17" fmla="*/ 2 h 356"/>
                <a:gd name="T18" fmla="*/ 1 w 105"/>
                <a:gd name="T19" fmla="*/ 2 h 356"/>
                <a:gd name="T20" fmla="*/ 1 w 105"/>
                <a:gd name="T21" fmla="*/ 2 h 356"/>
                <a:gd name="T22" fmla="*/ 1 w 105"/>
                <a:gd name="T23" fmla="*/ 3 h 356"/>
                <a:gd name="T24" fmla="*/ 1 w 105"/>
                <a:gd name="T25" fmla="*/ 3 h 356"/>
                <a:gd name="T26" fmla="*/ 1 w 105"/>
                <a:gd name="T27" fmla="*/ 3 h 356"/>
                <a:gd name="T28" fmla="*/ 1 w 105"/>
                <a:gd name="T29" fmla="*/ 3 h 356"/>
                <a:gd name="T30" fmla="*/ 1 w 105"/>
                <a:gd name="T31" fmla="*/ 3 h 356"/>
                <a:gd name="T32" fmla="*/ 1 w 105"/>
                <a:gd name="T33" fmla="*/ 3 h 356"/>
                <a:gd name="T34" fmla="*/ 1 w 105"/>
                <a:gd name="T35" fmla="*/ 3 h 356"/>
                <a:gd name="T36" fmla="*/ 1 w 105"/>
                <a:gd name="T37" fmla="*/ 3 h 356"/>
                <a:gd name="T38" fmla="*/ 1 w 105"/>
                <a:gd name="T39" fmla="*/ 2 h 356"/>
                <a:gd name="T40" fmla="*/ 1 w 105"/>
                <a:gd name="T41" fmla="*/ 2 h 356"/>
                <a:gd name="T42" fmla="*/ 1 w 105"/>
                <a:gd name="T43" fmla="*/ 2 h 356"/>
                <a:gd name="T44" fmla="*/ 1 w 105"/>
                <a:gd name="T45" fmla="*/ 2 h 356"/>
                <a:gd name="T46" fmla="*/ 1 w 105"/>
                <a:gd name="T47" fmla="*/ 2 h 356"/>
                <a:gd name="T48" fmla="*/ 1 w 105"/>
                <a:gd name="T49" fmla="*/ 2 h 356"/>
                <a:gd name="T50" fmla="*/ 1 w 105"/>
                <a:gd name="T51" fmla="*/ 2 h 356"/>
                <a:gd name="T52" fmla="*/ 1 w 105"/>
                <a:gd name="T53" fmla="*/ 1 h 356"/>
                <a:gd name="T54" fmla="*/ 1 w 105"/>
                <a:gd name="T55" fmla="*/ 1 h 356"/>
                <a:gd name="T56" fmla="*/ 1 w 105"/>
                <a:gd name="T57" fmla="*/ 1 h 356"/>
                <a:gd name="T58" fmla="*/ 1 w 105"/>
                <a:gd name="T59" fmla="*/ 1 h 356"/>
                <a:gd name="T60" fmla="*/ 1 w 105"/>
                <a:gd name="T61" fmla="*/ 1 h 356"/>
                <a:gd name="T62" fmla="*/ 1 w 105"/>
                <a:gd name="T63" fmla="*/ 1 h 3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5" h="356">
                  <a:moveTo>
                    <a:pt x="45" y="2"/>
                  </a:moveTo>
                  <a:cubicBezTo>
                    <a:pt x="34" y="4"/>
                    <a:pt x="26" y="8"/>
                    <a:pt x="29" y="27"/>
                  </a:cubicBezTo>
                  <a:cubicBezTo>
                    <a:pt x="31" y="45"/>
                    <a:pt x="39" y="44"/>
                    <a:pt x="27" y="59"/>
                  </a:cubicBezTo>
                  <a:cubicBezTo>
                    <a:pt x="16" y="74"/>
                    <a:pt x="15" y="83"/>
                    <a:pt x="19" y="90"/>
                  </a:cubicBezTo>
                  <a:cubicBezTo>
                    <a:pt x="23" y="96"/>
                    <a:pt x="30" y="97"/>
                    <a:pt x="23" y="114"/>
                  </a:cubicBezTo>
                  <a:cubicBezTo>
                    <a:pt x="15" y="131"/>
                    <a:pt x="13" y="129"/>
                    <a:pt x="23" y="144"/>
                  </a:cubicBezTo>
                  <a:cubicBezTo>
                    <a:pt x="32" y="158"/>
                    <a:pt x="46" y="151"/>
                    <a:pt x="37" y="173"/>
                  </a:cubicBezTo>
                  <a:cubicBezTo>
                    <a:pt x="29" y="195"/>
                    <a:pt x="32" y="186"/>
                    <a:pt x="34" y="205"/>
                  </a:cubicBezTo>
                  <a:cubicBezTo>
                    <a:pt x="35" y="225"/>
                    <a:pt x="41" y="232"/>
                    <a:pt x="30" y="235"/>
                  </a:cubicBezTo>
                  <a:cubicBezTo>
                    <a:pt x="19" y="237"/>
                    <a:pt x="0" y="220"/>
                    <a:pt x="13" y="240"/>
                  </a:cubicBezTo>
                  <a:cubicBezTo>
                    <a:pt x="25" y="259"/>
                    <a:pt x="31" y="251"/>
                    <a:pt x="30" y="264"/>
                  </a:cubicBezTo>
                  <a:cubicBezTo>
                    <a:pt x="29" y="278"/>
                    <a:pt x="34" y="284"/>
                    <a:pt x="35" y="300"/>
                  </a:cubicBezTo>
                  <a:cubicBezTo>
                    <a:pt x="36" y="316"/>
                    <a:pt x="31" y="322"/>
                    <a:pt x="29" y="328"/>
                  </a:cubicBezTo>
                  <a:cubicBezTo>
                    <a:pt x="26" y="334"/>
                    <a:pt x="14" y="334"/>
                    <a:pt x="26" y="342"/>
                  </a:cubicBezTo>
                  <a:cubicBezTo>
                    <a:pt x="39" y="349"/>
                    <a:pt x="38" y="340"/>
                    <a:pt x="45" y="336"/>
                  </a:cubicBezTo>
                  <a:cubicBezTo>
                    <a:pt x="52" y="331"/>
                    <a:pt x="53" y="315"/>
                    <a:pt x="59" y="328"/>
                  </a:cubicBezTo>
                  <a:cubicBezTo>
                    <a:pt x="66" y="342"/>
                    <a:pt x="58" y="356"/>
                    <a:pt x="67" y="355"/>
                  </a:cubicBezTo>
                  <a:cubicBezTo>
                    <a:pt x="75" y="354"/>
                    <a:pt x="79" y="328"/>
                    <a:pt x="74" y="322"/>
                  </a:cubicBezTo>
                  <a:cubicBezTo>
                    <a:pt x="69" y="316"/>
                    <a:pt x="63" y="318"/>
                    <a:pt x="57" y="300"/>
                  </a:cubicBezTo>
                  <a:cubicBezTo>
                    <a:pt x="51" y="281"/>
                    <a:pt x="48" y="284"/>
                    <a:pt x="53" y="270"/>
                  </a:cubicBezTo>
                  <a:cubicBezTo>
                    <a:pt x="58" y="257"/>
                    <a:pt x="52" y="249"/>
                    <a:pt x="57" y="238"/>
                  </a:cubicBezTo>
                  <a:cubicBezTo>
                    <a:pt x="62" y="227"/>
                    <a:pt x="63" y="213"/>
                    <a:pt x="70" y="216"/>
                  </a:cubicBezTo>
                  <a:cubicBezTo>
                    <a:pt x="78" y="220"/>
                    <a:pt x="88" y="240"/>
                    <a:pt x="96" y="237"/>
                  </a:cubicBezTo>
                  <a:cubicBezTo>
                    <a:pt x="105" y="235"/>
                    <a:pt x="104" y="220"/>
                    <a:pt x="99" y="218"/>
                  </a:cubicBezTo>
                  <a:cubicBezTo>
                    <a:pt x="94" y="215"/>
                    <a:pt x="84" y="209"/>
                    <a:pt x="79" y="202"/>
                  </a:cubicBezTo>
                  <a:cubicBezTo>
                    <a:pt x="74" y="194"/>
                    <a:pt x="70" y="186"/>
                    <a:pt x="70" y="176"/>
                  </a:cubicBezTo>
                  <a:cubicBezTo>
                    <a:pt x="70" y="166"/>
                    <a:pt x="64" y="145"/>
                    <a:pt x="64" y="134"/>
                  </a:cubicBezTo>
                  <a:cubicBezTo>
                    <a:pt x="64" y="123"/>
                    <a:pt x="62" y="106"/>
                    <a:pt x="59" y="93"/>
                  </a:cubicBezTo>
                  <a:cubicBezTo>
                    <a:pt x="57" y="81"/>
                    <a:pt x="52" y="70"/>
                    <a:pt x="57" y="56"/>
                  </a:cubicBezTo>
                  <a:cubicBezTo>
                    <a:pt x="62" y="43"/>
                    <a:pt x="54" y="37"/>
                    <a:pt x="54" y="22"/>
                  </a:cubicBezTo>
                  <a:cubicBezTo>
                    <a:pt x="54" y="7"/>
                    <a:pt x="59" y="0"/>
                    <a:pt x="52" y="1"/>
                  </a:cubicBezTo>
                  <a:cubicBezTo>
                    <a:pt x="45" y="2"/>
                    <a:pt x="45" y="2"/>
                    <a:pt x="45" y="2"/>
                  </a:cubicBezTo>
                  <a:close/>
                </a:path>
              </a:pathLst>
            </a:custGeom>
            <a:solidFill>
              <a:srgbClr val="DDDDDD">
                <a:alpha val="30000"/>
              </a:srgbClr>
            </a:solidFill>
            <a:ln w="3175" cap="rnd">
              <a:noFill/>
              <a:prstDash val="solid"/>
              <a:round/>
              <a:headEnd/>
              <a:tailEnd/>
            </a:ln>
          </p:spPr>
          <p:txBody>
            <a:bodyPr/>
            <a:lstStyle/>
            <a:p>
              <a:endParaRPr lang="en-US"/>
            </a:p>
          </p:txBody>
        </p:sp>
        <p:sp>
          <p:nvSpPr>
            <p:cNvPr id="247" name="Freeform 350"/>
            <p:cNvSpPr>
              <a:spLocks/>
            </p:cNvSpPr>
            <p:nvPr/>
          </p:nvSpPr>
          <p:spPr bwMode="auto">
            <a:xfrm>
              <a:off x="7272338" y="3298825"/>
              <a:ext cx="66675" cy="63500"/>
            </a:xfrm>
            <a:custGeom>
              <a:avLst/>
              <a:gdLst>
                <a:gd name="T0" fmla="*/ 1 w 76"/>
                <a:gd name="T1" fmla="*/ 1 h 72"/>
                <a:gd name="T2" fmla="*/ 1 w 76"/>
                <a:gd name="T3" fmla="*/ 1 h 72"/>
                <a:gd name="T4" fmla="*/ 1 w 76"/>
                <a:gd name="T5" fmla="*/ 1 h 72"/>
                <a:gd name="T6" fmla="*/ 1 w 76"/>
                <a:gd name="T7" fmla="*/ 1 h 72"/>
                <a:gd name="T8" fmla="*/ 1 w 76"/>
                <a:gd name="T9" fmla="*/ 1 h 72"/>
                <a:gd name="T10" fmla="*/ 1 w 76"/>
                <a:gd name="T11" fmla="*/ 1 h 72"/>
                <a:gd name="T12" fmla="*/ 1 w 76"/>
                <a:gd name="T13" fmla="*/ 1 h 72"/>
                <a:gd name="T14" fmla="*/ 1 w 76"/>
                <a:gd name="T15" fmla="*/ 1 h 72"/>
                <a:gd name="T16" fmla="*/ 1 w 76"/>
                <a:gd name="T17" fmla="*/ 0 h 72"/>
                <a:gd name="T18" fmla="*/ 1 w 76"/>
                <a:gd name="T19" fmla="*/ 1 h 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6" h="72">
                  <a:moveTo>
                    <a:pt x="45" y="19"/>
                  </a:moveTo>
                  <a:cubicBezTo>
                    <a:pt x="40" y="21"/>
                    <a:pt x="32" y="33"/>
                    <a:pt x="28" y="41"/>
                  </a:cubicBezTo>
                  <a:cubicBezTo>
                    <a:pt x="24" y="48"/>
                    <a:pt x="18" y="56"/>
                    <a:pt x="15" y="56"/>
                  </a:cubicBezTo>
                  <a:cubicBezTo>
                    <a:pt x="11" y="56"/>
                    <a:pt x="0" y="43"/>
                    <a:pt x="7" y="56"/>
                  </a:cubicBezTo>
                  <a:cubicBezTo>
                    <a:pt x="15" y="68"/>
                    <a:pt x="24" y="72"/>
                    <a:pt x="31" y="65"/>
                  </a:cubicBezTo>
                  <a:cubicBezTo>
                    <a:pt x="37" y="59"/>
                    <a:pt x="38" y="45"/>
                    <a:pt x="44" y="41"/>
                  </a:cubicBezTo>
                  <a:cubicBezTo>
                    <a:pt x="50" y="37"/>
                    <a:pt x="54" y="31"/>
                    <a:pt x="59" y="31"/>
                  </a:cubicBezTo>
                  <a:cubicBezTo>
                    <a:pt x="64" y="31"/>
                    <a:pt x="71" y="24"/>
                    <a:pt x="74" y="19"/>
                  </a:cubicBezTo>
                  <a:cubicBezTo>
                    <a:pt x="76" y="14"/>
                    <a:pt x="70" y="0"/>
                    <a:pt x="70" y="0"/>
                  </a:cubicBezTo>
                  <a:lnTo>
                    <a:pt x="45" y="19"/>
                  </a:lnTo>
                  <a:close/>
                </a:path>
              </a:pathLst>
            </a:custGeom>
            <a:solidFill>
              <a:srgbClr val="DDDDDD">
                <a:alpha val="30000"/>
              </a:srgbClr>
            </a:solidFill>
            <a:ln w="3175" cap="rnd">
              <a:noFill/>
              <a:prstDash val="solid"/>
              <a:round/>
              <a:headEnd/>
              <a:tailEnd/>
            </a:ln>
          </p:spPr>
          <p:txBody>
            <a:bodyPr/>
            <a:lstStyle/>
            <a:p>
              <a:endParaRPr lang="en-US"/>
            </a:p>
          </p:txBody>
        </p:sp>
        <p:sp>
          <p:nvSpPr>
            <p:cNvPr id="248" name="Freeform 351"/>
            <p:cNvSpPr>
              <a:spLocks/>
            </p:cNvSpPr>
            <p:nvPr/>
          </p:nvSpPr>
          <p:spPr bwMode="auto">
            <a:xfrm>
              <a:off x="7354888" y="3278188"/>
              <a:ext cx="26988" cy="36512"/>
            </a:xfrm>
            <a:custGeom>
              <a:avLst/>
              <a:gdLst>
                <a:gd name="T0" fmla="*/ 1 w 30"/>
                <a:gd name="T1" fmla="*/ 1 h 42"/>
                <a:gd name="T2" fmla="*/ 1 w 30"/>
                <a:gd name="T3" fmla="*/ 1 h 42"/>
                <a:gd name="T4" fmla="*/ 1 w 30"/>
                <a:gd name="T5" fmla="*/ 1 h 42"/>
                <a:gd name="T6" fmla="*/ 1 w 30"/>
                <a:gd name="T7" fmla="*/ 1 h 42"/>
                <a:gd name="T8" fmla="*/ 1 w 30"/>
                <a:gd name="T9" fmla="*/ 1 h 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 h="42">
                  <a:moveTo>
                    <a:pt x="20" y="14"/>
                  </a:moveTo>
                  <a:cubicBezTo>
                    <a:pt x="13" y="16"/>
                    <a:pt x="10" y="0"/>
                    <a:pt x="5" y="21"/>
                  </a:cubicBezTo>
                  <a:cubicBezTo>
                    <a:pt x="0" y="42"/>
                    <a:pt x="21" y="26"/>
                    <a:pt x="21" y="26"/>
                  </a:cubicBezTo>
                  <a:cubicBezTo>
                    <a:pt x="30" y="18"/>
                    <a:pt x="30" y="18"/>
                    <a:pt x="30" y="18"/>
                  </a:cubicBezTo>
                  <a:lnTo>
                    <a:pt x="20" y="14"/>
                  </a:lnTo>
                  <a:close/>
                </a:path>
              </a:pathLst>
            </a:custGeom>
            <a:solidFill>
              <a:srgbClr val="DDDDDD">
                <a:alpha val="30000"/>
              </a:srgbClr>
            </a:solidFill>
            <a:ln w="3175" cap="rnd">
              <a:noFill/>
              <a:prstDash val="solid"/>
              <a:round/>
              <a:headEnd/>
              <a:tailEnd/>
            </a:ln>
          </p:spPr>
          <p:txBody>
            <a:bodyPr/>
            <a:lstStyle/>
            <a:p>
              <a:endParaRPr lang="en-US"/>
            </a:p>
          </p:txBody>
        </p:sp>
        <p:sp>
          <p:nvSpPr>
            <p:cNvPr id="249" name="Freeform 352"/>
            <p:cNvSpPr>
              <a:spLocks/>
            </p:cNvSpPr>
            <p:nvPr/>
          </p:nvSpPr>
          <p:spPr bwMode="auto">
            <a:xfrm>
              <a:off x="7397750" y="3252788"/>
              <a:ext cx="20638" cy="20637"/>
            </a:xfrm>
            <a:custGeom>
              <a:avLst/>
              <a:gdLst>
                <a:gd name="T0" fmla="*/ 1 w 24"/>
                <a:gd name="T1" fmla="*/ 1 h 23"/>
                <a:gd name="T2" fmla="*/ 1 w 24"/>
                <a:gd name="T3" fmla="*/ 1 h 23"/>
                <a:gd name="T4" fmla="*/ 1 w 24"/>
                <a:gd name="T5" fmla="*/ 1 h 23"/>
                <a:gd name="T6" fmla="*/ 1 w 24"/>
                <a:gd name="T7" fmla="*/ 0 h 23"/>
                <a:gd name="T8" fmla="*/ 1 w 24"/>
                <a:gd name="T9" fmla="*/ 1 h 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3">
                  <a:moveTo>
                    <a:pt x="11" y="7"/>
                  </a:moveTo>
                  <a:cubicBezTo>
                    <a:pt x="10" y="13"/>
                    <a:pt x="0" y="18"/>
                    <a:pt x="8" y="20"/>
                  </a:cubicBezTo>
                  <a:cubicBezTo>
                    <a:pt x="15" y="23"/>
                    <a:pt x="20" y="15"/>
                    <a:pt x="20" y="15"/>
                  </a:cubicBezTo>
                  <a:cubicBezTo>
                    <a:pt x="24" y="0"/>
                    <a:pt x="24" y="0"/>
                    <a:pt x="24" y="0"/>
                  </a:cubicBezTo>
                  <a:lnTo>
                    <a:pt x="11" y="7"/>
                  </a:lnTo>
                  <a:close/>
                </a:path>
              </a:pathLst>
            </a:custGeom>
            <a:solidFill>
              <a:srgbClr val="DDDDDD">
                <a:alpha val="30000"/>
              </a:srgbClr>
            </a:solidFill>
            <a:ln w="3175" cap="rnd">
              <a:noFill/>
              <a:prstDash val="solid"/>
              <a:round/>
              <a:headEnd/>
              <a:tailEnd/>
            </a:ln>
          </p:spPr>
          <p:txBody>
            <a:bodyPr/>
            <a:lstStyle/>
            <a:p>
              <a:endParaRPr lang="en-US"/>
            </a:p>
          </p:txBody>
        </p:sp>
        <p:sp>
          <p:nvSpPr>
            <p:cNvPr id="250" name="Freeform 353"/>
            <p:cNvSpPr>
              <a:spLocks/>
            </p:cNvSpPr>
            <p:nvPr/>
          </p:nvSpPr>
          <p:spPr bwMode="auto">
            <a:xfrm>
              <a:off x="7426325" y="3232150"/>
              <a:ext cx="12700" cy="7937"/>
            </a:xfrm>
            <a:custGeom>
              <a:avLst/>
              <a:gdLst>
                <a:gd name="T0" fmla="*/ 1 w 15"/>
                <a:gd name="T1" fmla="*/ 0 h 9"/>
                <a:gd name="T2" fmla="*/ 1 w 15"/>
                <a:gd name="T3" fmla="*/ 1 h 9"/>
                <a:gd name="T4" fmla="*/ 1 w 15"/>
                <a:gd name="T5" fmla="*/ 1 h 9"/>
                <a:gd name="T6" fmla="*/ 1 w 15"/>
                <a:gd name="T7" fmla="*/ 0 h 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9">
                  <a:moveTo>
                    <a:pt x="9" y="0"/>
                  </a:moveTo>
                  <a:cubicBezTo>
                    <a:pt x="4" y="1"/>
                    <a:pt x="0" y="9"/>
                    <a:pt x="7" y="9"/>
                  </a:cubicBezTo>
                  <a:cubicBezTo>
                    <a:pt x="13" y="9"/>
                    <a:pt x="15" y="3"/>
                    <a:pt x="15" y="3"/>
                  </a:cubicBezTo>
                  <a:lnTo>
                    <a:pt x="9" y="0"/>
                  </a:lnTo>
                  <a:close/>
                </a:path>
              </a:pathLst>
            </a:custGeom>
            <a:solidFill>
              <a:srgbClr val="DDDDDD">
                <a:alpha val="30000"/>
              </a:srgbClr>
            </a:solidFill>
            <a:ln w="3175" cap="rnd">
              <a:noFill/>
              <a:prstDash val="solid"/>
              <a:round/>
              <a:headEnd/>
              <a:tailEnd/>
            </a:ln>
          </p:spPr>
          <p:txBody>
            <a:bodyPr/>
            <a:lstStyle/>
            <a:p>
              <a:endParaRPr lang="en-US"/>
            </a:p>
          </p:txBody>
        </p:sp>
        <p:sp>
          <p:nvSpPr>
            <p:cNvPr id="251" name="Freeform 354"/>
            <p:cNvSpPr>
              <a:spLocks/>
            </p:cNvSpPr>
            <p:nvPr/>
          </p:nvSpPr>
          <p:spPr bwMode="auto">
            <a:xfrm>
              <a:off x="7467600" y="3175000"/>
              <a:ext cx="17463" cy="17462"/>
            </a:xfrm>
            <a:custGeom>
              <a:avLst/>
              <a:gdLst>
                <a:gd name="T0" fmla="*/ 1 w 20"/>
                <a:gd name="T1" fmla="*/ 0 h 20"/>
                <a:gd name="T2" fmla="*/ 0 w 20"/>
                <a:gd name="T3" fmla="*/ 1 h 20"/>
                <a:gd name="T4" fmla="*/ 1 w 20"/>
                <a:gd name="T5" fmla="*/ 1 h 20"/>
                <a:gd name="T6" fmla="*/ 1 w 20"/>
                <a:gd name="T7" fmla="*/ 1 h 20"/>
                <a:gd name="T8" fmla="*/ 1 w 20"/>
                <a:gd name="T9" fmla="*/ 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0">
                  <a:moveTo>
                    <a:pt x="6" y="0"/>
                  </a:moveTo>
                  <a:cubicBezTo>
                    <a:pt x="1" y="1"/>
                    <a:pt x="0" y="6"/>
                    <a:pt x="0" y="11"/>
                  </a:cubicBezTo>
                  <a:cubicBezTo>
                    <a:pt x="0" y="16"/>
                    <a:pt x="7" y="20"/>
                    <a:pt x="7" y="20"/>
                  </a:cubicBezTo>
                  <a:cubicBezTo>
                    <a:pt x="7" y="20"/>
                    <a:pt x="17" y="16"/>
                    <a:pt x="19" y="10"/>
                  </a:cubicBezTo>
                  <a:cubicBezTo>
                    <a:pt x="20" y="4"/>
                    <a:pt x="6" y="0"/>
                    <a:pt x="6" y="0"/>
                  </a:cubicBezTo>
                  <a:close/>
                </a:path>
              </a:pathLst>
            </a:custGeom>
            <a:solidFill>
              <a:srgbClr val="DDDDDD">
                <a:alpha val="30000"/>
              </a:srgbClr>
            </a:solidFill>
            <a:ln w="3175" cap="rnd">
              <a:noFill/>
              <a:prstDash val="solid"/>
              <a:round/>
              <a:headEnd/>
              <a:tailEnd/>
            </a:ln>
          </p:spPr>
          <p:txBody>
            <a:bodyPr/>
            <a:lstStyle/>
            <a:p>
              <a:endParaRPr lang="en-US"/>
            </a:p>
          </p:txBody>
        </p:sp>
        <p:sp>
          <p:nvSpPr>
            <p:cNvPr id="252" name="Freeform 355"/>
            <p:cNvSpPr>
              <a:spLocks/>
            </p:cNvSpPr>
            <p:nvPr/>
          </p:nvSpPr>
          <p:spPr bwMode="auto">
            <a:xfrm>
              <a:off x="7477125" y="3143250"/>
              <a:ext cx="30163" cy="26987"/>
            </a:xfrm>
            <a:custGeom>
              <a:avLst/>
              <a:gdLst>
                <a:gd name="T0" fmla="*/ 1 w 33"/>
                <a:gd name="T1" fmla="*/ 0 h 31"/>
                <a:gd name="T2" fmla="*/ 1 w 33"/>
                <a:gd name="T3" fmla="*/ 1 h 31"/>
                <a:gd name="T4" fmla="*/ 1 w 33"/>
                <a:gd name="T5" fmla="*/ 1 h 31"/>
                <a:gd name="T6" fmla="*/ 1 w 33"/>
                <a:gd name="T7" fmla="*/ 1 h 31"/>
                <a:gd name="T8" fmla="*/ 1 w 33"/>
                <a:gd name="T9" fmla="*/ 1 h 31"/>
                <a:gd name="T10" fmla="*/ 1 w 33"/>
                <a:gd name="T11" fmla="*/ 0 h 3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31">
                  <a:moveTo>
                    <a:pt x="24" y="0"/>
                  </a:moveTo>
                  <a:cubicBezTo>
                    <a:pt x="24" y="0"/>
                    <a:pt x="14" y="2"/>
                    <a:pt x="11" y="7"/>
                  </a:cubicBezTo>
                  <a:cubicBezTo>
                    <a:pt x="9" y="12"/>
                    <a:pt x="0" y="19"/>
                    <a:pt x="8" y="24"/>
                  </a:cubicBezTo>
                  <a:cubicBezTo>
                    <a:pt x="15" y="29"/>
                    <a:pt x="20" y="31"/>
                    <a:pt x="24" y="25"/>
                  </a:cubicBezTo>
                  <a:cubicBezTo>
                    <a:pt x="27" y="19"/>
                    <a:pt x="33" y="12"/>
                    <a:pt x="33" y="12"/>
                  </a:cubicBezTo>
                  <a:lnTo>
                    <a:pt x="24" y="0"/>
                  </a:lnTo>
                  <a:close/>
                </a:path>
              </a:pathLst>
            </a:custGeom>
            <a:solidFill>
              <a:srgbClr val="DDDDDD">
                <a:alpha val="30000"/>
              </a:srgbClr>
            </a:solidFill>
            <a:ln w="3175" cap="rnd">
              <a:noFill/>
              <a:prstDash val="solid"/>
              <a:round/>
              <a:headEnd/>
              <a:tailEnd/>
            </a:ln>
          </p:spPr>
          <p:txBody>
            <a:bodyPr/>
            <a:lstStyle/>
            <a:p>
              <a:endParaRPr lang="en-US"/>
            </a:p>
          </p:txBody>
        </p:sp>
        <p:sp>
          <p:nvSpPr>
            <p:cNvPr id="253" name="Freeform 356"/>
            <p:cNvSpPr>
              <a:spLocks/>
            </p:cNvSpPr>
            <p:nvPr/>
          </p:nvSpPr>
          <p:spPr bwMode="auto">
            <a:xfrm>
              <a:off x="6677025" y="3876675"/>
              <a:ext cx="73025" cy="87312"/>
            </a:xfrm>
            <a:custGeom>
              <a:avLst/>
              <a:gdLst>
                <a:gd name="T0" fmla="*/ 1 w 84"/>
                <a:gd name="T1" fmla="*/ 1 h 100"/>
                <a:gd name="T2" fmla="*/ 1 w 84"/>
                <a:gd name="T3" fmla="*/ 1 h 100"/>
                <a:gd name="T4" fmla="*/ 1 w 84"/>
                <a:gd name="T5" fmla="*/ 1 h 100"/>
                <a:gd name="T6" fmla="*/ 1 w 84"/>
                <a:gd name="T7" fmla="*/ 1 h 100"/>
                <a:gd name="T8" fmla="*/ 1 w 84"/>
                <a:gd name="T9" fmla="*/ 1 h 100"/>
                <a:gd name="T10" fmla="*/ 1 w 84"/>
                <a:gd name="T11" fmla="*/ 1 h 100"/>
                <a:gd name="T12" fmla="*/ 1 w 84"/>
                <a:gd name="T13" fmla="*/ 1 h 1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4" h="100">
                  <a:moveTo>
                    <a:pt x="75" y="12"/>
                  </a:moveTo>
                  <a:cubicBezTo>
                    <a:pt x="58" y="0"/>
                    <a:pt x="41" y="5"/>
                    <a:pt x="37" y="21"/>
                  </a:cubicBezTo>
                  <a:cubicBezTo>
                    <a:pt x="33" y="38"/>
                    <a:pt x="30" y="54"/>
                    <a:pt x="22" y="61"/>
                  </a:cubicBezTo>
                  <a:cubicBezTo>
                    <a:pt x="14" y="67"/>
                    <a:pt x="0" y="76"/>
                    <a:pt x="10" y="86"/>
                  </a:cubicBezTo>
                  <a:cubicBezTo>
                    <a:pt x="19" y="97"/>
                    <a:pt x="22" y="97"/>
                    <a:pt x="39" y="99"/>
                  </a:cubicBezTo>
                  <a:cubicBezTo>
                    <a:pt x="57" y="100"/>
                    <a:pt x="64" y="40"/>
                    <a:pt x="64" y="40"/>
                  </a:cubicBezTo>
                  <a:cubicBezTo>
                    <a:pt x="64" y="40"/>
                    <a:pt x="84" y="19"/>
                    <a:pt x="75" y="12"/>
                  </a:cubicBezTo>
                  <a:close/>
                </a:path>
              </a:pathLst>
            </a:custGeom>
            <a:solidFill>
              <a:srgbClr val="DDDDDD">
                <a:alpha val="30000"/>
              </a:srgbClr>
            </a:solidFill>
            <a:ln w="3175" cap="rnd">
              <a:noFill/>
              <a:prstDash val="solid"/>
              <a:round/>
              <a:headEnd/>
              <a:tailEnd/>
            </a:ln>
          </p:spPr>
          <p:txBody>
            <a:bodyPr/>
            <a:lstStyle/>
            <a:p>
              <a:endParaRPr lang="en-US"/>
            </a:p>
          </p:txBody>
        </p:sp>
        <p:sp>
          <p:nvSpPr>
            <p:cNvPr id="254" name="Freeform 357"/>
            <p:cNvSpPr>
              <a:spLocks/>
            </p:cNvSpPr>
            <p:nvPr/>
          </p:nvSpPr>
          <p:spPr bwMode="auto">
            <a:xfrm>
              <a:off x="6681788" y="4044950"/>
              <a:ext cx="103188" cy="176212"/>
            </a:xfrm>
            <a:custGeom>
              <a:avLst/>
              <a:gdLst>
                <a:gd name="T0" fmla="*/ 1 w 117"/>
                <a:gd name="T1" fmla="*/ 1 h 200"/>
                <a:gd name="T2" fmla="*/ 1 w 117"/>
                <a:gd name="T3" fmla="*/ 1 h 200"/>
                <a:gd name="T4" fmla="*/ 1 w 117"/>
                <a:gd name="T5" fmla="*/ 1 h 200"/>
                <a:gd name="T6" fmla="*/ 1 w 117"/>
                <a:gd name="T7" fmla="*/ 1 h 200"/>
                <a:gd name="T8" fmla="*/ 1 w 117"/>
                <a:gd name="T9" fmla="*/ 1 h 200"/>
                <a:gd name="T10" fmla="*/ 1 w 117"/>
                <a:gd name="T11" fmla="*/ 1 h 200"/>
                <a:gd name="T12" fmla="*/ 1 w 117"/>
                <a:gd name="T13" fmla="*/ 1 h 200"/>
                <a:gd name="T14" fmla="*/ 1 w 117"/>
                <a:gd name="T15" fmla="*/ 2 h 200"/>
                <a:gd name="T16" fmla="*/ 1 w 117"/>
                <a:gd name="T17" fmla="*/ 2 h 200"/>
                <a:gd name="T18" fmla="*/ 1 w 117"/>
                <a:gd name="T19" fmla="*/ 2 h 200"/>
                <a:gd name="T20" fmla="*/ 1 w 117"/>
                <a:gd name="T21" fmla="*/ 2 h 200"/>
                <a:gd name="T22" fmla="*/ 1 w 117"/>
                <a:gd name="T23" fmla="*/ 2 h 200"/>
                <a:gd name="T24" fmla="*/ 1 w 117"/>
                <a:gd name="T25" fmla="*/ 2 h 200"/>
                <a:gd name="T26" fmla="*/ 1 w 117"/>
                <a:gd name="T27" fmla="*/ 1 h 200"/>
                <a:gd name="T28" fmla="*/ 1 w 117"/>
                <a:gd name="T29" fmla="*/ 1 h 200"/>
                <a:gd name="T30" fmla="*/ 1 w 117"/>
                <a:gd name="T31" fmla="*/ 1 h 200"/>
                <a:gd name="T32" fmla="*/ 1 w 117"/>
                <a:gd name="T33" fmla="*/ 1 h 200"/>
                <a:gd name="T34" fmla="*/ 1 w 117"/>
                <a:gd name="T35" fmla="*/ 1 h 200"/>
                <a:gd name="T36" fmla="*/ 1 w 117"/>
                <a:gd name="T37" fmla="*/ 1 h 200"/>
                <a:gd name="T38" fmla="*/ 1 w 117"/>
                <a:gd name="T39" fmla="*/ 1 h 200"/>
                <a:gd name="T40" fmla="*/ 1 w 117"/>
                <a:gd name="T41" fmla="*/ 1 h 200"/>
                <a:gd name="T42" fmla="*/ 1 w 117"/>
                <a:gd name="T43" fmla="*/ 1 h 200"/>
                <a:gd name="T44" fmla="*/ 1 w 117"/>
                <a:gd name="T45" fmla="*/ 1 h 200"/>
                <a:gd name="T46" fmla="*/ 1 w 117"/>
                <a:gd name="T47" fmla="*/ 1 h 200"/>
                <a:gd name="T48" fmla="*/ 1 w 117"/>
                <a:gd name="T49" fmla="*/ 1 h 200"/>
                <a:gd name="T50" fmla="*/ 1 w 117"/>
                <a:gd name="T51" fmla="*/ 1 h 2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7" h="200">
                  <a:moveTo>
                    <a:pt x="43" y="16"/>
                  </a:moveTo>
                  <a:cubicBezTo>
                    <a:pt x="38" y="20"/>
                    <a:pt x="20" y="0"/>
                    <a:pt x="17" y="13"/>
                  </a:cubicBezTo>
                  <a:cubicBezTo>
                    <a:pt x="15" y="27"/>
                    <a:pt x="0" y="81"/>
                    <a:pt x="15" y="92"/>
                  </a:cubicBezTo>
                  <a:cubicBezTo>
                    <a:pt x="29" y="102"/>
                    <a:pt x="36" y="101"/>
                    <a:pt x="36" y="112"/>
                  </a:cubicBezTo>
                  <a:cubicBezTo>
                    <a:pt x="36" y="123"/>
                    <a:pt x="24" y="124"/>
                    <a:pt x="28" y="132"/>
                  </a:cubicBezTo>
                  <a:cubicBezTo>
                    <a:pt x="32" y="140"/>
                    <a:pt x="36" y="146"/>
                    <a:pt x="44" y="151"/>
                  </a:cubicBezTo>
                  <a:cubicBezTo>
                    <a:pt x="52" y="157"/>
                    <a:pt x="52" y="147"/>
                    <a:pt x="63" y="151"/>
                  </a:cubicBezTo>
                  <a:cubicBezTo>
                    <a:pt x="74" y="155"/>
                    <a:pt x="92" y="165"/>
                    <a:pt x="93" y="173"/>
                  </a:cubicBezTo>
                  <a:cubicBezTo>
                    <a:pt x="94" y="181"/>
                    <a:pt x="84" y="188"/>
                    <a:pt x="88" y="192"/>
                  </a:cubicBezTo>
                  <a:cubicBezTo>
                    <a:pt x="92" y="196"/>
                    <a:pt x="88" y="194"/>
                    <a:pt x="103" y="197"/>
                  </a:cubicBezTo>
                  <a:cubicBezTo>
                    <a:pt x="117" y="200"/>
                    <a:pt x="111" y="184"/>
                    <a:pt x="104" y="182"/>
                  </a:cubicBezTo>
                  <a:cubicBezTo>
                    <a:pt x="97" y="181"/>
                    <a:pt x="98" y="173"/>
                    <a:pt x="98" y="173"/>
                  </a:cubicBezTo>
                  <a:cubicBezTo>
                    <a:pt x="98" y="173"/>
                    <a:pt x="105" y="167"/>
                    <a:pt x="111" y="169"/>
                  </a:cubicBezTo>
                  <a:cubicBezTo>
                    <a:pt x="116" y="170"/>
                    <a:pt x="116" y="159"/>
                    <a:pt x="116" y="159"/>
                  </a:cubicBezTo>
                  <a:cubicBezTo>
                    <a:pt x="116" y="159"/>
                    <a:pt x="111" y="143"/>
                    <a:pt x="103" y="143"/>
                  </a:cubicBezTo>
                  <a:cubicBezTo>
                    <a:pt x="94" y="143"/>
                    <a:pt x="89" y="143"/>
                    <a:pt x="85" y="140"/>
                  </a:cubicBezTo>
                  <a:cubicBezTo>
                    <a:pt x="81" y="138"/>
                    <a:pt x="81" y="120"/>
                    <a:pt x="73" y="127"/>
                  </a:cubicBezTo>
                  <a:cubicBezTo>
                    <a:pt x="65" y="134"/>
                    <a:pt x="54" y="136"/>
                    <a:pt x="54" y="136"/>
                  </a:cubicBezTo>
                  <a:cubicBezTo>
                    <a:pt x="54" y="136"/>
                    <a:pt x="44" y="136"/>
                    <a:pt x="44" y="132"/>
                  </a:cubicBezTo>
                  <a:cubicBezTo>
                    <a:pt x="44" y="128"/>
                    <a:pt x="36" y="116"/>
                    <a:pt x="44" y="113"/>
                  </a:cubicBezTo>
                  <a:cubicBezTo>
                    <a:pt x="52" y="111"/>
                    <a:pt x="48" y="123"/>
                    <a:pt x="51" y="101"/>
                  </a:cubicBezTo>
                  <a:cubicBezTo>
                    <a:pt x="54" y="79"/>
                    <a:pt x="46" y="78"/>
                    <a:pt x="58" y="69"/>
                  </a:cubicBezTo>
                  <a:cubicBezTo>
                    <a:pt x="70" y="59"/>
                    <a:pt x="70" y="58"/>
                    <a:pt x="70" y="47"/>
                  </a:cubicBezTo>
                  <a:cubicBezTo>
                    <a:pt x="70" y="36"/>
                    <a:pt x="70" y="25"/>
                    <a:pt x="67" y="21"/>
                  </a:cubicBezTo>
                  <a:cubicBezTo>
                    <a:pt x="65" y="17"/>
                    <a:pt x="59" y="9"/>
                    <a:pt x="59" y="9"/>
                  </a:cubicBezTo>
                  <a:lnTo>
                    <a:pt x="43" y="16"/>
                  </a:lnTo>
                  <a:close/>
                </a:path>
              </a:pathLst>
            </a:custGeom>
            <a:solidFill>
              <a:srgbClr val="DDDDDD">
                <a:alpha val="30000"/>
              </a:srgbClr>
            </a:solidFill>
            <a:ln w="3175" cap="rnd">
              <a:noFill/>
              <a:prstDash val="solid"/>
              <a:round/>
              <a:headEnd/>
              <a:tailEnd/>
            </a:ln>
          </p:spPr>
          <p:txBody>
            <a:bodyPr/>
            <a:lstStyle/>
            <a:p>
              <a:endParaRPr lang="en-US"/>
            </a:p>
          </p:txBody>
        </p:sp>
        <p:sp>
          <p:nvSpPr>
            <p:cNvPr id="255" name="Freeform 358"/>
            <p:cNvSpPr>
              <a:spLocks/>
            </p:cNvSpPr>
            <p:nvPr/>
          </p:nvSpPr>
          <p:spPr bwMode="auto">
            <a:xfrm>
              <a:off x="6621463" y="4235450"/>
              <a:ext cx="60325" cy="65087"/>
            </a:xfrm>
            <a:custGeom>
              <a:avLst/>
              <a:gdLst>
                <a:gd name="T0" fmla="*/ 1 w 68"/>
                <a:gd name="T1" fmla="*/ 1 h 74"/>
                <a:gd name="T2" fmla="*/ 1 w 68"/>
                <a:gd name="T3" fmla="*/ 1 h 74"/>
                <a:gd name="T4" fmla="*/ 1 w 68"/>
                <a:gd name="T5" fmla="*/ 1 h 74"/>
                <a:gd name="T6" fmla="*/ 1 w 68"/>
                <a:gd name="T7" fmla="*/ 1 h 74"/>
                <a:gd name="T8" fmla="*/ 1 w 68"/>
                <a:gd name="T9" fmla="*/ 1 h 74"/>
                <a:gd name="T10" fmla="*/ 1 w 68"/>
                <a:gd name="T11" fmla="*/ 1 h 74"/>
                <a:gd name="T12" fmla="*/ 1 w 68"/>
                <a:gd name="T13" fmla="*/ 1 h 74"/>
                <a:gd name="T14" fmla="*/ 1 w 68"/>
                <a:gd name="T15" fmla="*/ 1 h 74"/>
                <a:gd name="T16" fmla="*/ 1 w 68"/>
                <a:gd name="T17" fmla="*/ 1 h 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74">
                  <a:moveTo>
                    <a:pt x="66" y="3"/>
                  </a:moveTo>
                  <a:cubicBezTo>
                    <a:pt x="60" y="0"/>
                    <a:pt x="61" y="1"/>
                    <a:pt x="57" y="16"/>
                  </a:cubicBezTo>
                  <a:cubicBezTo>
                    <a:pt x="53" y="31"/>
                    <a:pt x="49" y="46"/>
                    <a:pt x="41" y="49"/>
                  </a:cubicBezTo>
                  <a:cubicBezTo>
                    <a:pt x="32" y="51"/>
                    <a:pt x="26" y="59"/>
                    <a:pt x="20" y="62"/>
                  </a:cubicBezTo>
                  <a:cubicBezTo>
                    <a:pt x="15" y="65"/>
                    <a:pt x="0" y="54"/>
                    <a:pt x="3" y="63"/>
                  </a:cubicBezTo>
                  <a:cubicBezTo>
                    <a:pt x="5" y="73"/>
                    <a:pt x="13" y="74"/>
                    <a:pt x="32" y="67"/>
                  </a:cubicBezTo>
                  <a:cubicBezTo>
                    <a:pt x="51" y="61"/>
                    <a:pt x="61" y="39"/>
                    <a:pt x="61" y="39"/>
                  </a:cubicBezTo>
                  <a:cubicBezTo>
                    <a:pt x="68" y="20"/>
                    <a:pt x="68" y="20"/>
                    <a:pt x="68" y="20"/>
                  </a:cubicBezTo>
                  <a:lnTo>
                    <a:pt x="66" y="3"/>
                  </a:lnTo>
                  <a:close/>
                </a:path>
              </a:pathLst>
            </a:custGeom>
            <a:solidFill>
              <a:srgbClr val="DDDDDD">
                <a:alpha val="30000"/>
              </a:srgbClr>
            </a:solidFill>
            <a:ln w="3175" cap="rnd">
              <a:noFill/>
              <a:prstDash val="solid"/>
              <a:round/>
              <a:headEnd/>
              <a:tailEnd/>
            </a:ln>
          </p:spPr>
          <p:txBody>
            <a:bodyPr/>
            <a:lstStyle/>
            <a:p>
              <a:endParaRPr lang="en-US"/>
            </a:p>
          </p:txBody>
        </p:sp>
        <p:sp>
          <p:nvSpPr>
            <p:cNvPr id="256" name="Freeform 359"/>
            <p:cNvSpPr>
              <a:spLocks/>
            </p:cNvSpPr>
            <p:nvPr/>
          </p:nvSpPr>
          <p:spPr bwMode="auto">
            <a:xfrm>
              <a:off x="6723063" y="4214813"/>
              <a:ext cx="73025" cy="71437"/>
            </a:xfrm>
            <a:custGeom>
              <a:avLst/>
              <a:gdLst>
                <a:gd name="T0" fmla="*/ 1 w 83"/>
                <a:gd name="T1" fmla="*/ 1 h 81"/>
                <a:gd name="T2" fmla="*/ 1 w 83"/>
                <a:gd name="T3" fmla="*/ 1 h 81"/>
                <a:gd name="T4" fmla="*/ 1 w 83"/>
                <a:gd name="T5" fmla="*/ 1 h 81"/>
                <a:gd name="T6" fmla="*/ 1 w 83"/>
                <a:gd name="T7" fmla="*/ 1 h 81"/>
                <a:gd name="T8" fmla="*/ 1 w 83"/>
                <a:gd name="T9" fmla="*/ 1 h 81"/>
                <a:gd name="T10" fmla="*/ 1 w 83"/>
                <a:gd name="T11" fmla="*/ 1 h 81"/>
                <a:gd name="T12" fmla="*/ 1 w 83"/>
                <a:gd name="T13" fmla="*/ 1 h 81"/>
                <a:gd name="T14" fmla="*/ 1 w 83"/>
                <a:gd name="T15" fmla="*/ 1 h 81"/>
                <a:gd name="T16" fmla="*/ 1 w 83"/>
                <a:gd name="T17" fmla="*/ 1 h 81"/>
                <a:gd name="T18" fmla="*/ 1 w 83"/>
                <a:gd name="T19" fmla="*/ 1 h 81"/>
                <a:gd name="T20" fmla="*/ 1 w 83"/>
                <a:gd name="T21" fmla="*/ 1 h 81"/>
                <a:gd name="T22" fmla="*/ 1 w 83"/>
                <a:gd name="T23" fmla="*/ 1 h 81"/>
                <a:gd name="T24" fmla="*/ 1 w 83"/>
                <a:gd name="T25" fmla="*/ 1 h 81"/>
                <a:gd name="T26" fmla="*/ 1 w 83"/>
                <a:gd name="T27" fmla="*/ 1 h 81"/>
                <a:gd name="T28" fmla="*/ 1 w 83"/>
                <a:gd name="T29" fmla="*/ 1 h 8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3" h="81">
                  <a:moveTo>
                    <a:pt x="27" y="11"/>
                  </a:moveTo>
                  <a:cubicBezTo>
                    <a:pt x="22" y="11"/>
                    <a:pt x="18" y="0"/>
                    <a:pt x="14" y="9"/>
                  </a:cubicBezTo>
                  <a:cubicBezTo>
                    <a:pt x="10" y="19"/>
                    <a:pt x="0" y="40"/>
                    <a:pt x="12" y="39"/>
                  </a:cubicBezTo>
                  <a:cubicBezTo>
                    <a:pt x="24" y="38"/>
                    <a:pt x="26" y="20"/>
                    <a:pt x="31" y="27"/>
                  </a:cubicBezTo>
                  <a:cubicBezTo>
                    <a:pt x="37" y="34"/>
                    <a:pt x="26" y="35"/>
                    <a:pt x="33" y="40"/>
                  </a:cubicBezTo>
                  <a:cubicBezTo>
                    <a:pt x="39" y="46"/>
                    <a:pt x="43" y="50"/>
                    <a:pt x="37" y="54"/>
                  </a:cubicBezTo>
                  <a:cubicBezTo>
                    <a:pt x="30" y="58"/>
                    <a:pt x="20" y="57"/>
                    <a:pt x="22" y="62"/>
                  </a:cubicBezTo>
                  <a:cubicBezTo>
                    <a:pt x="27" y="76"/>
                    <a:pt x="42" y="81"/>
                    <a:pt x="45" y="73"/>
                  </a:cubicBezTo>
                  <a:cubicBezTo>
                    <a:pt x="47" y="65"/>
                    <a:pt x="43" y="59"/>
                    <a:pt x="49" y="54"/>
                  </a:cubicBezTo>
                  <a:cubicBezTo>
                    <a:pt x="54" y="49"/>
                    <a:pt x="57" y="47"/>
                    <a:pt x="60" y="57"/>
                  </a:cubicBezTo>
                  <a:cubicBezTo>
                    <a:pt x="62" y="66"/>
                    <a:pt x="81" y="46"/>
                    <a:pt x="81" y="46"/>
                  </a:cubicBezTo>
                  <a:cubicBezTo>
                    <a:pt x="81" y="46"/>
                    <a:pt x="83" y="27"/>
                    <a:pt x="76" y="34"/>
                  </a:cubicBezTo>
                  <a:cubicBezTo>
                    <a:pt x="69" y="40"/>
                    <a:pt x="59" y="42"/>
                    <a:pt x="56" y="38"/>
                  </a:cubicBezTo>
                  <a:cubicBezTo>
                    <a:pt x="47" y="30"/>
                    <a:pt x="34" y="32"/>
                    <a:pt x="37" y="24"/>
                  </a:cubicBezTo>
                  <a:cubicBezTo>
                    <a:pt x="39" y="16"/>
                    <a:pt x="27" y="11"/>
                    <a:pt x="27" y="11"/>
                  </a:cubicBezTo>
                  <a:close/>
                </a:path>
              </a:pathLst>
            </a:custGeom>
            <a:solidFill>
              <a:srgbClr val="DDDDDD">
                <a:alpha val="30000"/>
              </a:srgbClr>
            </a:solidFill>
            <a:ln w="3175" cap="rnd">
              <a:noFill/>
              <a:prstDash val="solid"/>
              <a:round/>
              <a:headEnd/>
              <a:tailEnd/>
            </a:ln>
          </p:spPr>
          <p:txBody>
            <a:bodyPr/>
            <a:lstStyle/>
            <a:p>
              <a:endParaRPr lang="en-US"/>
            </a:p>
          </p:txBody>
        </p:sp>
        <p:sp>
          <p:nvSpPr>
            <p:cNvPr id="257" name="Freeform 360"/>
            <p:cNvSpPr>
              <a:spLocks/>
            </p:cNvSpPr>
            <p:nvPr/>
          </p:nvSpPr>
          <p:spPr bwMode="auto">
            <a:xfrm>
              <a:off x="6786563" y="4195763"/>
              <a:ext cx="38100" cy="60325"/>
            </a:xfrm>
            <a:custGeom>
              <a:avLst/>
              <a:gdLst>
                <a:gd name="T0" fmla="*/ 1 w 42"/>
                <a:gd name="T1" fmla="*/ 1 h 68"/>
                <a:gd name="T2" fmla="*/ 1 w 42"/>
                <a:gd name="T3" fmla="*/ 1 h 68"/>
                <a:gd name="T4" fmla="*/ 1 w 42"/>
                <a:gd name="T5" fmla="*/ 1 h 68"/>
                <a:gd name="T6" fmla="*/ 1 w 42"/>
                <a:gd name="T7" fmla="*/ 1 h 68"/>
                <a:gd name="T8" fmla="*/ 1 w 42"/>
                <a:gd name="T9" fmla="*/ 1 h 68"/>
                <a:gd name="T10" fmla="*/ 1 w 42"/>
                <a:gd name="T11" fmla="*/ 1 h 68"/>
                <a:gd name="T12" fmla="*/ 1 w 42"/>
                <a:gd name="T13" fmla="*/ 1 h 68"/>
                <a:gd name="T14" fmla="*/ 1 w 42"/>
                <a:gd name="T15" fmla="*/ 1 h 68"/>
                <a:gd name="T16" fmla="*/ 1 w 42"/>
                <a:gd name="T17" fmla="*/ 1 h 68"/>
                <a:gd name="T18" fmla="*/ 1 w 42"/>
                <a:gd name="T19" fmla="*/ 1 h 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2" h="68">
                  <a:moveTo>
                    <a:pt x="19" y="15"/>
                  </a:moveTo>
                  <a:cubicBezTo>
                    <a:pt x="15" y="17"/>
                    <a:pt x="0" y="28"/>
                    <a:pt x="7" y="36"/>
                  </a:cubicBezTo>
                  <a:cubicBezTo>
                    <a:pt x="13" y="44"/>
                    <a:pt x="19" y="40"/>
                    <a:pt x="20" y="47"/>
                  </a:cubicBezTo>
                  <a:cubicBezTo>
                    <a:pt x="21" y="53"/>
                    <a:pt x="9" y="63"/>
                    <a:pt x="19" y="65"/>
                  </a:cubicBezTo>
                  <a:cubicBezTo>
                    <a:pt x="28" y="68"/>
                    <a:pt x="35" y="53"/>
                    <a:pt x="34" y="49"/>
                  </a:cubicBezTo>
                  <a:cubicBezTo>
                    <a:pt x="32" y="45"/>
                    <a:pt x="23" y="34"/>
                    <a:pt x="32" y="34"/>
                  </a:cubicBezTo>
                  <a:cubicBezTo>
                    <a:pt x="42" y="34"/>
                    <a:pt x="42" y="25"/>
                    <a:pt x="40" y="21"/>
                  </a:cubicBezTo>
                  <a:cubicBezTo>
                    <a:pt x="39" y="17"/>
                    <a:pt x="36" y="0"/>
                    <a:pt x="32" y="9"/>
                  </a:cubicBezTo>
                  <a:cubicBezTo>
                    <a:pt x="28" y="17"/>
                    <a:pt x="23" y="23"/>
                    <a:pt x="23" y="23"/>
                  </a:cubicBezTo>
                  <a:lnTo>
                    <a:pt x="19" y="15"/>
                  </a:lnTo>
                  <a:close/>
                </a:path>
              </a:pathLst>
            </a:custGeom>
            <a:solidFill>
              <a:srgbClr val="DDDDDD">
                <a:alpha val="30000"/>
              </a:srgbClr>
            </a:solidFill>
            <a:ln w="3175" cap="rnd">
              <a:noFill/>
              <a:prstDash val="solid"/>
              <a:round/>
              <a:headEnd/>
              <a:tailEnd/>
            </a:ln>
          </p:spPr>
          <p:txBody>
            <a:bodyPr/>
            <a:lstStyle/>
            <a:p>
              <a:endParaRPr lang="en-US"/>
            </a:p>
          </p:txBody>
        </p:sp>
        <p:sp>
          <p:nvSpPr>
            <p:cNvPr id="258" name="Freeform 361"/>
            <p:cNvSpPr>
              <a:spLocks/>
            </p:cNvSpPr>
            <p:nvPr/>
          </p:nvSpPr>
          <p:spPr bwMode="auto">
            <a:xfrm>
              <a:off x="6729413" y="4262438"/>
              <a:ext cx="101600" cy="104775"/>
            </a:xfrm>
            <a:custGeom>
              <a:avLst/>
              <a:gdLst>
                <a:gd name="T0" fmla="*/ 1 w 115"/>
                <a:gd name="T1" fmla="*/ 1 h 120"/>
                <a:gd name="T2" fmla="*/ 1 w 115"/>
                <a:gd name="T3" fmla="*/ 1 h 120"/>
                <a:gd name="T4" fmla="*/ 1 w 115"/>
                <a:gd name="T5" fmla="*/ 1 h 120"/>
                <a:gd name="T6" fmla="*/ 1 w 115"/>
                <a:gd name="T7" fmla="*/ 1 h 120"/>
                <a:gd name="T8" fmla="*/ 1 w 115"/>
                <a:gd name="T9" fmla="*/ 1 h 120"/>
                <a:gd name="T10" fmla="*/ 1 w 115"/>
                <a:gd name="T11" fmla="*/ 1 h 120"/>
                <a:gd name="T12" fmla="*/ 1 w 115"/>
                <a:gd name="T13" fmla="*/ 1 h 120"/>
                <a:gd name="T14" fmla="*/ 1 w 115"/>
                <a:gd name="T15" fmla="*/ 1 h 120"/>
                <a:gd name="T16" fmla="*/ 1 w 115"/>
                <a:gd name="T17" fmla="*/ 1 h 120"/>
                <a:gd name="T18" fmla="*/ 1 w 115"/>
                <a:gd name="T19" fmla="*/ 1 h 120"/>
                <a:gd name="T20" fmla="*/ 1 w 115"/>
                <a:gd name="T21" fmla="*/ 1 h 120"/>
                <a:gd name="T22" fmla="*/ 1 w 115"/>
                <a:gd name="T23" fmla="*/ 1 h 120"/>
                <a:gd name="T24" fmla="*/ 1 w 115"/>
                <a:gd name="T25" fmla="*/ 1 h 120"/>
                <a:gd name="T26" fmla="*/ 1 w 115"/>
                <a:gd name="T27" fmla="*/ 1 h 120"/>
                <a:gd name="T28" fmla="*/ 1 w 115"/>
                <a:gd name="T29" fmla="*/ 1 h 120"/>
                <a:gd name="T30" fmla="*/ 1 w 115"/>
                <a:gd name="T31" fmla="*/ 1 h 120"/>
                <a:gd name="T32" fmla="*/ 1 w 115"/>
                <a:gd name="T33" fmla="*/ 1 h 120"/>
                <a:gd name="T34" fmla="*/ 1 w 115"/>
                <a:gd name="T35" fmla="*/ 1 h 120"/>
                <a:gd name="T36" fmla="*/ 1 w 115"/>
                <a:gd name="T37" fmla="*/ 1 h 120"/>
                <a:gd name="T38" fmla="*/ 1 w 115"/>
                <a:gd name="T39" fmla="*/ 1 h 120"/>
                <a:gd name="T40" fmla="*/ 1 w 115"/>
                <a:gd name="T41" fmla="*/ 1 h 120"/>
                <a:gd name="T42" fmla="*/ 1 w 115"/>
                <a:gd name="T43" fmla="*/ 1 h 1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5" h="120">
                  <a:moveTo>
                    <a:pt x="55" y="37"/>
                  </a:moveTo>
                  <a:cubicBezTo>
                    <a:pt x="50" y="44"/>
                    <a:pt x="39" y="48"/>
                    <a:pt x="32" y="44"/>
                  </a:cubicBezTo>
                  <a:cubicBezTo>
                    <a:pt x="26" y="40"/>
                    <a:pt x="30" y="31"/>
                    <a:pt x="20" y="44"/>
                  </a:cubicBezTo>
                  <a:cubicBezTo>
                    <a:pt x="11" y="58"/>
                    <a:pt x="5" y="47"/>
                    <a:pt x="3" y="58"/>
                  </a:cubicBezTo>
                  <a:cubicBezTo>
                    <a:pt x="0" y="69"/>
                    <a:pt x="5" y="78"/>
                    <a:pt x="16" y="71"/>
                  </a:cubicBezTo>
                  <a:cubicBezTo>
                    <a:pt x="27" y="65"/>
                    <a:pt x="26" y="56"/>
                    <a:pt x="38" y="59"/>
                  </a:cubicBezTo>
                  <a:cubicBezTo>
                    <a:pt x="50" y="62"/>
                    <a:pt x="47" y="65"/>
                    <a:pt x="54" y="63"/>
                  </a:cubicBezTo>
                  <a:cubicBezTo>
                    <a:pt x="61" y="62"/>
                    <a:pt x="73" y="61"/>
                    <a:pt x="66" y="77"/>
                  </a:cubicBezTo>
                  <a:cubicBezTo>
                    <a:pt x="59" y="93"/>
                    <a:pt x="51" y="109"/>
                    <a:pt x="59" y="111"/>
                  </a:cubicBezTo>
                  <a:cubicBezTo>
                    <a:pt x="67" y="112"/>
                    <a:pt x="70" y="93"/>
                    <a:pt x="80" y="107"/>
                  </a:cubicBezTo>
                  <a:cubicBezTo>
                    <a:pt x="89" y="120"/>
                    <a:pt x="89" y="113"/>
                    <a:pt x="96" y="107"/>
                  </a:cubicBezTo>
                  <a:cubicBezTo>
                    <a:pt x="103" y="100"/>
                    <a:pt x="103" y="86"/>
                    <a:pt x="96" y="84"/>
                  </a:cubicBezTo>
                  <a:cubicBezTo>
                    <a:pt x="89" y="81"/>
                    <a:pt x="81" y="71"/>
                    <a:pt x="89" y="69"/>
                  </a:cubicBezTo>
                  <a:cubicBezTo>
                    <a:pt x="97" y="66"/>
                    <a:pt x="103" y="51"/>
                    <a:pt x="104" y="63"/>
                  </a:cubicBezTo>
                  <a:cubicBezTo>
                    <a:pt x="105" y="75"/>
                    <a:pt x="104" y="89"/>
                    <a:pt x="109" y="84"/>
                  </a:cubicBezTo>
                  <a:cubicBezTo>
                    <a:pt x="115" y="78"/>
                    <a:pt x="111" y="63"/>
                    <a:pt x="111" y="52"/>
                  </a:cubicBezTo>
                  <a:cubicBezTo>
                    <a:pt x="111" y="42"/>
                    <a:pt x="113" y="24"/>
                    <a:pt x="113" y="24"/>
                  </a:cubicBezTo>
                  <a:cubicBezTo>
                    <a:pt x="113" y="24"/>
                    <a:pt x="115" y="0"/>
                    <a:pt x="105" y="8"/>
                  </a:cubicBezTo>
                  <a:cubicBezTo>
                    <a:pt x="96" y="16"/>
                    <a:pt x="89" y="8"/>
                    <a:pt x="86" y="17"/>
                  </a:cubicBezTo>
                  <a:cubicBezTo>
                    <a:pt x="84" y="27"/>
                    <a:pt x="73" y="33"/>
                    <a:pt x="69" y="36"/>
                  </a:cubicBezTo>
                  <a:cubicBezTo>
                    <a:pt x="65" y="39"/>
                    <a:pt x="65" y="27"/>
                    <a:pt x="61" y="29"/>
                  </a:cubicBezTo>
                  <a:cubicBezTo>
                    <a:pt x="57" y="32"/>
                    <a:pt x="55" y="37"/>
                    <a:pt x="55" y="37"/>
                  </a:cubicBezTo>
                  <a:close/>
                </a:path>
              </a:pathLst>
            </a:custGeom>
            <a:solidFill>
              <a:srgbClr val="DDDDDD">
                <a:alpha val="30000"/>
              </a:srgbClr>
            </a:solidFill>
            <a:ln w="3175" cap="rnd">
              <a:noFill/>
              <a:prstDash val="solid"/>
              <a:round/>
              <a:headEnd/>
              <a:tailEnd/>
            </a:ln>
          </p:spPr>
          <p:txBody>
            <a:bodyPr/>
            <a:lstStyle/>
            <a:p>
              <a:endParaRPr lang="en-US"/>
            </a:p>
          </p:txBody>
        </p:sp>
        <p:sp>
          <p:nvSpPr>
            <p:cNvPr id="259" name="Freeform 362"/>
            <p:cNvSpPr>
              <a:spLocks/>
            </p:cNvSpPr>
            <p:nvPr/>
          </p:nvSpPr>
          <p:spPr bwMode="auto">
            <a:xfrm>
              <a:off x="5949950" y="3079750"/>
              <a:ext cx="749300" cy="376237"/>
            </a:xfrm>
            <a:custGeom>
              <a:avLst/>
              <a:gdLst>
                <a:gd name="T0" fmla="*/ 1 w 847"/>
                <a:gd name="T1" fmla="*/ 1 h 426"/>
                <a:gd name="T2" fmla="*/ 1 w 847"/>
                <a:gd name="T3" fmla="*/ 2 h 426"/>
                <a:gd name="T4" fmla="*/ 1 w 847"/>
                <a:gd name="T5" fmla="*/ 2 h 426"/>
                <a:gd name="T6" fmla="*/ 1 w 847"/>
                <a:gd name="T7" fmla="*/ 2 h 426"/>
                <a:gd name="T8" fmla="*/ 2 w 847"/>
                <a:gd name="T9" fmla="*/ 3 h 426"/>
                <a:gd name="T10" fmla="*/ 2 w 847"/>
                <a:gd name="T11" fmla="*/ 3 h 426"/>
                <a:gd name="T12" fmla="*/ 3 w 847"/>
                <a:gd name="T13" fmla="*/ 3 h 426"/>
                <a:gd name="T14" fmla="*/ 3 w 847"/>
                <a:gd name="T15" fmla="*/ 3 h 426"/>
                <a:gd name="T16" fmla="*/ 3 w 847"/>
                <a:gd name="T17" fmla="*/ 3 h 426"/>
                <a:gd name="T18" fmla="*/ 4 w 847"/>
                <a:gd name="T19" fmla="*/ 4 h 426"/>
                <a:gd name="T20" fmla="*/ 4 w 847"/>
                <a:gd name="T21" fmla="*/ 4 h 426"/>
                <a:gd name="T22" fmla="*/ 4 w 847"/>
                <a:gd name="T23" fmla="*/ 4 h 426"/>
                <a:gd name="T24" fmla="*/ 4 w 847"/>
                <a:gd name="T25" fmla="*/ 3 h 426"/>
                <a:gd name="T26" fmla="*/ 5 w 847"/>
                <a:gd name="T27" fmla="*/ 3 h 426"/>
                <a:gd name="T28" fmla="*/ 5 w 847"/>
                <a:gd name="T29" fmla="*/ 3 h 426"/>
                <a:gd name="T30" fmla="*/ 6 w 847"/>
                <a:gd name="T31" fmla="*/ 3 h 426"/>
                <a:gd name="T32" fmla="*/ 6 w 847"/>
                <a:gd name="T33" fmla="*/ 3 h 426"/>
                <a:gd name="T34" fmla="*/ 6 w 847"/>
                <a:gd name="T35" fmla="*/ 2 h 426"/>
                <a:gd name="T36" fmla="*/ 6 w 847"/>
                <a:gd name="T37" fmla="*/ 2 h 426"/>
                <a:gd name="T38" fmla="*/ 7 w 847"/>
                <a:gd name="T39" fmla="*/ 3 h 426"/>
                <a:gd name="T40" fmla="*/ 7 w 847"/>
                <a:gd name="T41" fmla="*/ 2 h 426"/>
                <a:gd name="T42" fmla="*/ 7 w 847"/>
                <a:gd name="T43" fmla="*/ 2 h 426"/>
                <a:gd name="T44" fmla="*/ 7 w 847"/>
                <a:gd name="T45" fmla="*/ 2 h 426"/>
                <a:gd name="T46" fmla="*/ 7 w 847"/>
                <a:gd name="T47" fmla="*/ 2 h 426"/>
                <a:gd name="T48" fmla="*/ 7 w 847"/>
                <a:gd name="T49" fmla="*/ 2 h 426"/>
                <a:gd name="T50" fmla="*/ 8 w 847"/>
                <a:gd name="T51" fmla="*/ 2 h 426"/>
                <a:gd name="T52" fmla="*/ 7 w 847"/>
                <a:gd name="T53" fmla="*/ 2 h 426"/>
                <a:gd name="T54" fmla="*/ 7 w 847"/>
                <a:gd name="T55" fmla="*/ 2 h 426"/>
                <a:gd name="T56" fmla="*/ 7 w 847"/>
                <a:gd name="T57" fmla="*/ 2 h 426"/>
                <a:gd name="T58" fmla="*/ 7 w 847"/>
                <a:gd name="T59" fmla="*/ 2 h 426"/>
                <a:gd name="T60" fmla="*/ 7 w 847"/>
                <a:gd name="T61" fmla="*/ 1 h 426"/>
                <a:gd name="T62" fmla="*/ 6 w 847"/>
                <a:gd name="T63" fmla="*/ 1 h 426"/>
                <a:gd name="T64" fmla="*/ 6 w 847"/>
                <a:gd name="T65" fmla="*/ 1 h 426"/>
                <a:gd name="T66" fmla="*/ 4 w 847"/>
                <a:gd name="T67" fmla="*/ 1 h 426"/>
                <a:gd name="T68" fmla="*/ 4 w 847"/>
                <a:gd name="T69" fmla="*/ 1 h 426"/>
                <a:gd name="T70" fmla="*/ 3 w 847"/>
                <a:gd name="T71" fmla="*/ 1 h 426"/>
                <a:gd name="T72" fmla="*/ 3 w 847"/>
                <a:gd name="T73" fmla="*/ 1 h 426"/>
                <a:gd name="T74" fmla="*/ 2 w 847"/>
                <a:gd name="T75" fmla="*/ 1 h 426"/>
                <a:gd name="T76" fmla="*/ 2 w 847"/>
                <a:gd name="T77" fmla="*/ 1 h 426"/>
                <a:gd name="T78" fmla="*/ 2 w 847"/>
                <a:gd name="T79" fmla="*/ 1 h 426"/>
                <a:gd name="T80" fmla="*/ 1 w 847"/>
                <a:gd name="T81" fmla="*/ 1 h 426"/>
                <a:gd name="T82" fmla="*/ 1 w 847"/>
                <a:gd name="T83" fmla="*/ 1 h 426"/>
                <a:gd name="T84" fmla="*/ 1 w 847"/>
                <a:gd name="T85" fmla="*/ 1 h 426"/>
                <a:gd name="T86" fmla="*/ 0 w 847"/>
                <a:gd name="T87" fmla="*/ 1 h 42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847" h="426">
                  <a:moveTo>
                    <a:pt x="0" y="116"/>
                  </a:moveTo>
                  <a:cubicBezTo>
                    <a:pt x="0" y="116"/>
                    <a:pt x="11" y="124"/>
                    <a:pt x="14" y="132"/>
                  </a:cubicBezTo>
                  <a:cubicBezTo>
                    <a:pt x="17" y="140"/>
                    <a:pt x="42" y="152"/>
                    <a:pt x="42" y="152"/>
                  </a:cubicBezTo>
                  <a:cubicBezTo>
                    <a:pt x="42" y="152"/>
                    <a:pt x="71" y="165"/>
                    <a:pt x="86" y="179"/>
                  </a:cubicBezTo>
                  <a:cubicBezTo>
                    <a:pt x="102" y="193"/>
                    <a:pt x="109" y="219"/>
                    <a:pt x="109" y="219"/>
                  </a:cubicBezTo>
                  <a:cubicBezTo>
                    <a:pt x="103" y="244"/>
                    <a:pt x="103" y="244"/>
                    <a:pt x="103" y="244"/>
                  </a:cubicBezTo>
                  <a:cubicBezTo>
                    <a:pt x="103" y="244"/>
                    <a:pt x="107" y="261"/>
                    <a:pt x="119" y="269"/>
                  </a:cubicBezTo>
                  <a:cubicBezTo>
                    <a:pt x="131" y="277"/>
                    <a:pt x="147" y="278"/>
                    <a:pt x="147" y="278"/>
                  </a:cubicBezTo>
                  <a:cubicBezTo>
                    <a:pt x="180" y="291"/>
                    <a:pt x="180" y="291"/>
                    <a:pt x="180" y="291"/>
                  </a:cubicBezTo>
                  <a:cubicBezTo>
                    <a:pt x="201" y="308"/>
                    <a:pt x="201" y="308"/>
                    <a:pt x="201" y="308"/>
                  </a:cubicBezTo>
                  <a:cubicBezTo>
                    <a:pt x="201" y="308"/>
                    <a:pt x="219" y="330"/>
                    <a:pt x="225" y="337"/>
                  </a:cubicBezTo>
                  <a:cubicBezTo>
                    <a:pt x="231" y="344"/>
                    <a:pt x="239" y="354"/>
                    <a:pt x="239" y="354"/>
                  </a:cubicBezTo>
                  <a:cubicBezTo>
                    <a:pt x="259" y="370"/>
                    <a:pt x="259" y="370"/>
                    <a:pt x="259" y="370"/>
                  </a:cubicBezTo>
                  <a:cubicBezTo>
                    <a:pt x="259" y="370"/>
                    <a:pt x="283" y="375"/>
                    <a:pt x="298" y="372"/>
                  </a:cubicBezTo>
                  <a:cubicBezTo>
                    <a:pt x="312" y="370"/>
                    <a:pt x="319" y="382"/>
                    <a:pt x="319" y="382"/>
                  </a:cubicBezTo>
                  <a:cubicBezTo>
                    <a:pt x="319" y="382"/>
                    <a:pt x="340" y="377"/>
                    <a:pt x="344" y="362"/>
                  </a:cubicBezTo>
                  <a:cubicBezTo>
                    <a:pt x="349" y="347"/>
                    <a:pt x="364" y="358"/>
                    <a:pt x="364" y="358"/>
                  </a:cubicBezTo>
                  <a:cubicBezTo>
                    <a:pt x="364" y="358"/>
                    <a:pt x="369" y="365"/>
                    <a:pt x="373" y="372"/>
                  </a:cubicBezTo>
                  <a:cubicBezTo>
                    <a:pt x="376" y="379"/>
                    <a:pt x="388" y="383"/>
                    <a:pt x="388" y="383"/>
                  </a:cubicBezTo>
                  <a:cubicBezTo>
                    <a:pt x="388" y="383"/>
                    <a:pt x="407" y="386"/>
                    <a:pt x="414" y="385"/>
                  </a:cubicBezTo>
                  <a:cubicBezTo>
                    <a:pt x="421" y="384"/>
                    <a:pt x="433" y="393"/>
                    <a:pt x="433" y="393"/>
                  </a:cubicBezTo>
                  <a:cubicBezTo>
                    <a:pt x="440" y="410"/>
                    <a:pt x="440" y="410"/>
                    <a:pt x="440" y="410"/>
                  </a:cubicBezTo>
                  <a:cubicBezTo>
                    <a:pt x="440" y="410"/>
                    <a:pt x="445" y="426"/>
                    <a:pt x="450" y="426"/>
                  </a:cubicBezTo>
                  <a:cubicBezTo>
                    <a:pt x="455" y="426"/>
                    <a:pt x="461" y="417"/>
                    <a:pt x="459" y="408"/>
                  </a:cubicBezTo>
                  <a:cubicBezTo>
                    <a:pt x="458" y="398"/>
                    <a:pt x="470" y="388"/>
                    <a:pt x="470" y="388"/>
                  </a:cubicBezTo>
                  <a:cubicBezTo>
                    <a:pt x="470" y="388"/>
                    <a:pt x="485" y="374"/>
                    <a:pt x="499" y="374"/>
                  </a:cubicBezTo>
                  <a:cubicBezTo>
                    <a:pt x="513" y="374"/>
                    <a:pt x="530" y="368"/>
                    <a:pt x="530" y="368"/>
                  </a:cubicBezTo>
                  <a:cubicBezTo>
                    <a:pt x="555" y="357"/>
                    <a:pt x="555" y="357"/>
                    <a:pt x="555" y="357"/>
                  </a:cubicBezTo>
                  <a:cubicBezTo>
                    <a:pt x="555" y="357"/>
                    <a:pt x="557" y="360"/>
                    <a:pt x="567" y="362"/>
                  </a:cubicBezTo>
                  <a:cubicBezTo>
                    <a:pt x="577" y="363"/>
                    <a:pt x="586" y="364"/>
                    <a:pt x="586" y="364"/>
                  </a:cubicBezTo>
                  <a:cubicBezTo>
                    <a:pt x="586" y="364"/>
                    <a:pt x="593" y="357"/>
                    <a:pt x="591" y="345"/>
                  </a:cubicBezTo>
                  <a:cubicBezTo>
                    <a:pt x="589" y="332"/>
                    <a:pt x="599" y="341"/>
                    <a:pt x="603" y="340"/>
                  </a:cubicBezTo>
                  <a:cubicBezTo>
                    <a:pt x="607" y="340"/>
                    <a:pt x="616" y="337"/>
                    <a:pt x="622" y="330"/>
                  </a:cubicBezTo>
                  <a:cubicBezTo>
                    <a:pt x="627" y="323"/>
                    <a:pt x="624" y="309"/>
                    <a:pt x="624" y="309"/>
                  </a:cubicBezTo>
                  <a:cubicBezTo>
                    <a:pt x="624" y="309"/>
                    <a:pt x="618" y="310"/>
                    <a:pt x="607" y="306"/>
                  </a:cubicBezTo>
                  <a:cubicBezTo>
                    <a:pt x="596" y="303"/>
                    <a:pt x="617" y="280"/>
                    <a:pt x="617" y="280"/>
                  </a:cubicBezTo>
                  <a:cubicBezTo>
                    <a:pt x="623" y="286"/>
                    <a:pt x="623" y="286"/>
                    <a:pt x="623" y="286"/>
                  </a:cubicBezTo>
                  <a:cubicBezTo>
                    <a:pt x="623" y="286"/>
                    <a:pt x="631" y="289"/>
                    <a:pt x="638" y="285"/>
                  </a:cubicBezTo>
                  <a:cubicBezTo>
                    <a:pt x="645" y="281"/>
                    <a:pt x="652" y="284"/>
                    <a:pt x="656" y="289"/>
                  </a:cubicBezTo>
                  <a:cubicBezTo>
                    <a:pt x="659" y="294"/>
                    <a:pt x="680" y="295"/>
                    <a:pt x="680" y="295"/>
                  </a:cubicBezTo>
                  <a:cubicBezTo>
                    <a:pt x="699" y="295"/>
                    <a:pt x="699" y="295"/>
                    <a:pt x="699" y="295"/>
                  </a:cubicBezTo>
                  <a:cubicBezTo>
                    <a:pt x="699" y="295"/>
                    <a:pt x="702" y="290"/>
                    <a:pt x="702" y="283"/>
                  </a:cubicBezTo>
                  <a:cubicBezTo>
                    <a:pt x="702" y="276"/>
                    <a:pt x="709" y="281"/>
                    <a:pt x="715" y="278"/>
                  </a:cubicBezTo>
                  <a:cubicBezTo>
                    <a:pt x="722" y="274"/>
                    <a:pt x="725" y="277"/>
                    <a:pt x="725" y="277"/>
                  </a:cubicBezTo>
                  <a:cubicBezTo>
                    <a:pt x="725" y="277"/>
                    <a:pt x="729" y="285"/>
                    <a:pt x="738" y="286"/>
                  </a:cubicBezTo>
                  <a:cubicBezTo>
                    <a:pt x="747" y="286"/>
                    <a:pt x="746" y="287"/>
                    <a:pt x="750" y="280"/>
                  </a:cubicBezTo>
                  <a:cubicBezTo>
                    <a:pt x="754" y="273"/>
                    <a:pt x="765" y="281"/>
                    <a:pt x="765" y="281"/>
                  </a:cubicBezTo>
                  <a:cubicBezTo>
                    <a:pt x="765" y="281"/>
                    <a:pt x="770" y="272"/>
                    <a:pt x="770" y="261"/>
                  </a:cubicBezTo>
                  <a:cubicBezTo>
                    <a:pt x="770" y="250"/>
                    <a:pt x="793" y="252"/>
                    <a:pt x="793" y="252"/>
                  </a:cubicBezTo>
                  <a:cubicBezTo>
                    <a:pt x="793" y="252"/>
                    <a:pt x="803" y="252"/>
                    <a:pt x="810" y="245"/>
                  </a:cubicBezTo>
                  <a:cubicBezTo>
                    <a:pt x="817" y="239"/>
                    <a:pt x="841" y="245"/>
                    <a:pt x="841" y="245"/>
                  </a:cubicBezTo>
                  <a:cubicBezTo>
                    <a:pt x="841" y="245"/>
                    <a:pt x="847" y="235"/>
                    <a:pt x="844" y="223"/>
                  </a:cubicBezTo>
                  <a:cubicBezTo>
                    <a:pt x="842" y="211"/>
                    <a:pt x="835" y="209"/>
                    <a:pt x="823" y="200"/>
                  </a:cubicBezTo>
                  <a:cubicBezTo>
                    <a:pt x="810" y="190"/>
                    <a:pt x="813" y="192"/>
                    <a:pt x="810" y="182"/>
                  </a:cubicBezTo>
                  <a:cubicBezTo>
                    <a:pt x="807" y="171"/>
                    <a:pt x="801" y="174"/>
                    <a:pt x="795" y="175"/>
                  </a:cubicBezTo>
                  <a:cubicBezTo>
                    <a:pt x="788" y="175"/>
                    <a:pt x="785" y="174"/>
                    <a:pt x="783" y="182"/>
                  </a:cubicBezTo>
                  <a:cubicBezTo>
                    <a:pt x="781" y="191"/>
                    <a:pt x="767" y="186"/>
                    <a:pt x="763" y="187"/>
                  </a:cubicBezTo>
                  <a:cubicBezTo>
                    <a:pt x="760" y="188"/>
                    <a:pt x="758" y="191"/>
                    <a:pt x="752" y="182"/>
                  </a:cubicBezTo>
                  <a:cubicBezTo>
                    <a:pt x="745" y="173"/>
                    <a:pt x="745" y="182"/>
                    <a:pt x="736" y="180"/>
                  </a:cubicBezTo>
                  <a:cubicBezTo>
                    <a:pt x="727" y="178"/>
                    <a:pt x="726" y="175"/>
                    <a:pt x="727" y="162"/>
                  </a:cubicBezTo>
                  <a:cubicBezTo>
                    <a:pt x="729" y="149"/>
                    <a:pt x="736" y="155"/>
                    <a:pt x="738" y="146"/>
                  </a:cubicBezTo>
                  <a:cubicBezTo>
                    <a:pt x="739" y="138"/>
                    <a:pt x="745" y="120"/>
                    <a:pt x="745" y="120"/>
                  </a:cubicBezTo>
                  <a:cubicBezTo>
                    <a:pt x="738" y="115"/>
                    <a:pt x="727" y="94"/>
                    <a:pt x="727" y="94"/>
                  </a:cubicBezTo>
                  <a:cubicBezTo>
                    <a:pt x="727" y="94"/>
                    <a:pt x="690" y="96"/>
                    <a:pt x="677" y="91"/>
                  </a:cubicBezTo>
                  <a:cubicBezTo>
                    <a:pt x="664" y="86"/>
                    <a:pt x="659" y="94"/>
                    <a:pt x="641" y="104"/>
                  </a:cubicBezTo>
                  <a:cubicBezTo>
                    <a:pt x="623" y="114"/>
                    <a:pt x="608" y="115"/>
                    <a:pt x="594" y="114"/>
                  </a:cubicBezTo>
                  <a:cubicBezTo>
                    <a:pt x="579" y="112"/>
                    <a:pt x="548" y="117"/>
                    <a:pt x="537" y="109"/>
                  </a:cubicBezTo>
                  <a:cubicBezTo>
                    <a:pt x="525" y="101"/>
                    <a:pt x="502" y="89"/>
                    <a:pt x="502" y="89"/>
                  </a:cubicBezTo>
                  <a:cubicBezTo>
                    <a:pt x="502" y="89"/>
                    <a:pt x="496" y="68"/>
                    <a:pt x="485" y="68"/>
                  </a:cubicBezTo>
                  <a:cubicBezTo>
                    <a:pt x="473" y="68"/>
                    <a:pt x="475" y="55"/>
                    <a:pt x="450" y="68"/>
                  </a:cubicBezTo>
                  <a:cubicBezTo>
                    <a:pt x="426" y="81"/>
                    <a:pt x="416" y="89"/>
                    <a:pt x="402" y="81"/>
                  </a:cubicBezTo>
                  <a:cubicBezTo>
                    <a:pt x="387" y="73"/>
                    <a:pt x="371" y="57"/>
                    <a:pt x="371" y="57"/>
                  </a:cubicBezTo>
                  <a:cubicBezTo>
                    <a:pt x="371" y="57"/>
                    <a:pt x="371" y="32"/>
                    <a:pt x="356" y="18"/>
                  </a:cubicBezTo>
                  <a:cubicBezTo>
                    <a:pt x="341" y="3"/>
                    <a:pt x="332" y="10"/>
                    <a:pt x="315" y="5"/>
                  </a:cubicBezTo>
                  <a:cubicBezTo>
                    <a:pt x="299" y="0"/>
                    <a:pt x="288" y="8"/>
                    <a:pt x="288" y="8"/>
                  </a:cubicBezTo>
                  <a:cubicBezTo>
                    <a:pt x="288" y="8"/>
                    <a:pt x="270" y="50"/>
                    <a:pt x="276" y="60"/>
                  </a:cubicBezTo>
                  <a:cubicBezTo>
                    <a:pt x="283" y="70"/>
                    <a:pt x="297" y="80"/>
                    <a:pt x="286" y="91"/>
                  </a:cubicBezTo>
                  <a:cubicBezTo>
                    <a:pt x="275" y="102"/>
                    <a:pt x="249" y="102"/>
                    <a:pt x="249" y="102"/>
                  </a:cubicBezTo>
                  <a:cubicBezTo>
                    <a:pt x="249" y="102"/>
                    <a:pt x="227" y="101"/>
                    <a:pt x="205" y="94"/>
                  </a:cubicBezTo>
                  <a:cubicBezTo>
                    <a:pt x="182" y="88"/>
                    <a:pt x="167" y="86"/>
                    <a:pt x="167" y="86"/>
                  </a:cubicBezTo>
                  <a:cubicBezTo>
                    <a:pt x="167" y="86"/>
                    <a:pt x="164" y="72"/>
                    <a:pt x="157" y="68"/>
                  </a:cubicBezTo>
                  <a:cubicBezTo>
                    <a:pt x="151" y="65"/>
                    <a:pt x="140" y="62"/>
                    <a:pt x="140" y="62"/>
                  </a:cubicBezTo>
                  <a:cubicBezTo>
                    <a:pt x="140" y="62"/>
                    <a:pt x="131" y="75"/>
                    <a:pt x="117" y="67"/>
                  </a:cubicBezTo>
                  <a:cubicBezTo>
                    <a:pt x="102" y="59"/>
                    <a:pt x="89" y="55"/>
                    <a:pt x="89" y="55"/>
                  </a:cubicBezTo>
                  <a:cubicBezTo>
                    <a:pt x="89" y="55"/>
                    <a:pt x="68" y="76"/>
                    <a:pt x="58" y="86"/>
                  </a:cubicBezTo>
                  <a:cubicBezTo>
                    <a:pt x="48" y="96"/>
                    <a:pt x="22" y="96"/>
                    <a:pt x="22" y="96"/>
                  </a:cubicBezTo>
                  <a:cubicBezTo>
                    <a:pt x="0" y="115"/>
                    <a:pt x="0" y="115"/>
                    <a:pt x="0" y="115"/>
                  </a:cubicBezTo>
                  <a:lnTo>
                    <a:pt x="0" y="116"/>
                  </a:lnTo>
                  <a:close/>
                </a:path>
              </a:pathLst>
            </a:custGeom>
            <a:solidFill>
              <a:srgbClr val="DDDDDD">
                <a:alpha val="30000"/>
              </a:srgbClr>
            </a:solidFill>
            <a:ln w="3175" cap="rnd">
              <a:noFill/>
              <a:prstDash val="solid"/>
              <a:round/>
              <a:headEnd/>
              <a:tailEnd/>
            </a:ln>
          </p:spPr>
          <p:txBody>
            <a:bodyPr/>
            <a:lstStyle/>
            <a:p>
              <a:endParaRPr lang="en-US"/>
            </a:p>
          </p:txBody>
        </p:sp>
        <p:sp>
          <p:nvSpPr>
            <p:cNvPr id="260" name="Freeform 363"/>
            <p:cNvSpPr>
              <a:spLocks/>
            </p:cNvSpPr>
            <p:nvPr/>
          </p:nvSpPr>
          <p:spPr bwMode="auto">
            <a:xfrm>
              <a:off x="5138738" y="3400425"/>
              <a:ext cx="330200" cy="254000"/>
            </a:xfrm>
            <a:custGeom>
              <a:avLst/>
              <a:gdLst>
                <a:gd name="T0" fmla="*/ 1 w 374"/>
                <a:gd name="T1" fmla="*/ 1 h 288"/>
                <a:gd name="T2" fmla="*/ 1 w 374"/>
                <a:gd name="T3" fmla="*/ 1 h 288"/>
                <a:gd name="T4" fmla="*/ 1 w 374"/>
                <a:gd name="T5" fmla="*/ 1 h 288"/>
                <a:gd name="T6" fmla="*/ 1 w 374"/>
                <a:gd name="T7" fmla="*/ 1 h 288"/>
                <a:gd name="T8" fmla="*/ 1 w 374"/>
                <a:gd name="T9" fmla="*/ 1 h 288"/>
                <a:gd name="T10" fmla="*/ 1 w 374"/>
                <a:gd name="T11" fmla="*/ 1 h 288"/>
                <a:gd name="T12" fmla="*/ 1 w 374"/>
                <a:gd name="T13" fmla="*/ 1 h 288"/>
                <a:gd name="T14" fmla="*/ 1 w 374"/>
                <a:gd name="T15" fmla="*/ 1 h 288"/>
                <a:gd name="T16" fmla="*/ 2 w 374"/>
                <a:gd name="T17" fmla="*/ 1 h 288"/>
                <a:gd name="T18" fmla="*/ 2 w 374"/>
                <a:gd name="T19" fmla="*/ 1 h 288"/>
                <a:gd name="T20" fmla="*/ 2 w 374"/>
                <a:gd name="T21" fmla="*/ 1 h 288"/>
                <a:gd name="T22" fmla="*/ 2 w 374"/>
                <a:gd name="T23" fmla="*/ 1 h 288"/>
                <a:gd name="T24" fmla="*/ 2 w 374"/>
                <a:gd name="T25" fmla="*/ 1 h 288"/>
                <a:gd name="T26" fmla="*/ 2 w 374"/>
                <a:gd name="T27" fmla="*/ 1 h 288"/>
                <a:gd name="T28" fmla="*/ 2 w 374"/>
                <a:gd name="T29" fmla="*/ 1 h 288"/>
                <a:gd name="T30" fmla="*/ 3 w 374"/>
                <a:gd name="T31" fmla="*/ 1 h 288"/>
                <a:gd name="T32" fmla="*/ 3 w 374"/>
                <a:gd name="T33" fmla="*/ 1 h 288"/>
                <a:gd name="T34" fmla="*/ 3 w 374"/>
                <a:gd name="T35" fmla="*/ 1 h 288"/>
                <a:gd name="T36" fmla="*/ 3 w 374"/>
                <a:gd name="T37" fmla="*/ 1 h 288"/>
                <a:gd name="T38" fmla="*/ 3 w 374"/>
                <a:gd name="T39" fmla="*/ 1 h 288"/>
                <a:gd name="T40" fmla="*/ 3 w 374"/>
                <a:gd name="T41" fmla="*/ 1 h 288"/>
                <a:gd name="T42" fmla="*/ 3 w 374"/>
                <a:gd name="T43" fmla="*/ 1 h 288"/>
                <a:gd name="T44" fmla="*/ 3 w 374"/>
                <a:gd name="T45" fmla="*/ 2 h 288"/>
                <a:gd name="T46" fmla="*/ 3 w 374"/>
                <a:gd name="T47" fmla="*/ 2 h 288"/>
                <a:gd name="T48" fmla="*/ 3 w 374"/>
                <a:gd name="T49" fmla="*/ 2 h 288"/>
                <a:gd name="T50" fmla="*/ 3 w 374"/>
                <a:gd name="T51" fmla="*/ 2 h 288"/>
                <a:gd name="T52" fmla="*/ 3 w 374"/>
                <a:gd name="T53" fmla="*/ 2 h 288"/>
                <a:gd name="T54" fmla="*/ 3 w 374"/>
                <a:gd name="T55" fmla="*/ 2 h 288"/>
                <a:gd name="T56" fmla="*/ 2 w 374"/>
                <a:gd name="T57" fmla="*/ 2 h 288"/>
                <a:gd name="T58" fmla="*/ 2 w 374"/>
                <a:gd name="T59" fmla="*/ 2 h 288"/>
                <a:gd name="T60" fmla="*/ 2 w 374"/>
                <a:gd name="T61" fmla="*/ 2 h 288"/>
                <a:gd name="T62" fmla="*/ 2 w 374"/>
                <a:gd name="T63" fmla="*/ 2 h 288"/>
                <a:gd name="T64" fmla="*/ 2 w 374"/>
                <a:gd name="T65" fmla="*/ 2 h 288"/>
                <a:gd name="T66" fmla="*/ 2 w 374"/>
                <a:gd name="T67" fmla="*/ 2 h 288"/>
                <a:gd name="T68" fmla="*/ 1 w 374"/>
                <a:gd name="T69" fmla="*/ 2 h 288"/>
                <a:gd name="T70" fmla="*/ 1 w 374"/>
                <a:gd name="T71" fmla="*/ 2 h 288"/>
                <a:gd name="T72" fmla="*/ 1 w 374"/>
                <a:gd name="T73" fmla="*/ 2 h 288"/>
                <a:gd name="T74" fmla="*/ 1 w 374"/>
                <a:gd name="T75" fmla="*/ 2 h 288"/>
                <a:gd name="T76" fmla="*/ 1 w 374"/>
                <a:gd name="T77" fmla="*/ 1 h 288"/>
                <a:gd name="T78" fmla="*/ 1 w 374"/>
                <a:gd name="T79" fmla="*/ 1 h 288"/>
                <a:gd name="T80" fmla="*/ 1 w 374"/>
                <a:gd name="T81" fmla="*/ 1 h 288"/>
                <a:gd name="T82" fmla="*/ 1 w 374"/>
                <a:gd name="T83" fmla="*/ 1 h 288"/>
                <a:gd name="T84" fmla="*/ 1 w 374"/>
                <a:gd name="T85" fmla="*/ 1 h 288"/>
                <a:gd name="T86" fmla="*/ 1 w 374"/>
                <a:gd name="T87" fmla="*/ 1 h 288"/>
                <a:gd name="T88" fmla="*/ 1 w 374"/>
                <a:gd name="T89" fmla="*/ 1 h 288"/>
                <a:gd name="T90" fmla="*/ 1 w 374"/>
                <a:gd name="T91" fmla="*/ 1 h 288"/>
                <a:gd name="T92" fmla="*/ 1 w 374"/>
                <a:gd name="T93" fmla="*/ 1 h 288"/>
                <a:gd name="T94" fmla="*/ 1 w 374"/>
                <a:gd name="T95" fmla="*/ 1 h 288"/>
                <a:gd name="T96" fmla="*/ 1 w 374"/>
                <a:gd name="T97" fmla="*/ 1 h 288"/>
                <a:gd name="T98" fmla="*/ 1 w 374"/>
                <a:gd name="T99" fmla="*/ 1 h 288"/>
                <a:gd name="T100" fmla="*/ 1 w 374"/>
                <a:gd name="T101" fmla="*/ 1 h 288"/>
                <a:gd name="T102" fmla="*/ 1 w 374"/>
                <a:gd name="T103" fmla="*/ 1 h 288"/>
                <a:gd name="T104" fmla="*/ 1 w 374"/>
                <a:gd name="T105" fmla="*/ 1 h 28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74" h="288">
                  <a:moveTo>
                    <a:pt x="7" y="2"/>
                  </a:moveTo>
                  <a:cubicBezTo>
                    <a:pt x="7" y="2"/>
                    <a:pt x="3" y="23"/>
                    <a:pt x="9" y="40"/>
                  </a:cubicBezTo>
                  <a:cubicBezTo>
                    <a:pt x="15" y="57"/>
                    <a:pt x="24" y="45"/>
                    <a:pt x="22" y="29"/>
                  </a:cubicBezTo>
                  <a:cubicBezTo>
                    <a:pt x="20" y="12"/>
                    <a:pt x="35" y="27"/>
                    <a:pt x="50" y="14"/>
                  </a:cubicBezTo>
                  <a:cubicBezTo>
                    <a:pt x="65" y="0"/>
                    <a:pt x="67" y="19"/>
                    <a:pt x="84" y="34"/>
                  </a:cubicBezTo>
                  <a:cubicBezTo>
                    <a:pt x="101" y="49"/>
                    <a:pt x="105" y="53"/>
                    <a:pt x="112" y="53"/>
                  </a:cubicBezTo>
                  <a:cubicBezTo>
                    <a:pt x="112" y="53"/>
                    <a:pt x="130" y="62"/>
                    <a:pt x="138" y="63"/>
                  </a:cubicBezTo>
                  <a:cubicBezTo>
                    <a:pt x="146" y="64"/>
                    <a:pt x="147" y="52"/>
                    <a:pt x="145" y="48"/>
                  </a:cubicBezTo>
                  <a:cubicBezTo>
                    <a:pt x="144" y="44"/>
                    <a:pt x="158" y="35"/>
                    <a:pt x="169" y="25"/>
                  </a:cubicBezTo>
                  <a:cubicBezTo>
                    <a:pt x="180" y="15"/>
                    <a:pt x="211" y="41"/>
                    <a:pt x="211" y="41"/>
                  </a:cubicBezTo>
                  <a:cubicBezTo>
                    <a:pt x="211" y="41"/>
                    <a:pt x="220" y="55"/>
                    <a:pt x="227" y="61"/>
                  </a:cubicBezTo>
                  <a:cubicBezTo>
                    <a:pt x="235" y="67"/>
                    <a:pt x="239" y="62"/>
                    <a:pt x="248" y="57"/>
                  </a:cubicBezTo>
                  <a:cubicBezTo>
                    <a:pt x="258" y="52"/>
                    <a:pt x="255" y="60"/>
                    <a:pt x="258" y="67"/>
                  </a:cubicBezTo>
                  <a:cubicBezTo>
                    <a:pt x="262" y="73"/>
                    <a:pt x="257" y="82"/>
                    <a:pt x="260" y="87"/>
                  </a:cubicBezTo>
                  <a:cubicBezTo>
                    <a:pt x="262" y="92"/>
                    <a:pt x="272" y="102"/>
                    <a:pt x="272" y="102"/>
                  </a:cubicBezTo>
                  <a:cubicBezTo>
                    <a:pt x="292" y="122"/>
                    <a:pt x="292" y="122"/>
                    <a:pt x="292" y="122"/>
                  </a:cubicBezTo>
                  <a:cubicBezTo>
                    <a:pt x="292" y="122"/>
                    <a:pt x="309" y="131"/>
                    <a:pt x="311" y="135"/>
                  </a:cubicBezTo>
                  <a:cubicBezTo>
                    <a:pt x="314" y="139"/>
                    <a:pt x="340" y="140"/>
                    <a:pt x="343" y="137"/>
                  </a:cubicBezTo>
                  <a:cubicBezTo>
                    <a:pt x="347" y="135"/>
                    <a:pt x="358" y="137"/>
                    <a:pt x="358" y="137"/>
                  </a:cubicBezTo>
                  <a:cubicBezTo>
                    <a:pt x="361" y="145"/>
                    <a:pt x="361" y="145"/>
                    <a:pt x="361" y="145"/>
                  </a:cubicBezTo>
                  <a:cubicBezTo>
                    <a:pt x="361" y="145"/>
                    <a:pt x="359" y="149"/>
                    <a:pt x="348" y="143"/>
                  </a:cubicBezTo>
                  <a:cubicBezTo>
                    <a:pt x="338" y="137"/>
                    <a:pt x="339" y="154"/>
                    <a:pt x="341" y="158"/>
                  </a:cubicBezTo>
                  <a:cubicBezTo>
                    <a:pt x="343" y="163"/>
                    <a:pt x="352" y="170"/>
                    <a:pt x="363" y="170"/>
                  </a:cubicBezTo>
                  <a:cubicBezTo>
                    <a:pt x="374" y="170"/>
                    <a:pt x="368" y="190"/>
                    <a:pt x="368" y="190"/>
                  </a:cubicBezTo>
                  <a:cubicBezTo>
                    <a:pt x="368" y="190"/>
                    <a:pt x="354" y="195"/>
                    <a:pt x="347" y="197"/>
                  </a:cubicBezTo>
                  <a:cubicBezTo>
                    <a:pt x="340" y="200"/>
                    <a:pt x="331" y="204"/>
                    <a:pt x="328" y="214"/>
                  </a:cubicBezTo>
                  <a:cubicBezTo>
                    <a:pt x="326" y="223"/>
                    <a:pt x="325" y="232"/>
                    <a:pt x="316" y="239"/>
                  </a:cubicBezTo>
                  <a:cubicBezTo>
                    <a:pt x="306" y="246"/>
                    <a:pt x="296" y="245"/>
                    <a:pt x="290" y="250"/>
                  </a:cubicBezTo>
                  <a:cubicBezTo>
                    <a:pt x="284" y="255"/>
                    <a:pt x="274" y="250"/>
                    <a:pt x="269" y="258"/>
                  </a:cubicBezTo>
                  <a:cubicBezTo>
                    <a:pt x="263" y="266"/>
                    <a:pt x="259" y="288"/>
                    <a:pt x="250" y="266"/>
                  </a:cubicBezTo>
                  <a:cubicBezTo>
                    <a:pt x="240" y="245"/>
                    <a:pt x="251" y="238"/>
                    <a:pt x="251" y="238"/>
                  </a:cubicBezTo>
                  <a:cubicBezTo>
                    <a:pt x="251" y="238"/>
                    <a:pt x="256" y="229"/>
                    <a:pt x="251" y="228"/>
                  </a:cubicBezTo>
                  <a:cubicBezTo>
                    <a:pt x="246" y="226"/>
                    <a:pt x="230" y="212"/>
                    <a:pt x="219" y="212"/>
                  </a:cubicBezTo>
                  <a:cubicBezTo>
                    <a:pt x="209" y="212"/>
                    <a:pt x="179" y="197"/>
                    <a:pt x="173" y="192"/>
                  </a:cubicBezTo>
                  <a:cubicBezTo>
                    <a:pt x="168" y="188"/>
                    <a:pt x="156" y="176"/>
                    <a:pt x="149" y="176"/>
                  </a:cubicBezTo>
                  <a:cubicBezTo>
                    <a:pt x="142" y="176"/>
                    <a:pt x="129" y="173"/>
                    <a:pt x="121" y="169"/>
                  </a:cubicBezTo>
                  <a:cubicBezTo>
                    <a:pt x="112" y="165"/>
                    <a:pt x="98" y="170"/>
                    <a:pt x="98" y="170"/>
                  </a:cubicBezTo>
                  <a:cubicBezTo>
                    <a:pt x="50" y="192"/>
                    <a:pt x="50" y="192"/>
                    <a:pt x="50" y="192"/>
                  </a:cubicBezTo>
                  <a:cubicBezTo>
                    <a:pt x="50" y="192"/>
                    <a:pt x="53" y="171"/>
                    <a:pt x="53" y="158"/>
                  </a:cubicBezTo>
                  <a:cubicBezTo>
                    <a:pt x="53" y="146"/>
                    <a:pt x="49" y="131"/>
                    <a:pt x="57" y="127"/>
                  </a:cubicBezTo>
                  <a:cubicBezTo>
                    <a:pt x="66" y="122"/>
                    <a:pt x="70" y="122"/>
                    <a:pt x="73" y="119"/>
                  </a:cubicBezTo>
                  <a:cubicBezTo>
                    <a:pt x="75" y="115"/>
                    <a:pt x="76" y="104"/>
                    <a:pt x="66" y="104"/>
                  </a:cubicBezTo>
                  <a:cubicBezTo>
                    <a:pt x="55" y="104"/>
                    <a:pt x="50" y="96"/>
                    <a:pt x="47" y="102"/>
                  </a:cubicBezTo>
                  <a:cubicBezTo>
                    <a:pt x="43" y="108"/>
                    <a:pt x="36" y="111"/>
                    <a:pt x="31" y="111"/>
                  </a:cubicBezTo>
                  <a:cubicBezTo>
                    <a:pt x="27" y="111"/>
                    <a:pt x="15" y="107"/>
                    <a:pt x="15" y="99"/>
                  </a:cubicBezTo>
                  <a:cubicBezTo>
                    <a:pt x="15" y="90"/>
                    <a:pt x="16" y="80"/>
                    <a:pt x="22" y="77"/>
                  </a:cubicBezTo>
                  <a:cubicBezTo>
                    <a:pt x="28" y="75"/>
                    <a:pt x="27" y="65"/>
                    <a:pt x="36" y="72"/>
                  </a:cubicBezTo>
                  <a:cubicBezTo>
                    <a:pt x="46" y="79"/>
                    <a:pt x="54" y="76"/>
                    <a:pt x="60" y="74"/>
                  </a:cubicBezTo>
                  <a:cubicBezTo>
                    <a:pt x="66" y="72"/>
                    <a:pt x="68" y="65"/>
                    <a:pt x="63" y="59"/>
                  </a:cubicBezTo>
                  <a:cubicBezTo>
                    <a:pt x="58" y="53"/>
                    <a:pt x="47" y="30"/>
                    <a:pt x="47" y="30"/>
                  </a:cubicBezTo>
                  <a:cubicBezTo>
                    <a:pt x="47" y="30"/>
                    <a:pt x="35" y="42"/>
                    <a:pt x="28" y="52"/>
                  </a:cubicBezTo>
                  <a:cubicBezTo>
                    <a:pt x="21" y="61"/>
                    <a:pt x="2" y="59"/>
                    <a:pt x="1" y="41"/>
                  </a:cubicBezTo>
                  <a:cubicBezTo>
                    <a:pt x="0" y="23"/>
                    <a:pt x="7" y="2"/>
                    <a:pt x="7" y="2"/>
                  </a:cubicBezTo>
                  <a:close/>
                </a:path>
              </a:pathLst>
            </a:custGeom>
            <a:solidFill>
              <a:srgbClr val="DDDDDD">
                <a:alpha val="30000"/>
              </a:srgbClr>
            </a:solidFill>
            <a:ln w="3175" cap="rnd">
              <a:noFill/>
              <a:prstDash val="solid"/>
              <a:round/>
              <a:headEnd/>
              <a:tailEnd/>
            </a:ln>
          </p:spPr>
          <p:txBody>
            <a:bodyPr/>
            <a:lstStyle/>
            <a:p>
              <a:endParaRPr lang="en-US"/>
            </a:p>
          </p:txBody>
        </p:sp>
        <p:sp>
          <p:nvSpPr>
            <p:cNvPr id="261" name="Freeform 364"/>
            <p:cNvSpPr>
              <a:spLocks/>
            </p:cNvSpPr>
            <p:nvPr/>
          </p:nvSpPr>
          <p:spPr bwMode="auto">
            <a:xfrm>
              <a:off x="5486400" y="3460750"/>
              <a:ext cx="185738" cy="128587"/>
            </a:xfrm>
            <a:custGeom>
              <a:avLst/>
              <a:gdLst>
                <a:gd name="T0" fmla="*/ 2 w 210"/>
                <a:gd name="T1" fmla="*/ 1 h 144"/>
                <a:gd name="T2" fmla="*/ 2 w 210"/>
                <a:gd name="T3" fmla="*/ 1 h 144"/>
                <a:gd name="T4" fmla="*/ 2 w 210"/>
                <a:gd name="T5" fmla="*/ 1 h 144"/>
                <a:gd name="T6" fmla="*/ 2 w 210"/>
                <a:gd name="T7" fmla="*/ 1 h 144"/>
                <a:gd name="T8" fmla="*/ 2 w 210"/>
                <a:gd name="T9" fmla="*/ 1 h 144"/>
                <a:gd name="T10" fmla="*/ 2 w 210"/>
                <a:gd name="T11" fmla="*/ 1 h 144"/>
                <a:gd name="T12" fmla="*/ 1 w 210"/>
                <a:gd name="T13" fmla="*/ 1 h 144"/>
                <a:gd name="T14" fmla="*/ 1 w 210"/>
                <a:gd name="T15" fmla="*/ 1 h 144"/>
                <a:gd name="T16" fmla="*/ 1 w 210"/>
                <a:gd name="T17" fmla="*/ 1 h 144"/>
                <a:gd name="T18" fmla="*/ 1 w 210"/>
                <a:gd name="T19" fmla="*/ 1 h 144"/>
                <a:gd name="T20" fmla="*/ 1 w 210"/>
                <a:gd name="T21" fmla="*/ 1 h 144"/>
                <a:gd name="T22" fmla="*/ 1 w 210"/>
                <a:gd name="T23" fmla="*/ 1 h 144"/>
                <a:gd name="T24" fmla="*/ 1 w 210"/>
                <a:gd name="T25" fmla="*/ 1 h 144"/>
                <a:gd name="T26" fmla="*/ 1 w 210"/>
                <a:gd name="T27" fmla="*/ 1 h 144"/>
                <a:gd name="T28" fmla="*/ 1 w 210"/>
                <a:gd name="T29" fmla="*/ 1 h 144"/>
                <a:gd name="T30" fmla="*/ 1 w 210"/>
                <a:gd name="T31" fmla="*/ 0 h 144"/>
                <a:gd name="T32" fmla="*/ 1 w 210"/>
                <a:gd name="T33" fmla="*/ 1 h 144"/>
                <a:gd name="T34" fmla="*/ 1 w 210"/>
                <a:gd name="T35" fmla="*/ 1 h 144"/>
                <a:gd name="T36" fmla="*/ 1 w 210"/>
                <a:gd name="T37" fmla="*/ 1 h 144"/>
                <a:gd name="T38" fmla="*/ 1 w 210"/>
                <a:gd name="T39" fmla="*/ 1 h 144"/>
                <a:gd name="T40" fmla="*/ 1 w 210"/>
                <a:gd name="T41" fmla="*/ 1 h 144"/>
                <a:gd name="T42" fmla="*/ 1 w 210"/>
                <a:gd name="T43" fmla="*/ 1 h 144"/>
                <a:gd name="T44" fmla="*/ 1 w 210"/>
                <a:gd name="T45" fmla="*/ 1 h 144"/>
                <a:gd name="T46" fmla="*/ 0 w 210"/>
                <a:gd name="T47" fmla="*/ 1 h 144"/>
                <a:gd name="T48" fmla="*/ 1 w 210"/>
                <a:gd name="T49" fmla="*/ 2 h 144"/>
                <a:gd name="T50" fmla="*/ 1 w 210"/>
                <a:gd name="T51" fmla="*/ 2 h 144"/>
                <a:gd name="T52" fmla="*/ 1 w 210"/>
                <a:gd name="T53" fmla="*/ 1 h 144"/>
                <a:gd name="T54" fmla="*/ 1 w 210"/>
                <a:gd name="T55" fmla="*/ 1 h 144"/>
                <a:gd name="T56" fmla="*/ 1 w 210"/>
                <a:gd name="T57" fmla="*/ 2 h 144"/>
                <a:gd name="T58" fmla="*/ 1 w 210"/>
                <a:gd name="T59" fmla="*/ 1 h 144"/>
                <a:gd name="T60" fmla="*/ 2 w 210"/>
                <a:gd name="T61" fmla="*/ 2 h 144"/>
                <a:gd name="T62" fmla="*/ 2 w 210"/>
                <a:gd name="T63" fmla="*/ 1 h 14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10" h="144">
                  <a:moveTo>
                    <a:pt x="210" y="125"/>
                  </a:moveTo>
                  <a:cubicBezTo>
                    <a:pt x="207" y="116"/>
                    <a:pt x="209" y="107"/>
                    <a:pt x="209" y="107"/>
                  </a:cubicBezTo>
                  <a:cubicBezTo>
                    <a:pt x="209" y="107"/>
                    <a:pt x="208" y="88"/>
                    <a:pt x="201" y="82"/>
                  </a:cubicBezTo>
                  <a:cubicBezTo>
                    <a:pt x="194" y="77"/>
                    <a:pt x="187" y="82"/>
                    <a:pt x="181" y="78"/>
                  </a:cubicBezTo>
                  <a:cubicBezTo>
                    <a:pt x="174" y="74"/>
                    <a:pt x="181" y="57"/>
                    <a:pt x="179" y="53"/>
                  </a:cubicBezTo>
                  <a:cubicBezTo>
                    <a:pt x="178" y="48"/>
                    <a:pt x="166" y="48"/>
                    <a:pt x="166" y="48"/>
                  </a:cubicBezTo>
                  <a:cubicBezTo>
                    <a:pt x="158" y="53"/>
                    <a:pt x="127" y="47"/>
                    <a:pt x="127" y="47"/>
                  </a:cubicBezTo>
                  <a:cubicBezTo>
                    <a:pt x="113" y="51"/>
                    <a:pt x="113" y="51"/>
                    <a:pt x="113" y="51"/>
                  </a:cubicBezTo>
                  <a:cubicBezTo>
                    <a:pt x="113" y="51"/>
                    <a:pt x="103" y="58"/>
                    <a:pt x="96" y="57"/>
                  </a:cubicBezTo>
                  <a:cubicBezTo>
                    <a:pt x="90" y="56"/>
                    <a:pt x="82" y="57"/>
                    <a:pt x="73" y="56"/>
                  </a:cubicBezTo>
                  <a:cubicBezTo>
                    <a:pt x="63" y="55"/>
                    <a:pt x="65" y="51"/>
                    <a:pt x="68" y="41"/>
                  </a:cubicBezTo>
                  <a:cubicBezTo>
                    <a:pt x="70" y="30"/>
                    <a:pt x="76" y="40"/>
                    <a:pt x="77" y="41"/>
                  </a:cubicBezTo>
                  <a:cubicBezTo>
                    <a:pt x="79" y="41"/>
                    <a:pt x="91" y="37"/>
                    <a:pt x="94" y="36"/>
                  </a:cubicBezTo>
                  <a:cubicBezTo>
                    <a:pt x="97" y="35"/>
                    <a:pt x="105" y="29"/>
                    <a:pt x="105" y="29"/>
                  </a:cubicBezTo>
                  <a:cubicBezTo>
                    <a:pt x="105" y="29"/>
                    <a:pt x="87" y="26"/>
                    <a:pt x="95" y="17"/>
                  </a:cubicBezTo>
                  <a:cubicBezTo>
                    <a:pt x="103" y="8"/>
                    <a:pt x="102" y="0"/>
                    <a:pt x="102" y="0"/>
                  </a:cubicBezTo>
                  <a:cubicBezTo>
                    <a:pt x="102" y="0"/>
                    <a:pt x="87" y="0"/>
                    <a:pt x="78" y="2"/>
                  </a:cubicBezTo>
                  <a:cubicBezTo>
                    <a:pt x="69" y="4"/>
                    <a:pt x="58" y="5"/>
                    <a:pt x="58" y="5"/>
                  </a:cubicBezTo>
                  <a:cubicBezTo>
                    <a:pt x="47" y="28"/>
                    <a:pt x="47" y="28"/>
                    <a:pt x="47" y="28"/>
                  </a:cubicBezTo>
                  <a:cubicBezTo>
                    <a:pt x="44" y="49"/>
                    <a:pt x="44" y="49"/>
                    <a:pt x="44" y="49"/>
                  </a:cubicBezTo>
                  <a:cubicBezTo>
                    <a:pt x="44" y="49"/>
                    <a:pt x="26" y="53"/>
                    <a:pt x="19" y="50"/>
                  </a:cubicBezTo>
                  <a:cubicBezTo>
                    <a:pt x="12" y="48"/>
                    <a:pt x="4" y="58"/>
                    <a:pt x="4" y="58"/>
                  </a:cubicBezTo>
                  <a:cubicBezTo>
                    <a:pt x="10" y="81"/>
                    <a:pt x="10" y="81"/>
                    <a:pt x="10" y="81"/>
                  </a:cubicBezTo>
                  <a:cubicBezTo>
                    <a:pt x="10" y="81"/>
                    <a:pt x="0" y="128"/>
                    <a:pt x="0" y="128"/>
                  </a:cubicBezTo>
                  <a:cubicBezTo>
                    <a:pt x="0" y="128"/>
                    <a:pt x="7" y="135"/>
                    <a:pt x="12" y="134"/>
                  </a:cubicBezTo>
                  <a:cubicBezTo>
                    <a:pt x="16" y="134"/>
                    <a:pt x="28" y="144"/>
                    <a:pt x="34" y="140"/>
                  </a:cubicBezTo>
                  <a:cubicBezTo>
                    <a:pt x="40" y="136"/>
                    <a:pt x="65" y="121"/>
                    <a:pt x="69" y="116"/>
                  </a:cubicBezTo>
                  <a:cubicBezTo>
                    <a:pt x="73" y="111"/>
                    <a:pt x="90" y="98"/>
                    <a:pt x="95" y="107"/>
                  </a:cubicBezTo>
                  <a:cubicBezTo>
                    <a:pt x="101" y="117"/>
                    <a:pt x="109" y="127"/>
                    <a:pt x="121" y="135"/>
                  </a:cubicBezTo>
                  <a:cubicBezTo>
                    <a:pt x="134" y="143"/>
                    <a:pt x="149" y="125"/>
                    <a:pt x="154" y="123"/>
                  </a:cubicBezTo>
                  <a:cubicBezTo>
                    <a:pt x="159" y="121"/>
                    <a:pt x="167" y="129"/>
                    <a:pt x="174" y="132"/>
                  </a:cubicBezTo>
                  <a:cubicBezTo>
                    <a:pt x="182" y="134"/>
                    <a:pt x="200" y="141"/>
                    <a:pt x="210" y="125"/>
                  </a:cubicBezTo>
                  <a:close/>
                </a:path>
              </a:pathLst>
            </a:custGeom>
            <a:solidFill>
              <a:srgbClr val="DDDDDD">
                <a:alpha val="30000"/>
              </a:srgbClr>
            </a:solidFill>
            <a:ln w="3175" cap="rnd">
              <a:noFill/>
              <a:prstDash val="solid"/>
              <a:round/>
              <a:headEnd/>
              <a:tailEnd/>
            </a:ln>
          </p:spPr>
          <p:txBody>
            <a:bodyPr/>
            <a:lstStyle/>
            <a:p>
              <a:endParaRPr lang="en-US"/>
            </a:p>
          </p:txBody>
        </p:sp>
        <p:sp>
          <p:nvSpPr>
            <p:cNvPr id="262" name="Freeform 365"/>
            <p:cNvSpPr>
              <a:spLocks/>
            </p:cNvSpPr>
            <p:nvPr/>
          </p:nvSpPr>
          <p:spPr bwMode="auto">
            <a:xfrm>
              <a:off x="5329238" y="3548063"/>
              <a:ext cx="342900" cy="252412"/>
            </a:xfrm>
            <a:custGeom>
              <a:avLst/>
              <a:gdLst>
                <a:gd name="T0" fmla="*/ 4 w 387"/>
                <a:gd name="T1" fmla="*/ 1 h 286"/>
                <a:gd name="T2" fmla="*/ 3 w 387"/>
                <a:gd name="T3" fmla="*/ 1 h 286"/>
                <a:gd name="T4" fmla="*/ 3 w 387"/>
                <a:gd name="T5" fmla="*/ 1 h 286"/>
                <a:gd name="T6" fmla="*/ 3 w 387"/>
                <a:gd name="T7" fmla="*/ 1 h 286"/>
                <a:gd name="T8" fmla="*/ 2 w 387"/>
                <a:gd name="T9" fmla="*/ 1 h 286"/>
                <a:gd name="T10" fmla="*/ 2 w 387"/>
                <a:gd name="T11" fmla="*/ 1 h 286"/>
                <a:gd name="T12" fmla="*/ 2 w 387"/>
                <a:gd name="T13" fmla="*/ 1 h 286"/>
                <a:gd name="T14" fmla="*/ 2 w 387"/>
                <a:gd name="T15" fmla="*/ 1 h 286"/>
                <a:gd name="T16" fmla="*/ 2 w 387"/>
                <a:gd name="T17" fmla="*/ 1 h 286"/>
                <a:gd name="T18" fmla="*/ 1 w 387"/>
                <a:gd name="T19" fmla="*/ 1 h 286"/>
                <a:gd name="T20" fmla="*/ 1 w 387"/>
                <a:gd name="T21" fmla="*/ 1 h 286"/>
                <a:gd name="T22" fmla="*/ 1 w 387"/>
                <a:gd name="T23" fmla="*/ 1 h 286"/>
                <a:gd name="T24" fmla="*/ 1 w 387"/>
                <a:gd name="T25" fmla="*/ 1 h 286"/>
                <a:gd name="T26" fmla="*/ 1 w 387"/>
                <a:gd name="T27" fmla="*/ 1 h 286"/>
                <a:gd name="T28" fmla="*/ 1 w 387"/>
                <a:gd name="T29" fmla="*/ 1 h 286"/>
                <a:gd name="T30" fmla="*/ 1 w 387"/>
                <a:gd name="T31" fmla="*/ 1 h 286"/>
                <a:gd name="T32" fmla="*/ 1 w 387"/>
                <a:gd name="T33" fmla="*/ 1 h 286"/>
                <a:gd name="T34" fmla="*/ 1 w 387"/>
                <a:gd name="T35" fmla="*/ 1 h 286"/>
                <a:gd name="T36" fmla="*/ 1 w 387"/>
                <a:gd name="T37" fmla="*/ 1 h 286"/>
                <a:gd name="T38" fmla="*/ 1 w 387"/>
                <a:gd name="T39" fmla="*/ 2 h 286"/>
                <a:gd name="T40" fmla="*/ 1 w 387"/>
                <a:gd name="T41" fmla="*/ 2 h 286"/>
                <a:gd name="T42" fmla="*/ 1 w 387"/>
                <a:gd name="T43" fmla="*/ 2 h 286"/>
                <a:gd name="T44" fmla="*/ 1 w 387"/>
                <a:gd name="T45" fmla="*/ 2 h 286"/>
                <a:gd name="T46" fmla="*/ 1 w 387"/>
                <a:gd name="T47" fmla="*/ 2 h 286"/>
                <a:gd name="T48" fmla="*/ 1 w 387"/>
                <a:gd name="T49" fmla="*/ 2 h 286"/>
                <a:gd name="T50" fmla="*/ 1 w 387"/>
                <a:gd name="T51" fmla="*/ 2 h 286"/>
                <a:gd name="T52" fmla="*/ 1 w 387"/>
                <a:gd name="T53" fmla="*/ 2 h 286"/>
                <a:gd name="T54" fmla="*/ 2 w 387"/>
                <a:gd name="T55" fmla="*/ 2 h 286"/>
                <a:gd name="T56" fmla="*/ 2 w 387"/>
                <a:gd name="T57" fmla="*/ 2 h 286"/>
                <a:gd name="T58" fmla="*/ 2 w 387"/>
                <a:gd name="T59" fmla="*/ 2 h 286"/>
                <a:gd name="T60" fmla="*/ 2 w 387"/>
                <a:gd name="T61" fmla="*/ 2 h 286"/>
                <a:gd name="T62" fmla="*/ 2 w 387"/>
                <a:gd name="T63" fmla="*/ 1 h 286"/>
                <a:gd name="T64" fmla="*/ 2 w 387"/>
                <a:gd name="T65" fmla="*/ 1 h 286"/>
                <a:gd name="T66" fmla="*/ 3 w 387"/>
                <a:gd name="T67" fmla="*/ 1 h 286"/>
                <a:gd name="T68" fmla="*/ 3 w 387"/>
                <a:gd name="T69" fmla="*/ 1 h 286"/>
                <a:gd name="T70" fmla="*/ 3 w 387"/>
                <a:gd name="T71" fmla="*/ 1 h 286"/>
                <a:gd name="T72" fmla="*/ 3 w 387"/>
                <a:gd name="T73" fmla="*/ 1 h 286"/>
                <a:gd name="T74" fmla="*/ 3 w 387"/>
                <a:gd name="T75" fmla="*/ 1 h 286"/>
                <a:gd name="T76" fmla="*/ 3 w 387"/>
                <a:gd name="T77" fmla="*/ 1 h 286"/>
                <a:gd name="T78" fmla="*/ 4 w 387"/>
                <a:gd name="T79" fmla="*/ 1 h 28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87" h="286">
                  <a:moveTo>
                    <a:pt x="387" y="27"/>
                  </a:moveTo>
                  <a:cubicBezTo>
                    <a:pt x="377" y="43"/>
                    <a:pt x="359" y="36"/>
                    <a:pt x="351" y="34"/>
                  </a:cubicBezTo>
                  <a:cubicBezTo>
                    <a:pt x="344" y="31"/>
                    <a:pt x="336" y="23"/>
                    <a:pt x="331" y="25"/>
                  </a:cubicBezTo>
                  <a:cubicBezTo>
                    <a:pt x="326" y="27"/>
                    <a:pt x="311" y="45"/>
                    <a:pt x="298" y="37"/>
                  </a:cubicBezTo>
                  <a:cubicBezTo>
                    <a:pt x="286" y="29"/>
                    <a:pt x="278" y="19"/>
                    <a:pt x="272" y="9"/>
                  </a:cubicBezTo>
                  <a:cubicBezTo>
                    <a:pt x="267" y="0"/>
                    <a:pt x="250" y="13"/>
                    <a:pt x="246" y="18"/>
                  </a:cubicBezTo>
                  <a:cubicBezTo>
                    <a:pt x="242" y="23"/>
                    <a:pt x="217" y="38"/>
                    <a:pt x="211" y="42"/>
                  </a:cubicBezTo>
                  <a:cubicBezTo>
                    <a:pt x="205" y="46"/>
                    <a:pt x="193" y="36"/>
                    <a:pt x="189" y="36"/>
                  </a:cubicBezTo>
                  <a:cubicBezTo>
                    <a:pt x="184" y="37"/>
                    <a:pt x="177" y="30"/>
                    <a:pt x="177" y="30"/>
                  </a:cubicBezTo>
                  <a:cubicBezTo>
                    <a:pt x="173" y="32"/>
                    <a:pt x="158" y="27"/>
                    <a:pt x="152" y="23"/>
                  </a:cubicBezTo>
                  <a:cubicBezTo>
                    <a:pt x="152" y="23"/>
                    <a:pt x="138" y="28"/>
                    <a:pt x="131" y="30"/>
                  </a:cubicBezTo>
                  <a:cubicBezTo>
                    <a:pt x="124" y="33"/>
                    <a:pt x="115" y="37"/>
                    <a:pt x="112" y="47"/>
                  </a:cubicBezTo>
                  <a:cubicBezTo>
                    <a:pt x="110" y="56"/>
                    <a:pt x="109" y="65"/>
                    <a:pt x="100" y="72"/>
                  </a:cubicBezTo>
                  <a:cubicBezTo>
                    <a:pt x="90" y="79"/>
                    <a:pt x="80" y="78"/>
                    <a:pt x="74" y="83"/>
                  </a:cubicBezTo>
                  <a:cubicBezTo>
                    <a:pt x="68" y="88"/>
                    <a:pt x="58" y="83"/>
                    <a:pt x="53" y="91"/>
                  </a:cubicBezTo>
                  <a:cubicBezTo>
                    <a:pt x="47" y="99"/>
                    <a:pt x="43" y="121"/>
                    <a:pt x="34" y="99"/>
                  </a:cubicBezTo>
                  <a:cubicBezTo>
                    <a:pt x="24" y="78"/>
                    <a:pt x="35" y="71"/>
                    <a:pt x="35" y="71"/>
                  </a:cubicBezTo>
                  <a:cubicBezTo>
                    <a:pt x="35" y="71"/>
                    <a:pt x="14" y="86"/>
                    <a:pt x="20" y="104"/>
                  </a:cubicBezTo>
                  <a:cubicBezTo>
                    <a:pt x="26" y="122"/>
                    <a:pt x="24" y="136"/>
                    <a:pt x="15" y="142"/>
                  </a:cubicBezTo>
                  <a:cubicBezTo>
                    <a:pt x="6" y="148"/>
                    <a:pt x="0" y="150"/>
                    <a:pt x="4" y="163"/>
                  </a:cubicBezTo>
                  <a:cubicBezTo>
                    <a:pt x="9" y="176"/>
                    <a:pt x="11" y="187"/>
                    <a:pt x="21" y="199"/>
                  </a:cubicBezTo>
                  <a:cubicBezTo>
                    <a:pt x="30" y="211"/>
                    <a:pt x="37" y="223"/>
                    <a:pt x="37" y="229"/>
                  </a:cubicBezTo>
                  <a:cubicBezTo>
                    <a:pt x="37" y="234"/>
                    <a:pt x="38" y="239"/>
                    <a:pt x="31" y="247"/>
                  </a:cubicBezTo>
                  <a:cubicBezTo>
                    <a:pt x="24" y="256"/>
                    <a:pt x="10" y="266"/>
                    <a:pt x="10" y="266"/>
                  </a:cubicBezTo>
                  <a:cubicBezTo>
                    <a:pt x="10" y="266"/>
                    <a:pt x="17" y="279"/>
                    <a:pt x="31" y="282"/>
                  </a:cubicBezTo>
                  <a:cubicBezTo>
                    <a:pt x="46" y="286"/>
                    <a:pt x="95" y="278"/>
                    <a:pt x="112" y="275"/>
                  </a:cubicBezTo>
                  <a:cubicBezTo>
                    <a:pt x="130" y="273"/>
                    <a:pt x="150" y="272"/>
                    <a:pt x="155" y="263"/>
                  </a:cubicBezTo>
                  <a:cubicBezTo>
                    <a:pt x="159" y="253"/>
                    <a:pt x="158" y="248"/>
                    <a:pt x="162" y="232"/>
                  </a:cubicBezTo>
                  <a:cubicBezTo>
                    <a:pt x="165" y="216"/>
                    <a:pt x="168" y="203"/>
                    <a:pt x="177" y="205"/>
                  </a:cubicBezTo>
                  <a:cubicBezTo>
                    <a:pt x="186" y="207"/>
                    <a:pt x="179" y="205"/>
                    <a:pt x="200" y="200"/>
                  </a:cubicBezTo>
                  <a:cubicBezTo>
                    <a:pt x="222" y="196"/>
                    <a:pt x="231" y="177"/>
                    <a:pt x="238" y="173"/>
                  </a:cubicBezTo>
                  <a:cubicBezTo>
                    <a:pt x="245" y="170"/>
                    <a:pt x="254" y="143"/>
                    <a:pt x="257" y="135"/>
                  </a:cubicBezTo>
                  <a:cubicBezTo>
                    <a:pt x="259" y="126"/>
                    <a:pt x="269" y="119"/>
                    <a:pt x="278" y="117"/>
                  </a:cubicBezTo>
                  <a:cubicBezTo>
                    <a:pt x="287" y="115"/>
                    <a:pt x="292" y="104"/>
                    <a:pt x="296" y="95"/>
                  </a:cubicBezTo>
                  <a:cubicBezTo>
                    <a:pt x="299" y="85"/>
                    <a:pt x="301" y="77"/>
                    <a:pt x="296" y="72"/>
                  </a:cubicBezTo>
                  <a:cubicBezTo>
                    <a:pt x="290" y="68"/>
                    <a:pt x="288" y="59"/>
                    <a:pt x="296" y="58"/>
                  </a:cubicBezTo>
                  <a:cubicBezTo>
                    <a:pt x="303" y="57"/>
                    <a:pt x="304" y="45"/>
                    <a:pt x="310" y="48"/>
                  </a:cubicBezTo>
                  <a:cubicBezTo>
                    <a:pt x="315" y="50"/>
                    <a:pt x="320" y="48"/>
                    <a:pt x="328" y="44"/>
                  </a:cubicBezTo>
                  <a:cubicBezTo>
                    <a:pt x="337" y="41"/>
                    <a:pt x="334" y="38"/>
                    <a:pt x="347" y="43"/>
                  </a:cubicBezTo>
                  <a:cubicBezTo>
                    <a:pt x="360" y="48"/>
                    <a:pt x="387" y="43"/>
                    <a:pt x="387" y="27"/>
                  </a:cubicBezTo>
                  <a:close/>
                </a:path>
              </a:pathLst>
            </a:custGeom>
            <a:solidFill>
              <a:srgbClr val="DDDDDD">
                <a:alpha val="30000"/>
              </a:srgbClr>
            </a:solidFill>
            <a:ln w="3175" cap="rnd">
              <a:noFill/>
              <a:prstDash val="solid"/>
              <a:round/>
              <a:headEnd/>
              <a:tailEnd/>
            </a:ln>
          </p:spPr>
          <p:txBody>
            <a:bodyPr/>
            <a:lstStyle/>
            <a:p>
              <a:endParaRPr lang="en-US"/>
            </a:p>
          </p:txBody>
        </p:sp>
        <p:sp>
          <p:nvSpPr>
            <p:cNvPr id="263" name="Freeform 366"/>
            <p:cNvSpPr>
              <a:spLocks/>
            </p:cNvSpPr>
            <p:nvPr/>
          </p:nvSpPr>
          <p:spPr bwMode="auto">
            <a:xfrm>
              <a:off x="4868863" y="3368675"/>
              <a:ext cx="160338" cy="92075"/>
            </a:xfrm>
            <a:custGeom>
              <a:avLst/>
              <a:gdLst>
                <a:gd name="T0" fmla="*/ 2 w 182"/>
                <a:gd name="T1" fmla="*/ 1 h 104"/>
                <a:gd name="T2" fmla="*/ 1 w 182"/>
                <a:gd name="T3" fmla="*/ 1 h 104"/>
                <a:gd name="T4" fmla="*/ 1 w 182"/>
                <a:gd name="T5" fmla="*/ 1 h 104"/>
                <a:gd name="T6" fmla="*/ 0 w 182"/>
                <a:gd name="T7" fmla="*/ 1 h 104"/>
                <a:gd name="T8" fmla="*/ 1 w 182"/>
                <a:gd name="T9" fmla="*/ 1 h 104"/>
                <a:gd name="T10" fmla="*/ 1 w 182"/>
                <a:gd name="T11" fmla="*/ 1 h 104"/>
                <a:gd name="T12" fmla="*/ 1 w 182"/>
                <a:gd name="T13" fmla="*/ 1 h 104"/>
                <a:gd name="T14" fmla="*/ 1 w 182"/>
                <a:gd name="T15" fmla="*/ 1 h 104"/>
                <a:gd name="T16" fmla="*/ 1 w 182"/>
                <a:gd name="T17" fmla="*/ 1 h 104"/>
                <a:gd name="T18" fmla="*/ 1 w 182"/>
                <a:gd name="T19" fmla="*/ 1 h 104"/>
                <a:gd name="T20" fmla="*/ 1 w 182"/>
                <a:gd name="T21" fmla="*/ 1 h 104"/>
                <a:gd name="T22" fmla="*/ 2 w 182"/>
                <a:gd name="T23" fmla="*/ 1 h 104"/>
                <a:gd name="T24" fmla="*/ 2 w 182"/>
                <a:gd name="T25" fmla="*/ 1 h 10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2" h="104">
                  <a:moveTo>
                    <a:pt x="180" y="78"/>
                  </a:moveTo>
                  <a:cubicBezTo>
                    <a:pt x="154" y="55"/>
                    <a:pt x="163" y="42"/>
                    <a:pt x="144" y="41"/>
                  </a:cubicBezTo>
                  <a:cubicBezTo>
                    <a:pt x="124" y="39"/>
                    <a:pt x="89" y="31"/>
                    <a:pt x="77" y="29"/>
                  </a:cubicBezTo>
                  <a:cubicBezTo>
                    <a:pt x="66" y="28"/>
                    <a:pt x="28" y="0"/>
                    <a:pt x="0" y="9"/>
                  </a:cubicBezTo>
                  <a:cubicBezTo>
                    <a:pt x="0" y="9"/>
                    <a:pt x="6" y="23"/>
                    <a:pt x="13" y="27"/>
                  </a:cubicBezTo>
                  <a:cubicBezTo>
                    <a:pt x="19" y="31"/>
                    <a:pt x="37" y="48"/>
                    <a:pt x="38" y="54"/>
                  </a:cubicBezTo>
                  <a:cubicBezTo>
                    <a:pt x="39" y="59"/>
                    <a:pt x="20" y="71"/>
                    <a:pt x="27" y="83"/>
                  </a:cubicBezTo>
                  <a:cubicBezTo>
                    <a:pt x="34" y="94"/>
                    <a:pt x="56" y="98"/>
                    <a:pt x="66" y="97"/>
                  </a:cubicBezTo>
                  <a:cubicBezTo>
                    <a:pt x="76" y="96"/>
                    <a:pt x="90" y="95"/>
                    <a:pt x="105" y="95"/>
                  </a:cubicBezTo>
                  <a:cubicBezTo>
                    <a:pt x="120" y="95"/>
                    <a:pt x="118" y="91"/>
                    <a:pt x="130" y="97"/>
                  </a:cubicBezTo>
                  <a:cubicBezTo>
                    <a:pt x="141" y="104"/>
                    <a:pt x="150" y="104"/>
                    <a:pt x="153" y="100"/>
                  </a:cubicBezTo>
                  <a:cubicBezTo>
                    <a:pt x="156" y="96"/>
                    <a:pt x="182" y="104"/>
                    <a:pt x="179" y="98"/>
                  </a:cubicBezTo>
                  <a:cubicBezTo>
                    <a:pt x="176" y="92"/>
                    <a:pt x="180" y="78"/>
                    <a:pt x="180" y="78"/>
                  </a:cubicBezTo>
                  <a:close/>
                </a:path>
              </a:pathLst>
            </a:custGeom>
            <a:solidFill>
              <a:srgbClr val="DDDDDD">
                <a:alpha val="30000"/>
              </a:srgbClr>
            </a:solidFill>
            <a:ln w="3175" cap="rnd">
              <a:noFill/>
              <a:prstDash val="solid"/>
              <a:round/>
              <a:headEnd/>
              <a:tailEnd/>
            </a:ln>
          </p:spPr>
          <p:txBody>
            <a:bodyPr/>
            <a:lstStyle/>
            <a:p>
              <a:endParaRPr lang="en-US"/>
            </a:p>
          </p:txBody>
        </p:sp>
        <p:sp>
          <p:nvSpPr>
            <p:cNvPr id="264" name="Freeform 367"/>
            <p:cNvSpPr>
              <a:spLocks/>
            </p:cNvSpPr>
            <p:nvPr/>
          </p:nvSpPr>
          <p:spPr bwMode="auto">
            <a:xfrm>
              <a:off x="4983163" y="3405188"/>
              <a:ext cx="128588" cy="142875"/>
            </a:xfrm>
            <a:custGeom>
              <a:avLst/>
              <a:gdLst>
                <a:gd name="T0" fmla="*/ 0 w 145"/>
                <a:gd name="T1" fmla="*/ 1 h 163"/>
                <a:gd name="T2" fmla="*/ 1 w 145"/>
                <a:gd name="T3" fmla="*/ 1 h 163"/>
                <a:gd name="T4" fmla="*/ 1 w 145"/>
                <a:gd name="T5" fmla="*/ 1 h 163"/>
                <a:gd name="T6" fmla="*/ 1 w 145"/>
                <a:gd name="T7" fmla="*/ 1 h 163"/>
                <a:gd name="T8" fmla="*/ 1 w 145"/>
                <a:gd name="T9" fmla="*/ 1 h 163"/>
                <a:gd name="T10" fmla="*/ 1 w 145"/>
                <a:gd name="T11" fmla="*/ 0 h 163"/>
                <a:gd name="T12" fmla="*/ 1 w 145"/>
                <a:gd name="T13" fmla="*/ 1 h 163"/>
                <a:gd name="T14" fmla="*/ 1 w 145"/>
                <a:gd name="T15" fmla="*/ 1 h 163"/>
                <a:gd name="T16" fmla="*/ 1 w 145"/>
                <a:gd name="T17" fmla="*/ 1 h 163"/>
                <a:gd name="T18" fmla="*/ 1 w 145"/>
                <a:gd name="T19" fmla="*/ 1 h 163"/>
                <a:gd name="T20" fmla="*/ 1 w 145"/>
                <a:gd name="T21" fmla="*/ 1 h 163"/>
                <a:gd name="T22" fmla="*/ 1 w 145"/>
                <a:gd name="T23" fmla="*/ 1 h 163"/>
                <a:gd name="T24" fmla="*/ 1 w 145"/>
                <a:gd name="T25" fmla="*/ 1 h 163"/>
                <a:gd name="T26" fmla="*/ 1 w 145"/>
                <a:gd name="T27" fmla="*/ 1 h 163"/>
                <a:gd name="T28" fmla="*/ 1 w 145"/>
                <a:gd name="T29" fmla="*/ 1 h 163"/>
                <a:gd name="T30" fmla="*/ 1 w 145"/>
                <a:gd name="T31" fmla="*/ 1 h 163"/>
                <a:gd name="T32" fmla="*/ 1 w 145"/>
                <a:gd name="T33" fmla="*/ 1 h 163"/>
                <a:gd name="T34" fmla="*/ 1 w 145"/>
                <a:gd name="T35" fmla="*/ 1 h 163"/>
                <a:gd name="T36" fmla="*/ 1 w 145"/>
                <a:gd name="T37" fmla="*/ 1 h 163"/>
                <a:gd name="T38" fmla="*/ 0 w 145"/>
                <a:gd name="T39" fmla="*/ 1 h 16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45" h="163">
                  <a:moveTo>
                    <a:pt x="0" y="56"/>
                  </a:moveTo>
                  <a:cubicBezTo>
                    <a:pt x="11" y="63"/>
                    <a:pt x="20" y="63"/>
                    <a:pt x="23" y="59"/>
                  </a:cubicBezTo>
                  <a:cubicBezTo>
                    <a:pt x="26" y="55"/>
                    <a:pt x="52" y="63"/>
                    <a:pt x="49" y="57"/>
                  </a:cubicBezTo>
                  <a:cubicBezTo>
                    <a:pt x="46" y="51"/>
                    <a:pt x="50" y="37"/>
                    <a:pt x="50" y="37"/>
                  </a:cubicBezTo>
                  <a:cubicBezTo>
                    <a:pt x="76" y="60"/>
                    <a:pt x="90" y="47"/>
                    <a:pt x="82" y="37"/>
                  </a:cubicBezTo>
                  <a:cubicBezTo>
                    <a:pt x="74" y="27"/>
                    <a:pt x="76" y="0"/>
                    <a:pt x="76" y="0"/>
                  </a:cubicBezTo>
                  <a:cubicBezTo>
                    <a:pt x="76" y="0"/>
                    <a:pt x="89" y="26"/>
                    <a:pt x="97" y="34"/>
                  </a:cubicBezTo>
                  <a:cubicBezTo>
                    <a:pt x="104" y="43"/>
                    <a:pt x="111" y="59"/>
                    <a:pt x="120" y="64"/>
                  </a:cubicBezTo>
                  <a:cubicBezTo>
                    <a:pt x="129" y="68"/>
                    <a:pt x="137" y="76"/>
                    <a:pt x="141" y="81"/>
                  </a:cubicBezTo>
                  <a:cubicBezTo>
                    <a:pt x="145" y="85"/>
                    <a:pt x="136" y="89"/>
                    <a:pt x="132" y="93"/>
                  </a:cubicBezTo>
                  <a:cubicBezTo>
                    <a:pt x="128" y="97"/>
                    <a:pt x="120" y="95"/>
                    <a:pt x="120" y="105"/>
                  </a:cubicBezTo>
                  <a:cubicBezTo>
                    <a:pt x="120" y="115"/>
                    <a:pt x="116" y="121"/>
                    <a:pt x="112" y="129"/>
                  </a:cubicBezTo>
                  <a:cubicBezTo>
                    <a:pt x="109" y="137"/>
                    <a:pt x="109" y="150"/>
                    <a:pt x="109" y="156"/>
                  </a:cubicBezTo>
                  <a:cubicBezTo>
                    <a:pt x="109" y="163"/>
                    <a:pt x="94" y="160"/>
                    <a:pt x="88" y="156"/>
                  </a:cubicBezTo>
                  <a:cubicBezTo>
                    <a:pt x="82" y="152"/>
                    <a:pt x="76" y="133"/>
                    <a:pt x="77" y="128"/>
                  </a:cubicBezTo>
                  <a:cubicBezTo>
                    <a:pt x="78" y="124"/>
                    <a:pt x="80" y="115"/>
                    <a:pt x="71" y="119"/>
                  </a:cubicBezTo>
                  <a:cubicBezTo>
                    <a:pt x="63" y="124"/>
                    <a:pt x="54" y="128"/>
                    <a:pt x="51" y="124"/>
                  </a:cubicBezTo>
                  <a:cubicBezTo>
                    <a:pt x="47" y="120"/>
                    <a:pt x="43" y="110"/>
                    <a:pt x="40" y="107"/>
                  </a:cubicBezTo>
                  <a:cubicBezTo>
                    <a:pt x="38" y="104"/>
                    <a:pt x="19" y="88"/>
                    <a:pt x="16" y="85"/>
                  </a:cubicBezTo>
                  <a:cubicBezTo>
                    <a:pt x="13" y="82"/>
                    <a:pt x="0" y="56"/>
                    <a:pt x="0" y="56"/>
                  </a:cubicBezTo>
                  <a:close/>
                </a:path>
              </a:pathLst>
            </a:custGeom>
            <a:solidFill>
              <a:srgbClr val="DDDDDD">
                <a:alpha val="30000"/>
              </a:srgbClr>
            </a:solidFill>
            <a:ln w="3175" cap="rnd">
              <a:noFill/>
              <a:prstDash val="solid"/>
              <a:round/>
              <a:headEnd/>
              <a:tailEnd/>
            </a:ln>
          </p:spPr>
          <p:txBody>
            <a:bodyPr/>
            <a:lstStyle/>
            <a:p>
              <a:endParaRPr lang="en-US"/>
            </a:p>
          </p:txBody>
        </p:sp>
        <p:sp>
          <p:nvSpPr>
            <p:cNvPr id="265" name="Freeform 368"/>
            <p:cNvSpPr>
              <a:spLocks/>
            </p:cNvSpPr>
            <p:nvPr/>
          </p:nvSpPr>
          <p:spPr bwMode="auto">
            <a:xfrm>
              <a:off x="4927600" y="3448050"/>
              <a:ext cx="101600" cy="76200"/>
            </a:xfrm>
            <a:custGeom>
              <a:avLst/>
              <a:gdLst>
                <a:gd name="T0" fmla="*/ 1 w 115"/>
                <a:gd name="T1" fmla="*/ 1 h 86"/>
                <a:gd name="T2" fmla="*/ 1 w 115"/>
                <a:gd name="T3" fmla="*/ 1 h 86"/>
                <a:gd name="T4" fmla="*/ 1 w 115"/>
                <a:gd name="T5" fmla="*/ 1 h 86"/>
                <a:gd name="T6" fmla="*/ 1 w 115"/>
                <a:gd name="T7" fmla="*/ 1 h 86"/>
                <a:gd name="T8" fmla="*/ 1 w 115"/>
                <a:gd name="T9" fmla="*/ 1 h 86"/>
                <a:gd name="T10" fmla="*/ 0 w 115"/>
                <a:gd name="T11" fmla="*/ 1 h 86"/>
                <a:gd name="T12" fmla="*/ 1 w 115"/>
                <a:gd name="T13" fmla="*/ 1 h 86"/>
                <a:gd name="T14" fmla="*/ 1 w 115"/>
                <a:gd name="T15" fmla="*/ 1 h 86"/>
                <a:gd name="T16" fmla="*/ 1 w 115"/>
                <a:gd name="T17" fmla="*/ 1 h 86"/>
                <a:gd name="T18" fmla="*/ 1 w 115"/>
                <a:gd name="T19" fmla="*/ 1 h 86"/>
                <a:gd name="T20" fmla="*/ 1 w 115"/>
                <a:gd name="T21" fmla="*/ 1 h 86"/>
                <a:gd name="T22" fmla="*/ 1 w 115"/>
                <a:gd name="T23" fmla="*/ 1 h 8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5" h="86">
                  <a:moveTo>
                    <a:pt x="115" y="74"/>
                  </a:moveTo>
                  <a:cubicBezTo>
                    <a:pt x="111" y="70"/>
                    <a:pt x="107" y="60"/>
                    <a:pt x="104" y="57"/>
                  </a:cubicBezTo>
                  <a:cubicBezTo>
                    <a:pt x="102" y="54"/>
                    <a:pt x="83" y="38"/>
                    <a:pt x="80" y="35"/>
                  </a:cubicBezTo>
                  <a:cubicBezTo>
                    <a:pt x="77" y="32"/>
                    <a:pt x="64" y="6"/>
                    <a:pt x="64" y="6"/>
                  </a:cubicBezTo>
                  <a:cubicBezTo>
                    <a:pt x="52" y="0"/>
                    <a:pt x="54" y="4"/>
                    <a:pt x="39" y="4"/>
                  </a:cubicBezTo>
                  <a:cubicBezTo>
                    <a:pt x="24" y="4"/>
                    <a:pt x="10" y="5"/>
                    <a:pt x="0" y="6"/>
                  </a:cubicBezTo>
                  <a:cubicBezTo>
                    <a:pt x="0" y="6"/>
                    <a:pt x="13" y="28"/>
                    <a:pt x="20" y="32"/>
                  </a:cubicBezTo>
                  <a:cubicBezTo>
                    <a:pt x="26" y="35"/>
                    <a:pt x="31" y="43"/>
                    <a:pt x="31" y="54"/>
                  </a:cubicBezTo>
                  <a:cubicBezTo>
                    <a:pt x="32" y="64"/>
                    <a:pt x="35" y="71"/>
                    <a:pt x="41" y="71"/>
                  </a:cubicBezTo>
                  <a:cubicBezTo>
                    <a:pt x="47" y="72"/>
                    <a:pt x="50" y="65"/>
                    <a:pt x="60" y="69"/>
                  </a:cubicBezTo>
                  <a:cubicBezTo>
                    <a:pt x="71" y="74"/>
                    <a:pt x="70" y="74"/>
                    <a:pt x="80" y="78"/>
                  </a:cubicBezTo>
                  <a:cubicBezTo>
                    <a:pt x="89" y="82"/>
                    <a:pt x="113" y="86"/>
                    <a:pt x="115" y="74"/>
                  </a:cubicBezTo>
                  <a:close/>
                </a:path>
              </a:pathLst>
            </a:custGeom>
            <a:solidFill>
              <a:srgbClr val="DDDDDD">
                <a:alpha val="30000"/>
              </a:srgbClr>
            </a:solidFill>
            <a:ln w="3175" cap="rnd">
              <a:noFill/>
              <a:prstDash val="solid"/>
              <a:round/>
              <a:headEnd/>
              <a:tailEnd/>
            </a:ln>
          </p:spPr>
          <p:txBody>
            <a:bodyPr/>
            <a:lstStyle/>
            <a:p>
              <a:endParaRPr lang="en-US"/>
            </a:p>
          </p:txBody>
        </p:sp>
        <p:sp>
          <p:nvSpPr>
            <p:cNvPr id="266" name="Freeform 369"/>
            <p:cNvSpPr>
              <a:spLocks/>
            </p:cNvSpPr>
            <p:nvPr/>
          </p:nvSpPr>
          <p:spPr bwMode="auto">
            <a:xfrm>
              <a:off x="4960938" y="3506788"/>
              <a:ext cx="431800" cy="384175"/>
            </a:xfrm>
            <a:custGeom>
              <a:avLst/>
              <a:gdLst>
                <a:gd name="T0" fmla="*/ 4 w 489"/>
                <a:gd name="T1" fmla="*/ 3 h 434"/>
                <a:gd name="T2" fmla="*/ 4 w 489"/>
                <a:gd name="T3" fmla="*/ 3 h 434"/>
                <a:gd name="T4" fmla="*/ 4 w 489"/>
                <a:gd name="T5" fmla="*/ 3 h 434"/>
                <a:gd name="T6" fmla="*/ 4 w 489"/>
                <a:gd name="T7" fmla="*/ 2 h 434"/>
                <a:gd name="T8" fmla="*/ 4 w 489"/>
                <a:gd name="T9" fmla="*/ 2 h 434"/>
                <a:gd name="T10" fmla="*/ 4 w 489"/>
                <a:gd name="T11" fmla="*/ 2 h 434"/>
                <a:gd name="T12" fmla="*/ 4 w 489"/>
                <a:gd name="T13" fmla="*/ 2 h 434"/>
                <a:gd name="T14" fmla="*/ 4 w 489"/>
                <a:gd name="T15" fmla="*/ 1 h 434"/>
                <a:gd name="T16" fmla="*/ 4 w 489"/>
                <a:gd name="T17" fmla="*/ 1 h 434"/>
                <a:gd name="T18" fmla="*/ 4 w 489"/>
                <a:gd name="T19" fmla="*/ 1 h 434"/>
                <a:gd name="T20" fmla="*/ 4 w 489"/>
                <a:gd name="T21" fmla="*/ 1 h 434"/>
                <a:gd name="T22" fmla="*/ 3 w 489"/>
                <a:gd name="T23" fmla="*/ 1 h 434"/>
                <a:gd name="T24" fmla="*/ 3 w 489"/>
                <a:gd name="T25" fmla="*/ 1 h 434"/>
                <a:gd name="T26" fmla="*/ 3 w 489"/>
                <a:gd name="T27" fmla="*/ 1 h 434"/>
                <a:gd name="T28" fmla="*/ 3 w 489"/>
                <a:gd name="T29" fmla="*/ 1 h 434"/>
                <a:gd name="T30" fmla="*/ 2 w 489"/>
                <a:gd name="T31" fmla="*/ 1 h 434"/>
                <a:gd name="T32" fmla="*/ 2 w 489"/>
                <a:gd name="T33" fmla="*/ 1 h 434"/>
                <a:gd name="T34" fmla="*/ 2 w 489"/>
                <a:gd name="T35" fmla="*/ 1 h 434"/>
                <a:gd name="T36" fmla="*/ 2 w 489"/>
                <a:gd name="T37" fmla="*/ 1 h 434"/>
                <a:gd name="T38" fmla="*/ 1 w 489"/>
                <a:gd name="T39" fmla="*/ 1 h 434"/>
                <a:gd name="T40" fmla="*/ 1 w 489"/>
                <a:gd name="T41" fmla="*/ 1 h 434"/>
                <a:gd name="T42" fmla="*/ 1 w 489"/>
                <a:gd name="T43" fmla="*/ 1 h 434"/>
                <a:gd name="T44" fmla="*/ 1 w 489"/>
                <a:gd name="T45" fmla="*/ 1 h 434"/>
                <a:gd name="T46" fmla="*/ 1 w 489"/>
                <a:gd name="T47" fmla="*/ 1 h 434"/>
                <a:gd name="T48" fmla="*/ 1 w 489"/>
                <a:gd name="T49" fmla="*/ 1 h 434"/>
                <a:gd name="T50" fmla="*/ 1 w 489"/>
                <a:gd name="T51" fmla="*/ 1 h 434"/>
                <a:gd name="T52" fmla="*/ 1 w 489"/>
                <a:gd name="T53" fmla="*/ 1 h 434"/>
                <a:gd name="T54" fmla="*/ 1 w 489"/>
                <a:gd name="T55" fmla="*/ 1 h 434"/>
                <a:gd name="T56" fmla="*/ 1 w 489"/>
                <a:gd name="T57" fmla="*/ 1 h 434"/>
                <a:gd name="T58" fmla="*/ 1 w 489"/>
                <a:gd name="T59" fmla="*/ 1 h 434"/>
                <a:gd name="T60" fmla="*/ 1 w 489"/>
                <a:gd name="T61" fmla="*/ 1 h 434"/>
                <a:gd name="T62" fmla="*/ 1 w 489"/>
                <a:gd name="T63" fmla="*/ 1 h 434"/>
                <a:gd name="T64" fmla="*/ 1 w 489"/>
                <a:gd name="T65" fmla="*/ 1 h 434"/>
                <a:gd name="T66" fmla="*/ 1 w 489"/>
                <a:gd name="T67" fmla="*/ 2 h 434"/>
                <a:gd name="T68" fmla="*/ 1 w 489"/>
                <a:gd name="T69" fmla="*/ 2 h 434"/>
                <a:gd name="T70" fmla="*/ 1 w 489"/>
                <a:gd name="T71" fmla="*/ 2 h 434"/>
                <a:gd name="T72" fmla="*/ 1 w 489"/>
                <a:gd name="T73" fmla="*/ 2 h 434"/>
                <a:gd name="T74" fmla="*/ 1 w 489"/>
                <a:gd name="T75" fmla="*/ 2 h 434"/>
                <a:gd name="T76" fmla="*/ 1 w 489"/>
                <a:gd name="T77" fmla="*/ 3 h 434"/>
                <a:gd name="T78" fmla="*/ 1 w 489"/>
                <a:gd name="T79" fmla="*/ 3 h 434"/>
                <a:gd name="T80" fmla="*/ 1 w 489"/>
                <a:gd name="T81" fmla="*/ 3 h 434"/>
                <a:gd name="T82" fmla="*/ 2 w 489"/>
                <a:gd name="T83" fmla="*/ 3 h 434"/>
                <a:gd name="T84" fmla="*/ 2 w 489"/>
                <a:gd name="T85" fmla="*/ 3 h 434"/>
                <a:gd name="T86" fmla="*/ 2 w 489"/>
                <a:gd name="T87" fmla="*/ 4 h 434"/>
                <a:gd name="T88" fmla="*/ 2 w 489"/>
                <a:gd name="T89" fmla="*/ 4 h 434"/>
                <a:gd name="T90" fmla="*/ 3 w 489"/>
                <a:gd name="T91" fmla="*/ 4 h 434"/>
                <a:gd name="T92" fmla="*/ 3 w 489"/>
                <a:gd name="T93" fmla="*/ 4 h 434"/>
                <a:gd name="T94" fmla="*/ 3 w 489"/>
                <a:gd name="T95" fmla="*/ 4 h 434"/>
                <a:gd name="T96" fmla="*/ 4 w 489"/>
                <a:gd name="T97" fmla="*/ 4 h 434"/>
                <a:gd name="T98" fmla="*/ 4 w 489"/>
                <a:gd name="T99" fmla="*/ 4 h 434"/>
                <a:gd name="T100" fmla="*/ 4 w 489"/>
                <a:gd name="T101" fmla="*/ 4 h 434"/>
                <a:gd name="T102" fmla="*/ 4 w 489"/>
                <a:gd name="T103" fmla="*/ 4 h 434"/>
                <a:gd name="T104" fmla="*/ 4 w 489"/>
                <a:gd name="T105" fmla="*/ 3 h 434"/>
                <a:gd name="T106" fmla="*/ 4 w 489"/>
                <a:gd name="T107" fmla="*/ 3 h 43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89" h="434">
                  <a:moveTo>
                    <a:pt x="449" y="329"/>
                  </a:moveTo>
                  <a:cubicBezTo>
                    <a:pt x="435" y="326"/>
                    <a:pt x="428" y="313"/>
                    <a:pt x="428" y="313"/>
                  </a:cubicBezTo>
                  <a:cubicBezTo>
                    <a:pt x="428" y="313"/>
                    <a:pt x="442" y="303"/>
                    <a:pt x="449" y="294"/>
                  </a:cubicBezTo>
                  <a:cubicBezTo>
                    <a:pt x="456" y="286"/>
                    <a:pt x="455" y="281"/>
                    <a:pt x="455" y="276"/>
                  </a:cubicBezTo>
                  <a:cubicBezTo>
                    <a:pt x="455" y="270"/>
                    <a:pt x="448" y="258"/>
                    <a:pt x="439" y="246"/>
                  </a:cubicBezTo>
                  <a:cubicBezTo>
                    <a:pt x="429" y="234"/>
                    <a:pt x="427" y="223"/>
                    <a:pt x="422" y="210"/>
                  </a:cubicBezTo>
                  <a:cubicBezTo>
                    <a:pt x="418" y="197"/>
                    <a:pt x="424" y="195"/>
                    <a:pt x="433" y="189"/>
                  </a:cubicBezTo>
                  <a:cubicBezTo>
                    <a:pt x="442" y="183"/>
                    <a:pt x="444" y="169"/>
                    <a:pt x="438" y="151"/>
                  </a:cubicBezTo>
                  <a:cubicBezTo>
                    <a:pt x="432" y="133"/>
                    <a:pt x="453" y="118"/>
                    <a:pt x="453" y="118"/>
                  </a:cubicBezTo>
                  <a:cubicBezTo>
                    <a:pt x="453" y="118"/>
                    <a:pt x="458" y="109"/>
                    <a:pt x="453" y="108"/>
                  </a:cubicBezTo>
                  <a:cubicBezTo>
                    <a:pt x="448" y="106"/>
                    <a:pt x="432" y="92"/>
                    <a:pt x="421" y="92"/>
                  </a:cubicBezTo>
                  <a:cubicBezTo>
                    <a:pt x="411" y="92"/>
                    <a:pt x="381" y="77"/>
                    <a:pt x="375" y="72"/>
                  </a:cubicBezTo>
                  <a:cubicBezTo>
                    <a:pt x="370" y="68"/>
                    <a:pt x="358" y="56"/>
                    <a:pt x="351" y="56"/>
                  </a:cubicBezTo>
                  <a:cubicBezTo>
                    <a:pt x="344" y="56"/>
                    <a:pt x="331" y="53"/>
                    <a:pt x="323" y="49"/>
                  </a:cubicBezTo>
                  <a:cubicBezTo>
                    <a:pt x="314" y="45"/>
                    <a:pt x="300" y="50"/>
                    <a:pt x="300" y="50"/>
                  </a:cubicBezTo>
                  <a:cubicBezTo>
                    <a:pt x="252" y="72"/>
                    <a:pt x="252" y="72"/>
                    <a:pt x="252" y="72"/>
                  </a:cubicBezTo>
                  <a:cubicBezTo>
                    <a:pt x="252" y="72"/>
                    <a:pt x="236" y="85"/>
                    <a:pt x="233" y="87"/>
                  </a:cubicBezTo>
                  <a:cubicBezTo>
                    <a:pt x="229" y="89"/>
                    <a:pt x="218" y="92"/>
                    <a:pt x="213" y="94"/>
                  </a:cubicBezTo>
                  <a:cubicBezTo>
                    <a:pt x="213" y="94"/>
                    <a:pt x="185" y="96"/>
                    <a:pt x="181" y="95"/>
                  </a:cubicBezTo>
                  <a:cubicBezTo>
                    <a:pt x="176" y="94"/>
                    <a:pt x="156" y="84"/>
                    <a:pt x="153" y="80"/>
                  </a:cubicBezTo>
                  <a:cubicBezTo>
                    <a:pt x="150" y="75"/>
                    <a:pt x="135" y="41"/>
                    <a:pt x="135" y="41"/>
                  </a:cubicBezTo>
                  <a:cubicBezTo>
                    <a:pt x="135" y="48"/>
                    <a:pt x="120" y="45"/>
                    <a:pt x="114" y="41"/>
                  </a:cubicBezTo>
                  <a:cubicBezTo>
                    <a:pt x="108" y="37"/>
                    <a:pt x="102" y="18"/>
                    <a:pt x="103" y="13"/>
                  </a:cubicBezTo>
                  <a:cubicBezTo>
                    <a:pt x="104" y="9"/>
                    <a:pt x="106" y="0"/>
                    <a:pt x="97" y="4"/>
                  </a:cubicBezTo>
                  <a:cubicBezTo>
                    <a:pt x="89" y="9"/>
                    <a:pt x="80" y="13"/>
                    <a:pt x="77" y="9"/>
                  </a:cubicBezTo>
                  <a:cubicBezTo>
                    <a:pt x="75" y="21"/>
                    <a:pt x="51" y="17"/>
                    <a:pt x="42" y="13"/>
                  </a:cubicBezTo>
                  <a:cubicBezTo>
                    <a:pt x="32" y="9"/>
                    <a:pt x="33" y="9"/>
                    <a:pt x="22" y="4"/>
                  </a:cubicBezTo>
                  <a:cubicBezTo>
                    <a:pt x="22" y="4"/>
                    <a:pt x="10" y="18"/>
                    <a:pt x="5" y="19"/>
                  </a:cubicBezTo>
                  <a:cubicBezTo>
                    <a:pt x="0" y="20"/>
                    <a:pt x="0" y="28"/>
                    <a:pt x="11" y="42"/>
                  </a:cubicBezTo>
                  <a:cubicBezTo>
                    <a:pt x="23" y="55"/>
                    <a:pt x="16" y="82"/>
                    <a:pt x="12" y="78"/>
                  </a:cubicBezTo>
                  <a:cubicBezTo>
                    <a:pt x="12" y="78"/>
                    <a:pt x="18" y="95"/>
                    <a:pt x="23" y="101"/>
                  </a:cubicBezTo>
                  <a:cubicBezTo>
                    <a:pt x="29" y="106"/>
                    <a:pt x="39" y="126"/>
                    <a:pt x="45" y="129"/>
                  </a:cubicBezTo>
                  <a:cubicBezTo>
                    <a:pt x="50" y="131"/>
                    <a:pt x="54" y="133"/>
                    <a:pt x="57" y="141"/>
                  </a:cubicBezTo>
                  <a:cubicBezTo>
                    <a:pt x="61" y="148"/>
                    <a:pt x="53" y="165"/>
                    <a:pt x="46" y="173"/>
                  </a:cubicBezTo>
                  <a:cubicBezTo>
                    <a:pt x="39" y="182"/>
                    <a:pt x="37" y="189"/>
                    <a:pt x="37" y="189"/>
                  </a:cubicBezTo>
                  <a:cubicBezTo>
                    <a:pt x="37" y="189"/>
                    <a:pt x="55" y="197"/>
                    <a:pt x="61" y="206"/>
                  </a:cubicBezTo>
                  <a:cubicBezTo>
                    <a:pt x="67" y="216"/>
                    <a:pt x="61" y="217"/>
                    <a:pt x="75" y="230"/>
                  </a:cubicBezTo>
                  <a:cubicBezTo>
                    <a:pt x="89" y="243"/>
                    <a:pt x="99" y="246"/>
                    <a:pt x="102" y="257"/>
                  </a:cubicBezTo>
                  <a:cubicBezTo>
                    <a:pt x="106" y="267"/>
                    <a:pt x="107" y="287"/>
                    <a:pt x="109" y="293"/>
                  </a:cubicBezTo>
                  <a:cubicBezTo>
                    <a:pt x="111" y="299"/>
                    <a:pt x="109" y="300"/>
                    <a:pt x="116" y="301"/>
                  </a:cubicBezTo>
                  <a:cubicBezTo>
                    <a:pt x="123" y="303"/>
                    <a:pt x="140" y="293"/>
                    <a:pt x="155" y="299"/>
                  </a:cubicBezTo>
                  <a:cubicBezTo>
                    <a:pt x="170" y="305"/>
                    <a:pt x="177" y="314"/>
                    <a:pt x="182" y="329"/>
                  </a:cubicBezTo>
                  <a:cubicBezTo>
                    <a:pt x="187" y="345"/>
                    <a:pt x="204" y="364"/>
                    <a:pt x="204" y="364"/>
                  </a:cubicBezTo>
                  <a:cubicBezTo>
                    <a:pt x="231" y="385"/>
                    <a:pt x="231" y="385"/>
                    <a:pt x="231" y="385"/>
                  </a:cubicBezTo>
                  <a:cubicBezTo>
                    <a:pt x="231" y="385"/>
                    <a:pt x="246" y="391"/>
                    <a:pt x="262" y="391"/>
                  </a:cubicBezTo>
                  <a:cubicBezTo>
                    <a:pt x="277" y="391"/>
                    <a:pt x="260" y="391"/>
                    <a:pt x="295" y="391"/>
                  </a:cubicBezTo>
                  <a:cubicBezTo>
                    <a:pt x="329" y="391"/>
                    <a:pt x="341" y="400"/>
                    <a:pt x="347" y="413"/>
                  </a:cubicBezTo>
                  <a:cubicBezTo>
                    <a:pt x="353" y="426"/>
                    <a:pt x="354" y="426"/>
                    <a:pt x="370" y="428"/>
                  </a:cubicBezTo>
                  <a:cubicBezTo>
                    <a:pt x="385" y="430"/>
                    <a:pt x="407" y="425"/>
                    <a:pt x="407" y="425"/>
                  </a:cubicBezTo>
                  <a:cubicBezTo>
                    <a:pt x="431" y="434"/>
                    <a:pt x="431" y="434"/>
                    <a:pt x="431" y="434"/>
                  </a:cubicBezTo>
                  <a:cubicBezTo>
                    <a:pt x="431" y="434"/>
                    <a:pt x="451" y="420"/>
                    <a:pt x="459" y="413"/>
                  </a:cubicBezTo>
                  <a:cubicBezTo>
                    <a:pt x="467" y="406"/>
                    <a:pt x="445" y="410"/>
                    <a:pt x="467" y="391"/>
                  </a:cubicBezTo>
                  <a:cubicBezTo>
                    <a:pt x="489" y="371"/>
                    <a:pt x="482" y="356"/>
                    <a:pt x="478" y="355"/>
                  </a:cubicBezTo>
                  <a:lnTo>
                    <a:pt x="449" y="329"/>
                  </a:lnTo>
                  <a:close/>
                </a:path>
              </a:pathLst>
            </a:custGeom>
            <a:solidFill>
              <a:srgbClr val="DDDDDD">
                <a:alpha val="30000"/>
              </a:srgbClr>
            </a:solidFill>
            <a:ln w="3175" cap="rnd">
              <a:noFill/>
              <a:prstDash val="solid"/>
              <a:round/>
              <a:headEnd/>
              <a:tailEnd/>
            </a:ln>
          </p:spPr>
          <p:txBody>
            <a:bodyPr/>
            <a:lstStyle/>
            <a:p>
              <a:endParaRPr lang="en-US"/>
            </a:p>
          </p:txBody>
        </p:sp>
        <p:sp>
          <p:nvSpPr>
            <p:cNvPr id="267" name="Freeform 370"/>
            <p:cNvSpPr>
              <a:spLocks/>
            </p:cNvSpPr>
            <p:nvPr/>
          </p:nvSpPr>
          <p:spPr bwMode="auto">
            <a:xfrm>
              <a:off x="4835525" y="3571875"/>
              <a:ext cx="220663" cy="238125"/>
            </a:xfrm>
            <a:custGeom>
              <a:avLst/>
              <a:gdLst>
                <a:gd name="T0" fmla="*/ 1 w 251"/>
                <a:gd name="T1" fmla="*/ 0 h 270"/>
                <a:gd name="T2" fmla="*/ 1 w 251"/>
                <a:gd name="T3" fmla="*/ 1 h 270"/>
                <a:gd name="T4" fmla="*/ 2 w 251"/>
                <a:gd name="T5" fmla="*/ 1 h 270"/>
                <a:gd name="T6" fmla="*/ 2 w 251"/>
                <a:gd name="T7" fmla="*/ 1 h 270"/>
                <a:gd name="T8" fmla="*/ 2 w 251"/>
                <a:gd name="T9" fmla="*/ 1 h 270"/>
                <a:gd name="T10" fmla="*/ 2 w 251"/>
                <a:gd name="T11" fmla="*/ 1 h 270"/>
                <a:gd name="T12" fmla="*/ 2 w 251"/>
                <a:gd name="T13" fmla="*/ 1 h 270"/>
                <a:gd name="T14" fmla="*/ 2 w 251"/>
                <a:gd name="T15" fmla="*/ 1 h 270"/>
                <a:gd name="T16" fmla="*/ 2 w 251"/>
                <a:gd name="T17" fmla="*/ 1 h 270"/>
                <a:gd name="T18" fmla="*/ 2 w 251"/>
                <a:gd name="T19" fmla="*/ 2 h 270"/>
                <a:gd name="T20" fmla="*/ 2 w 251"/>
                <a:gd name="T21" fmla="*/ 2 h 270"/>
                <a:gd name="T22" fmla="*/ 2 w 251"/>
                <a:gd name="T23" fmla="*/ 2 h 270"/>
                <a:gd name="T24" fmla="*/ 2 w 251"/>
                <a:gd name="T25" fmla="*/ 2 h 270"/>
                <a:gd name="T26" fmla="*/ 2 w 251"/>
                <a:gd name="T27" fmla="*/ 2 h 270"/>
                <a:gd name="T28" fmla="*/ 2 w 251"/>
                <a:gd name="T29" fmla="*/ 2 h 270"/>
                <a:gd name="T30" fmla="*/ 1 w 251"/>
                <a:gd name="T31" fmla="*/ 2 h 270"/>
                <a:gd name="T32" fmla="*/ 1 w 251"/>
                <a:gd name="T33" fmla="*/ 2 h 270"/>
                <a:gd name="T34" fmla="*/ 1 w 251"/>
                <a:gd name="T35" fmla="*/ 2 h 270"/>
                <a:gd name="T36" fmla="*/ 1 w 251"/>
                <a:gd name="T37" fmla="*/ 2 h 270"/>
                <a:gd name="T38" fmla="*/ 1 w 251"/>
                <a:gd name="T39" fmla="*/ 2 h 270"/>
                <a:gd name="T40" fmla="*/ 0 w 251"/>
                <a:gd name="T41" fmla="*/ 1 h 270"/>
                <a:gd name="T42" fmla="*/ 1 w 251"/>
                <a:gd name="T43" fmla="*/ 1 h 270"/>
                <a:gd name="T44" fmla="*/ 1 w 251"/>
                <a:gd name="T45" fmla="*/ 1 h 270"/>
                <a:gd name="T46" fmla="*/ 1 w 251"/>
                <a:gd name="T47" fmla="*/ 1 h 270"/>
                <a:gd name="T48" fmla="*/ 1 w 251"/>
                <a:gd name="T49" fmla="*/ 1 h 270"/>
                <a:gd name="T50" fmla="*/ 1 w 251"/>
                <a:gd name="T51" fmla="*/ 0 h 27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51" h="270">
                  <a:moveTo>
                    <a:pt x="120" y="0"/>
                  </a:moveTo>
                  <a:cubicBezTo>
                    <a:pt x="127" y="7"/>
                    <a:pt x="150" y="0"/>
                    <a:pt x="154" y="4"/>
                  </a:cubicBezTo>
                  <a:cubicBezTo>
                    <a:pt x="154" y="4"/>
                    <a:pt x="160" y="21"/>
                    <a:pt x="165" y="27"/>
                  </a:cubicBezTo>
                  <a:cubicBezTo>
                    <a:pt x="171" y="32"/>
                    <a:pt x="181" y="52"/>
                    <a:pt x="187" y="55"/>
                  </a:cubicBezTo>
                  <a:cubicBezTo>
                    <a:pt x="192" y="57"/>
                    <a:pt x="196" y="59"/>
                    <a:pt x="199" y="67"/>
                  </a:cubicBezTo>
                  <a:cubicBezTo>
                    <a:pt x="203" y="74"/>
                    <a:pt x="195" y="91"/>
                    <a:pt x="188" y="99"/>
                  </a:cubicBezTo>
                  <a:cubicBezTo>
                    <a:pt x="181" y="108"/>
                    <a:pt x="179" y="115"/>
                    <a:pt x="179" y="115"/>
                  </a:cubicBezTo>
                  <a:cubicBezTo>
                    <a:pt x="179" y="115"/>
                    <a:pt x="197" y="123"/>
                    <a:pt x="203" y="132"/>
                  </a:cubicBezTo>
                  <a:cubicBezTo>
                    <a:pt x="209" y="142"/>
                    <a:pt x="203" y="143"/>
                    <a:pt x="217" y="156"/>
                  </a:cubicBezTo>
                  <a:cubicBezTo>
                    <a:pt x="231" y="169"/>
                    <a:pt x="241" y="172"/>
                    <a:pt x="244" y="183"/>
                  </a:cubicBezTo>
                  <a:cubicBezTo>
                    <a:pt x="248" y="193"/>
                    <a:pt x="249" y="213"/>
                    <a:pt x="251" y="219"/>
                  </a:cubicBezTo>
                  <a:cubicBezTo>
                    <a:pt x="251" y="219"/>
                    <a:pt x="246" y="233"/>
                    <a:pt x="239" y="237"/>
                  </a:cubicBezTo>
                  <a:cubicBezTo>
                    <a:pt x="232" y="240"/>
                    <a:pt x="228" y="245"/>
                    <a:pt x="226" y="254"/>
                  </a:cubicBezTo>
                  <a:cubicBezTo>
                    <a:pt x="225" y="264"/>
                    <a:pt x="214" y="270"/>
                    <a:pt x="205" y="268"/>
                  </a:cubicBezTo>
                  <a:cubicBezTo>
                    <a:pt x="197" y="267"/>
                    <a:pt x="185" y="263"/>
                    <a:pt x="172" y="263"/>
                  </a:cubicBezTo>
                  <a:cubicBezTo>
                    <a:pt x="160" y="263"/>
                    <a:pt x="148" y="260"/>
                    <a:pt x="141" y="253"/>
                  </a:cubicBezTo>
                  <a:cubicBezTo>
                    <a:pt x="134" y="246"/>
                    <a:pt x="117" y="218"/>
                    <a:pt x="111" y="210"/>
                  </a:cubicBezTo>
                  <a:cubicBezTo>
                    <a:pt x="106" y="202"/>
                    <a:pt x="95" y="189"/>
                    <a:pt x="90" y="189"/>
                  </a:cubicBezTo>
                  <a:cubicBezTo>
                    <a:pt x="86" y="189"/>
                    <a:pt x="48" y="167"/>
                    <a:pt x="39" y="167"/>
                  </a:cubicBezTo>
                  <a:cubicBezTo>
                    <a:pt x="29" y="167"/>
                    <a:pt x="15" y="163"/>
                    <a:pt x="12" y="162"/>
                  </a:cubicBezTo>
                  <a:cubicBezTo>
                    <a:pt x="8" y="160"/>
                    <a:pt x="0" y="126"/>
                    <a:pt x="0" y="126"/>
                  </a:cubicBezTo>
                  <a:cubicBezTo>
                    <a:pt x="0" y="126"/>
                    <a:pt x="12" y="118"/>
                    <a:pt x="27" y="110"/>
                  </a:cubicBezTo>
                  <a:cubicBezTo>
                    <a:pt x="42" y="102"/>
                    <a:pt x="57" y="88"/>
                    <a:pt x="63" y="79"/>
                  </a:cubicBezTo>
                  <a:cubicBezTo>
                    <a:pt x="69" y="71"/>
                    <a:pt x="76" y="59"/>
                    <a:pt x="77" y="42"/>
                  </a:cubicBezTo>
                  <a:cubicBezTo>
                    <a:pt x="79" y="24"/>
                    <a:pt x="95" y="9"/>
                    <a:pt x="102" y="11"/>
                  </a:cubicBezTo>
                  <a:cubicBezTo>
                    <a:pt x="109" y="14"/>
                    <a:pt x="120" y="0"/>
                    <a:pt x="120" y="0"/>
                  </a:cubicBezTo>
                  <a:close/>
                </a:path>
              </a:pathLst>
            </a:custGeom>
            <a:solidFill>
              <a:srgbClr val="DDDDDD">
                <a:alpha val="30000"/>
              </a:srgbClr>
            </a:solidFill>
            <a:ln w="3175" cap="rnd">
              <a:noFill/>
              <a:prstDash val="solid"/>
              <a:round/>
              <a:headEnd/>
              <a:tailEnd/>
            </a:ln>
          </p:spPr>
          <p:txBody>
            <a:bodyPr/>
            <a:lstStyle/>
            <a:p>
              <a:endParaRPr lang="en-US"/>
            </a:p>
          </p:txBody>
        </p:sp>
        <p:sp>
          <p:nvSpPr>
            <p:cNvPr id="268" name="Freeform 371"/>
            <p:cNvSpPr>
              <a:spLocks/>
            </p:cNvSpPr>
            <p:nvPr/>
          </p:nvSpPr>
          <p:spPr bwMode="auto">
            <a:xfrm>
              <a:off x="4764088" y="3565525"/>
              <a:ext cx="176213" cy="150812"/>
            </a:xfrm>
            <a:custGeom>
              <a:avLst/>
              <a:gdLst>
                <a:gd name="T0" fmla="*/ 1 w 201"/>
                <a:gd name="T1" fmla="*/ 1 h 170"/>
                <a:gd name="T2" fmla="*/ 1 w 201"/>
                <a:gd name="T3" fmla="*/ 1 h 170"/>
                <a:gd name="T4" fmla="*/ 1 w 201"/>
                <a:gd name="T5" fmla="*/ 1 h 170"/>
                <a:gd name="T6" fmla="*/ 1 w 201"/>
                <a:gd name="T7" fmla="*/ 1 h 170"/>
                <a:gd name="T8" fmla="*/ 1 w 201"/>
                <a:gd name="T9" fmla="*/ 1 h 170"/>
                <a:gd name="T10" fmla="*/ 2 w 201"/>
                <a:gd name="T11" fmla="*/ 1 h 170"/>
                <a:gd name="T12" fmla="*/ 2 w 201"/>
                <a:gd name="T13" fmla="*/ 1 h 170"/>
                <a:gd name="T14" fmla="*/ 2 w 201"/>
                <a:gd name="T15" fmla="*/ 1 h 170"/>
                <a:gd name="T16" fmla="*/ 1 w 201"/>
                <a:gd name="T17" fmla="*/ 1 h 170"/>
                <a:gd name="T18" fmla="*/ 1 w 201"/>
                <a:gd name="T19" fmla="*/ 1 h 170"/>
                <a:gd name="T20" fmla="*/ 1 w 201"/>
                <a:gd name="T21" fmla="*/ 1 h 170"/>
                <a:gd name="T22" fmla="*/ 1 w 201"/>
                <a:gd name="T23" fmla="*/ 1 h 170"/>
                <a:gd name="T24" fmla="*/ 1 w 201"/>
                <a:gd name="T25" fmla="*/ 1 h 170"/>
                <a:gd name="T26" fmla="*/ 1 w 201"/>
                <a:gd name="T27" fmla="*/ 2 h 170"/>
                <a:gd name="T28" fmla="*/ 1 w 201"/>
                <a:gd name="T29" fmla="*/ 2 h 170"/>
                <a:gd name="T30" fmla="*/ 1 w 201"/>
                <a:gd name="T31" fmla="*/ 1 h 170"/>
                <a:gd name="T32" fmla="*/ 1 w 201"/>
                <a:gd name="T33" fmla="*/ 1 h 170"/>
                <a:gd name="T34" fmla="*/ 1 w 201"/>
                <a:gd name="T35" fmla="*/ 1 h 170"/>
                <a:gd name="T36" fmla="*/ 1 w 201"/>
                <a:gd name="T37" fmla="*/ 1 h 170"/>
                <a:gd name="T38" fmla="*/ 1 w 201"/>
                <a:gd name="T39" fmla="*/ 1 h 17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01" h="170">
                  <a:moveTo>
                    <a:pt x="25" y="44"/>
                  </a:moveTo>
                  <a:cubicBezTo>
                    <a:pt x="32" y="41"/>
                    <a:pt x="39" y="32"/>
                    <a:pt x="47" y="28"/>
                  </a:cubicBezTo>
                  <a:cubicBezTo>
                    <a:pt x="55" y="24"/>
                    <a:pt x="51" y="11"/>
                    <a:pt x="64" y="20"/>
                  </a:cubicBezTo>
                  <a:cubicBezTo>
                    <a:pt x="76" y="29"/>
                    <a:pt x="75" y="17"/>
                    <a:pt x="92" y="17"/>
                  </a:cubicBezTo>
                  <a:cubicBezTo>
                    <a:pt x="109" y="17"/>
                    <a:pt x="138" y="11"/>
                    <a:pt x="147" y="14"/>
                  </a:cubicBezTo>
                  <a:cubicBezTo>
                    <a:pt x="155" y="16"/>
                    <a:pt x="165" y="10"/>
                    <a:pt x="177" y="8"/>
                  </a:cubicBezTo>
                  <a:cubicBezTo>
                    <a:pt x="189" y="7"/>
                    <a:pt x="194" y="0"/>
                    <a:pt x="201" y="7"/>
                  </a:cubicBezTo>
                  <a:cubicBezTo>
                    <a:pt x="201" y="7"/>
                    <a:pt x="190" y="21"/>
                    <a:pt x="183" y="18"/>
                  </a:cubicBezTo>
                  <a:cubicBezTo>
                    <a:pt x="176" y="16"/>
                    <a:pt x="160" y="31"/>
                    <a:pt x="158" y="49"/>
                  </a:cubicBezTo>
                  <a:cubicBezTo>
                    <a:pt x="157" y="66"/>
                    <a:pt x="150" y="78"/>
                    <a:pt x="144" y="86"/>
                  </a:cubicBezTo>
                  <a:cubicBezTo>
                    <a:pt x="138" y="95"/>
                    <a:pt x="123" y="109"/>
                    <a:pt x="108" y="117"/>
                  </a:cubicBezTo>
                  <a:cubicBezTo>
                    <a:pt x="93" y="125"/>
                    <a:pt x="81" y="133"/>
                    <a:pt x="81" y="133"/>
                  </a:cubicBezTo>
                  <a:cubicBezTo>
                    <a:pt x="81" y="133"/>
                    <a:pt x="67" y="140"/>
                    <a:pt x="63" y="145"/>
                  </a:cubicBezTo>
                  <a:cubicBezTo>
                    <a:pt x="60" y="150"/>
                    <a:pt x="50" y="165"/>
                    <a:pt x="43" y="167"/>
                  </a:cubicBezTo>
                  <a:cubicBezTo>
                    <a:pt x="36" y="170"/>
                    <a:pt x="25" y="170"/>
                    <a:pt x="21" y="162"/>
                  </a:cubicBezTo>
                  <a:cubicBezTo>
                    <a:pt x="18" y="153"/>
                    <a:pt x="14" y="136"/>
                    <a:pt x="7" y="137"/>
                  </a:cubicBezTo>
                  <a:cubicBezTo>
                    <a:pt x="0" y="138"/>
                    <a:pt x="11" y="130"/>
                    <a:pt x="15" y="124"/>
                  </a:cubicBezTo>
                  <a:cubicBezTo>
                    <a:pt x="20" y="118"/>
                    <a:pt x="30" y="106"/>
                    <a:pt x="25" y="99"/>
                  </a:cubicBezTo>
                  <a:cubicBezTo>
                    <a:pt x="19" y="92"/>
                    <a:pt x="11" y="90"/>
                    <a:pt x="11" y="90"/>
                  </a:cubicBezTo>
                  <a:cubicBezTo>
                    <a:pt x="11" y="90"/>
                    <a:pt x="12" y="51"/>
                    <a:pt x="25" y="44"/>
                  </a:cubicBezTo>
                  <a:close/>
                </a:path>
              </a:pathLst>
            </a:custGeom>
            <a:solidFill>
              <a:srgbClr val="DDDDDD">
                <a:alpha val="30000"/>
              </a:srgbClr>
            </a:solidFill>
            <a:ln w="3175" cap="rnd">
              <a:noFill/>
              <a:prstDash val="solid"/>
              <a:round/>
              <a:headEnd/>
              <a:tailEnd/>
            </a:ln>
          </p:spPr>
          <p:txBody>
            <a:bodyPr/>
            <a:lstStyle/>
            <a:p>
              <a:endParaRPr lang="en-US"/>
            </a:p>
          </p:txBody>
        </p:sp>
        <p:sp>
          <p:nvSpPr>
            <p:cNvPr id="269" name="Freeform 372"/>
            <p:cNvSpPr>
              <a:spLocks/>
            </p:cNvSpPr>
            <p:nvPr/>
          </p:nvSpPr>
          <p:spPr bwMode="auto">
            <a:xfrm>
              <a:off x="4762500" y="3644900"/>
              <a:ext cx="26988" cy="41275"/>
            </a:xfrm>
            <a:custGeom>
              <a:avLst/>
              <a:gdLst>
                <a:gd name="T0" fmla="*/ 1 w 31"/>
                <a:gd name="T1" fmla="*/ 0 h 47"/>
                <a:gd name="T2" fmla="*/ 1 w 31"/>
                <a:gd name="T3" fmla="*/ 1 h 47"/>
                <a:gd name="T4" fmla="*/ 1 w 31"/>
                <a:gd name="T5" fmla="*/ 1 h 47"/>
                <a:gd name="T6" fmla="*/ 1 w 31"/>
                <a:gd name="T7" fmla="*/ 0 h 4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 h="47">
                  <a:moveTo>
                    <a:pt x="12" y="0"/>
                  </a:moveTo>
                  <a:cubicBezTo>
                    <a:pt x="12" y="0"/>
                    <a:pt x="31" y="10"/>
                    <a:pt x="28" y="18"/>
                  </a:cubicBezTo>
                  <a:cubicBezTo>
                    <a:pt x="25" y="26"/>
                    <a:pt x="5" y="47"/>
                    <a:pt x="5" y="47"/>
                  </a:cubicBezTo>
                  <a:cubicBezTo>
                    <a:pt x="5" y="47"/>
                    <a:pt x="0" y="16"/>
                    <a:pt x="12" y="0"/>
                  </a:cubicBezTo>
                  <a:close/>
                </a:path>
              </a:pathLst>
            </a:custGeom>
            <a:solidFill>
              <a:srgbClr val="DDDDDD">
                <a:alpha val="30000"/>
              </a:srgbClr>
            </a:solidFill>
            <a:ln w="3175" cap="rnd">
              <a:noFill/>
              <a:prstDash val="solid"/>
              <a:round/>
              <a:headEnd/>
              <a:tailEnd/>
            </a:ln>
          </p:spPr>
          <p:txBody>
            <a:bodyPr/>
            <a:lstStyle/>
            <a:p>
              <a:endParaRPr lang="en-US"/>
            </a:p>
          </p:txBody>
        </p:sp>
        <p:sp>
          <p:nvSpPr>
            <p:cNvPr id="270" name="Freeform 373"/>
            <p:cNvSpPr>
              <a:spLocks/>
            </p:cNvSpPr>
            <p:nvPr/>
          </p:nvSpPr>
          <p:spPr bwMode="auto">
            <a:xfrm>
              <a:off x="4727575" y="3678238"/>
              <a:ext cx="39688" cy="104775"/>
            </a:xfrm>
            <a:custGeom>
              <a:avLst/>
              <a:gdLst>
                <a:gd name="T0" fmla="*/ 1 w 44"/>
                <a:gd name="T1" fmla="*/ 1 h 118"/>
                <a:gd name="T2" fmla="*/ 1 w 44"/>
                <a:gd name="T3" fmla="*/ 1 h 118"/>
                <a:gd name="T4" fmla="*/ 1 w 44"/>
                <a:gd name="T5" fmla="*/ 1 h 118"/>
                <a:gd name="T6" fmla="*/ 1 w 44"/>
                <a:gd name="T7" fmla="*/ 1 h 118"/>
                <a:gd name="T8" fmla="*/ 1 w 44"/>
                <a:gd name="T9" fmla="*/ 1 h 118"/>
                <a:gd name="T10" fmla="*/ 1 w 44"/>
                <a:gd name="T11" fmla="*/ 1 h 118"/>
                <a:gd name="T12" fmla="*/ 1 w 44"/>
                <a:gd name="T13" fmla="*/ 1 h 1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 h="118">
                  <a:moveTo>
                    <a:pt x="44" y="8"/>
                  </a:moveTo>
                  <a:cubicBezTo>
                    <a:pt x="44" y="8"/>
                    <a:pt x="21" y="42"/>
                    <a:pt x="27" y="51"/>
                  </a:cubicBezTo>
                  <a:cubicBezTo>
                    <a:pt x="32" y="61"/>
                    <a:pt x="31" y="107"/>
                    <a:pt x="24" y="118"/>
                  </a:cubicBezTo>
                  <a:cubicBezTo>
                    <a:pt x="24" y="118"/>
                    <a:pt x="5" y="94"/>
                    <a:pt x="4" y="73"/>
                  </a:cubicBezTo>
                  <a:cubicBezTo>
                    <a:pt x="2" y="53"/>
                    <a:pt x="0" y="45"/>
                    <a:pt x="8" y="39"/>
                  </a:cubicBezTo>
                  <a:cubicBezTo>
                    <a:pt x="17" y="32"/>
                    <a:pt x="17" y="29"/>
                    <a:pt x="21" y="20"/>
                  </a:cubicBezTo>
                  <a:cubicBezTo>
                    <a:pt x="25" y="11"/>
                    <a:pt x="34" y="0"/>
                    <a:pt x="44" y="8"/>
                  </a:cubicBezTo>
                  <a:close/>
                </a:path>
              </a:pathLst>
            </a:custGeom>
            <a:solidFill>
              <a:srgbClr val="DDDDDD">
                <a:alpha val="30000"/>
              </a:srgbClr>
            </a:solidFill>
            <a:ln w="3175" cap="rnd">
              <a:noFill/>
              <a:prstDash val="solid"/>
              <a:round/>
              <a:headEnd/>
              <a:tailEnd/>
            </a:ln>
          </p:spPr>
          <p:txBody>
            <a:bodyPr/>
            <a:lstStyle/>
            <a:p>
              <a:endParaRPr lang="en-US"/>
            </a:p>
          </p:txBody>
        </p:sp>
        <p:sp>
          <p:nvSpPr>
            <p:cNvPr id="271" name="Freeform 374"/>
            <p:cNvSpPr>
              <a:spLocks/>
            </p:cNvSpPr>
            <p:nvPr/>
          </p:nvSpPr>
          <p:spPr bwMode="auto">
            <a:xfrm>
              <a:off x="4746625" y="3683000"/>
              <a:ext cx="98425" cy="117475"/>
            </a:xfrm>
            <a:custGeom>
              <a:avLst/>
              <a:gdLst>
                <a:gd name="T0" fmla="*/ 1 w 112"/>
                <a:gd name="T1" fmla="*/ 1 h 133"/>
                <a:gd name="T2" fmla="*/ 1 w 112"/>
                <a:gd name="T3" fmla="*/ 0 h 133"/>
                <a:gd name="T4" fmla="*/ 1 w 112"/>
                <a:gd name="T5" fmla="*/ 1 h 133"/>
                <a:gd name="T6" fmla="*/ 1 w 112"/>
                <a:gd name="T7" fmla="*/ 1 h 133"/>
                <a:gd name="T8" fmla="*/ 1 w 112"/>
                <a:gd name="T9" fmla="*/ 1 h 133"/>
                <a:gd name="T10" fmla="*/ 1 w 112"/>
                <a:gd name="T11" fmla="*/ 1 h 133"/>
                <a:gd name="T12" fmla="*/ 1 w 112"/>
                <a:gd name="T13" fmla="*/ 1 h 133"/>
                <a:gd name="T14" fmla="*/ 1 w 112"/>
                <a:gd name="T15" fmla="*/ 1 h 133"/>
                <a:gd name="T16" fmla="*/ 1 w 112"/>
                <a:gd name="T17" fmla="*/ 1 h 133"/>
                <a:gd name="T18" fmla="*/ 1 w 112"/>
                <a:gd name="T19" fmla="*/ 1 h 133"/>
                <a:gd name="T20" fmla="*/ 1 w 112"/>
                <a:gd name="T21" fmla="*/ 1 h 133"/>
                <a:gd name="T22" fmla="*/ 1 w 112"/>
                <a:gd name="T23" fmla="*/ 1 h 133"/>
                <a:gd name="T24" fmla="*/ 1 w 112"/>
                <a:gd name="T25" fmla="*/ 1 h 133"/>
                <a:gd name="T26" fmla="*/ 1 w 112"/>
                <a:gd name="T27" fmla="*/ 1 h 133"/>
                <a:gd name="T28" fmla="*/ 1 w 112"/>
                <a:gd name="T29" fmla="*/ 1 h 13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2" h="133">
                  <a:moveTo>
                    <a:pt x="112" y="36"/>
                  </a:moveTo>
                  <a:cubicBezTo>
                    <a:pt x="108" y="34"/>
                    <a:pt x="100" y="0"/>
                    <a:pt x="100" y="0"/>
                  </a:cubicBezTo>
                  <a:cubicBezTo>
                    <a:pt x="100" y="0"/>
                    <a:pt x="86" y="7"/>
                    <a:pt x="82" y="12"/>
                  </a:cubicBezTo>
                  <a:cubicBezTo>
                    <a:pt x="79" y="17"/>
                    <a:pt x="69" y="32"/>
                    <a:pt x="62" y="34"/>
                  </a:cubicBezTo>
                  <a:cubicBezTo>
                    <a:pt x="55" y="37"/>
                    <a:pt x="44" y="37"/>
                    <a:pt x="40" y="29"/>
                  </a:cubicBezTo>
                  <a:cubicBezTo>
                    <a:pt x="37" y="20"/>
                    <a:pt x="33" y="3"/>
                    <a:pt x="26" y="4"/>
                  </a:cubicBezTo>
                  <a:cubicBezTo>
                    <a:pt x="23" y="3"/>
                    <a:pt x="23" y="3"/>
                    <a:pt x="23" y="3"/>
                  </a:cubicBezTo>
                  <a:cubicBezTo>
                    <a:pt x="23" y="3"/>
                    <a:pt x="0" y="37"/>
                    <a:pt x="6" y="46"/>
                  </a:cubicBezTo>
                  <a:cubicBezTo>
                    <a:pt x="11" y="56"/>
                    <a:pt x="10" y="102"/>
                    <a:pt x="3" y="113"/>
                  </a:cubicBezTo>
                  <a:cubicBezTo>
                    <a:pt x="19" y="130"/>
                    <a:pt x="19" y="130"/>
                    <a:pt x="19" y="130"/>
                  </a:cubicBezTo>
                  <a:cubicBezTo>
                    <a:pt x="19" y="130"/>
                    <a:pt x="43" y="133"/>
                    <a:pt x="48" y="128"/>
                  </a:cubicBezTo>
                  <a:cubicBezTo>
                    <a:pt x="53" y="122"/>
                    <a:pt x="68" y="103"/>
                    <a:pt x="72" y="95"/>
                  </a:cubicBezTo>
                  <a:cubicBezTo>
                    <a:pt x="77" y="87"/>
                    <a:pt x="79" y="85"/>
                    <a:pt x="86" y="83"/>
                  </a:cubicBezTo>
                  <a:cubicBezTo>
                    <a:pt x="93" y="80"/>
                    <a:pt x="95" y="74"/>
                    <a:pt x="95" y="69"/>
                  </a:cubicBezTo>
                  <a:cubicBezTo>
                    <a:pt x="95" y="63"/>
                    <a:pt x="106" y="39"/>
                    <a:pt x="112" y="36"/>
                  </a:cubicBezTo>
                  <a:close/>
                </a:path>
              </a:pathLst>
            </a:custGeom>
            <a:solidFill>
              <a:srgbClr val="DDDDDD">
                <a:alpha val="30000"/>
              </a:srgbClr>
            </a:solidFill>
            <a:ln w="3175" cap="rnd">
              <a:noFill/>
              <a:prstDash val="solid"/>
              <a:round/>
              <a:headEnd/>
              <a:tailEnd/>
            </a:ln>
          </p:spPr>
          <p:txBody>
            <a:bodyPr/>
            <a:lstStyle/>
            <a:p>
              <a:endParaRPr lang="en-US"/>
            </a:p>
          </p:txBody>
        </p:sp>
        <p:sp>
          <p:nvSpPr>
            <p:cNvPr id="272" name="Freeform 375"/>
            <p:cNvSpPr>
              <a:spLocks/>
            </p:cNvSpPr>
            <p:nvPr/>
          </p:nvSpPr>
          <p:spPr bwMode="auto">
            <a:xfrm>
              <a:off x="4741863" y="3714750"/>
              <a:ext cx="469900" cy="406400"/>
            </a:xfrm>
            <a:custGeom>
              <a:avLst/>
              <a:gdLst>
                <a:gd name="T0" fmla="*/ 3 w 532"/>
                <a:gd name="T1" fmla="*/ 1 h 459"/>
                <a:gd name="T2" fmla="*/ 3 w 532"/>
                <a:gd name="T3" fmla="*/ 1 h 459"/>
                <a:gd name="T4" fmla="*/ 2 w 532"/>
                <a:gd name="T5" fmla="*/ 1 h 459"/>
                <a:gd name="T6" fmla="*/ 2 w 532"/>
                <a:gd name="T7" fmla="*/ 1 h 459"/>
                <a:gd name="T8" fmla="*/ 2 w 532"/>
                <a:gd name="T9" fmla="*/ 1 h 459"/>
                <a:gd name="T10" fmla="*/ 2 w 532"/>
                <a:gd name="T11" fmla="*/ 1 h 459"/>
                <a:gd name="T12" fmla="*/ 1 w 532"/>
                <a:gd name="T13" fmla="*/ 1 h 459"/>
                <a:gd name="T14" fmla="*/ 1 w 532"/>
                <a:gd name="T15" fmla="*/ 0 h 459"/>
                <a:gd name="T16" fmla="*/ 1 w 532"/>
                <a:gd name="T17" fmla="*/ 1 h 459"/>
                <a:gd name="T18" fmla="*/ 1 w 532"/>
                <a:gd name="T19" fmla="*/ 1 h 459"/>
                <a:gd name="T20" fmla="*/ 1 w 532"/>
                <a:gd name="T21" fmla="*/ 1 h 459"/>
                <a:gd name="T22" fmla="*/ 1 w 532"/>
                <a:gd name="T23" fmla="*/ 1 h 459"/>
                <a:gd name="T24" fmla="*/ 1 w 532"/>
                <a:gd name="T25" fmla="*/ 1 h 459"/>
                <a:gd name="T26" fmla="*/ 1 w 532"/>
                <a:gd name="T27" fmla="*/ 1 h 459"/>
                <a:gd name="T28" fmla="*/ 1 w 532"/>
                <a:gd name="T29" fmla="*/ 1 h 459"/>
                <a:gd name="T30" fmla="*/ 1 w 532"/>
                <a:gd name="T31" fmla="*/ 1 h 459"/>
                <a:gd name="T32" fmla="*/ 1 w 532"/>
                <a:gd name="T33" fmla="*/ 1 h 459"/>
                <a:gd name="T34" fmla="*/ 1 w 532"/>
                <a:gd name="T35" fmla="*/ 2 h 459"/>
                <a:gd name="T36" fmla="*/ 1 w 532"/>
                <a:gd name="T37" fmla="*/ 2 h 459"/>
                <a:gd name="T38" fmla="*/ 1 w 532"/>
                <a:gd name="T39" fmla="*/ 2 h 459"/>
                <a:gd name="T40" fmla="*/ 1 w 532"/>
                <a:gd name="T41" fmla="*/ 2 h 459"/>
                <a:gd name="T42" fmla="*/ 1 w 532"/>
                <a:gd name="T43" fmla="*/ 2 h 459"/>
                <a:gd name="T44" fmla="*/ 1 w 532"/>
                <a:gd name="T45" fmla="*/ 2 h 459"/>
                <a:gd name="T46" fmla="*/ 1 w 532"/>
                <a:gd name="T47" fmla="*/ 2 h 459"/>
                <a:gd name="T48" fmla="*/ 1 w 532"/>
                <a:gd name="T49" fmla="*/ 2 h 459"/>
                <a:gd name="T50" fmla="*/ 1 w 532"/>
                <a:gd name="T51" fmla="*/ 2 h 459"/>
                <a:gd name="T52" fmla="*/ 1 w 532"/>
                <a:gd name="T53" fmla="*/ 2 h 459"/>
                <a:gd name="T54" fmla="*/ 1 w 532"/>
                <a:gd name="T55" fmla="*/ 2 h 459"/>
                <a:gd name="T56" fmla="*/ 1 w 532"/>
                <a:gd name="T57" fmla="*/ 2 h 459"/>
                <a:gd name="T58" fmla="*/ 1 w 532"/>
                <a:gd name="T59" fmla="*/ 3 h 459"/>
                <a:gd name="T60" fmla="*/ 1 w 532"/>
                <a:gd name="T61" fmla="*/ 3 h 459"/>
                <a:gd name="T62" fmla="*/ 1 w 532"/>
                <a:gd name="T63" fmla="*/ 3 h 459"/>
                <a:gd name="T64" fmla="*/ 2 w 532"/>
                <a:gd name="T65" fmla="*/ 3 h 459"/>
                <a:gd name="T66" fmla="*/ 2 w 532"/>
                <a:gd name="T67" fmla="*/ 3 h 459"/>
                <a:gd name="T68" fmla="*/ 2 w 532"/>
                <a:gd name="T69" fmla="*/ 4 h 459"/>
                <a:gd name="T70" fmla="*/ 2 w 532"/>
                <a:gd name="T71" fmla="*/ 4 h 459"/>
                <a:gd name="T72" fmla="*/ 2 w 532"/>
                <a:gd name="T73" fmla="*/ 4 h 459"/>
                <a:gd name="T74" fmla="*/ 2 w 532"/>
                <a:gd name="T75" fmla="*/ 4 h 459"/>
                <a:gd name="T76" fmla="*/ 3 w 532"/>
                <a:gd name="T77" fmla="*/ 4 h 459"/>
                <a:gd name="T78" fmla="*/ 3 w 532"/>
                <a:gd name="T79" fmla="*/ 4 h 459"/>
                <a:gd name="T80" fmla="*/ 3 w 532"/>
                <a:gd name="T81" fmla="*/ 4 h 459"/>
                <a:gd name="T82" fmla="*/ 3 w 532"/>
                <a:gd name="T83" fmla="*/ 4 h 459"/>
                <a:gd name="T84" fmla="*/ 3 w 532"/>
                <a:gd name="T85" fmla="*/ 4 h 459"/>
                <a:gd name="T86" fmla="*/ 4 w 532"/>
                <a:gd name="T87" fmla="*/ 4 h 459"/>
                <a:gd name="T88" fmla="*/ 4 w 532"/>
                <a:gd name="T89" fmla="*/ 3 h 459"/>
                <a:gd name="T90" fmla="*/ 4 w 532"/>
                <a:gd name="T91" fmla="*/ 3 h 459"/>
                <a:gd name="T92" fmla="*/ 4 w 532"/>
                <a:gd name="T93" fmla="*/ 3 h 459"/>
                <a:gd name="T94" fmla="*/ 4 w 532"/>
                <a:gd name="T95" fmla="*/ 3 h 459"/>
                <a:gd name="T96" fmla="*/ 5 w 532"/>
                <a:gd name="T97" fmla="*/ 3 h 459"/>
                <a:gd name="T98" fmla="*/ 5 w 532"/>
                <a:gd name="T99" fmla="*/ 3 h 459"/>
                <a:gd name="T100" fmla="*/ 4 w 532"/>
                <a:gd name="T101" fmla="*/ 2 h 459"/>
                <a:gd name="T102" fmla="*/ 4 w 532"/>
                <a:gd name="T103" fmla="*/ 2 h 459"/>
                <a:gd name="T104" fmla="*/ 4 w 532"/>
                <a:gd name="T105" fmla="*/ 2 h 459"/>
                <a:gd name="T106" fmla="*/ 4 w 532"/>
                <a:gd name="T107" fmla="*/ 2 h 459"/>
                <a:gd name="T108" fmla="*/ 4 w 532"/>
                <a:gd name="T109" fmla="*/ 2 h 459"/>
                <a:gd name="T110" fmla="*/ 4 w 532"/>
                <a:gd name="T111" fmla="*/ 2 h 459"/>
                <a:gd name="T112" fmla="*/ 4 w 532"/>
                <a:gd name="T113" fmla="*/ 1 h 459"/>
                <a:gd name="T114" fmla="*/ 4 w 532"/>
                <a:gd name="T115" fmla="*/ 1 h 459"/>
                <a:gd name="T116" fmla="*/ 4 w 532"/>
                <a:gd name="T117" fmla="*/ 1 h 459"/>
                <a:gd name="T118" fmla="*/ 3 w 532"/>
                <a:gd name="T119" fmla="*/ 1 h 459"/>
                <a:gd name="T120" fmla="*/ 3 w 532"/>
                <a:gd name="T121" fmla="*/ 1 h 459"/>
                <a:gd name="T122" fmla="*/ 3 w 532"/>
                <a:gd name="T123" fmla="*/ 1 h 45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32" h="459">
                  <a:moveTo>
                    <a:pt x="332" y="92"/>
                  </a:moveTo>
                  <a:cubicBezTo>
                    <a:pt x="331" y="102"/>
                    <a:pt x="320" y="108"/>
                    <a:pt x="311" y="106"/>
                  </a:cubicBezTo>
                  <a:cubicBezTo>
                    <a:pt x="303" y="105"/>
                    <a:pt x="291" y="101"/>
                    <a:pt x="278" y="101"/>
                  </a:cubicBezTo>
                  <a:cubicBezTo>
                    <a:pt x="266" y="101"/>
                    <a:pt x="254" y="98"/>
                    <a:pt x="247" y="91"/>
                  </a:cubicBezTo>
                  <a:cubicBezTo>
                    <a:pt x="240" y="84"/>
                    <a:pt x="223" y="56"/>
                    <a:pt x="217" y="48"/>
                  </a:cubicBezTo>
                  <a:cubicBezTo>
                    <a:pt x="212" y="40"/>
                    <a:pt x="201" y="27"/>
                    <a:pt x="196" y="27"/>
                  </a:cubicBezTo>
                  <a:cubicBezTo>
                    <a:pt x="192" y="27"/>
                    <a:pt x="154" y="5"/>
                    <a:pt x="145" y="5"/>
                  </a:cubicBezTo>
                  <a:cubicBezTo>
                    <a:pt x="135" y="5"/>
                    <a:pt x="121" y="1"/>
                    <a:pt x="118" y="0"/>
                  </a:cubicBezTo>
                  <a:cubicBezTo>
                    <a:pt x="112" y="3"/>
                    <a:pt x="101" y="27"/>
                    <a:pt x="101" y="33"/>
                  </a:cubicBezTo>
                  <a:cubicBezTo>
                    <a:pt x="101" y="38"/>
                    <a:pt x="99" y="44"/>
                    <a:pt x="92" y="47"/>
                  </a:cubicBezTo>
                  <a:cubicBezTo>
                    <a:pt x="85" y="49"/>
                    <a:pt x="83" y="51"/>
                    <a:pt x="78" y="59"/>
                  </a:cubicBezTo>
                  <a:cubicBezTo>
                    <a:pt x="74" y="67"/>
                    <a:pt x="59" y="86"/>
                    <a:pt x="54" y="92"/>
                  </a:cubicBezTo>
                  <a:cubicBezTo>
                    <a:pt x="49" y="97"/>
                    <a:pt x="25" y="94"/>
                    <a:pt x="25" y="94"/>
                  </a:cubicBezTo>
                  <a:cubicBezTo>
                    <a:pt x="9" y="77"/>
                    <a:pt x="9" y="77"/>
                    <a:pt x="9" y="77"/>
                  </a:cubicBezTo>
                  <a:cubicBezTo>
                    <a:pt x="9" y="77"/>
                    <a:pt x="0" y="110"/>
                    <a:pt x="7" y="115"/>
                  </a:cubicBezTo>
                  <a:cubicBezTo>
                    <a:pt x="14" y="121"/>
                    <a:pt x="25" y="126"/>
                    <a:pt x="28" y="131"/>
                  </a:cubicBezTo>
                  <a:cubicBezTo>
                    <a:pt x="30" y="136"/>
                    <a:pt x="27" y="142"/>
                    <a:pt x="32" y="148"/>
                  </a:cubicBezTo>
                  <a:cubicBezTo>
                    <a:pt x="38" y="155"/>
                    <a:pt x="50" y="161"/>
                    <a:pt x="53" y="163"/>
                  </a:cubicBezTo>
                  <a:cubicBezTo>
                    <a:pt x="55" y="165"/>
                    <a:pt x="57" y="172"/>
                    <a:pt x="61" y="180"/>
                  </a:cubicBezTo>
                  <a:cubicBezTo>
                    <a:pt x="66" y="189"/>
                    <a:pt x="72" y="212"/>
                    <a:pt x="70" y="216"/>
                  </a:cubicBezTo>
                  <a:cubicBezTo>
                    <a:pt x="68" y="220"/>
                    <a:pt x="67" y="228"/>
                    <a:pt x="72" y="228"/>
                  </a:cubicBezTo>
                  <a:cubicBezTo>
                    <a:pt x="78" y="228"/>
                    <a:pt x="79" y="223"/>
                    <a:pt x="85" y="222"/>
                  </a:cubicBezTo>
                  <a:cubicBezTo>
                    <a:pt x="91" y="221"/>
                    <a:pt x="88" y="221"/>
                    <a:pt x="93" y="224"/>
                  </a:cubicBezTo>
                  <a:cubicBezTo>
                    <a:pt x="99" y="227"/>
                    <a:pt x="102" y="238"/>
                    <a:pt x="102" y="238"/>
                  </a:cubicBezTo>
                  <a:cubicBezTo>
                    <a:pt x="102" y="238"/>
                    <a:pt x="87" y="243"/>
                    <a:pt x="99" y="244"/>
                  </a:cubicBezTo>
                  <a:cubicBezTo>
                    <a:pt x="111" y="245"/>
                    <a:pt x="111" y="237"/>
                    <a:pt x="114" y="245"/>
                  </a:cubicBezTo>
                  <a:cubicBezTo>
                    <a:pt x="116" y="252"/>
                    <a:pt x="104" y="260"/>
                    <a:pt x="104" y="263"/>
                  </a:cubicBezTo>
                  <a:cubicBezTo>
                    <a:pt x="104" y="266"/>
                    <a:pt x="100" y="267"/>
                    <a:pt x="104" y="271"/>
                  </a:cubicBezTo>
                  <a:cubicBezTo>
                    <a:pt x="109" y="275"/>
                    <a:pt x="118" y="266"/>
                    <a:pt x="118" y="277"/>
                  </a:cubicBezTo>
                  <a:cubicBezTo>
                    <a:pt x="118" y="287"/>
                    <a:pt x="110" y="280"/>
                    <a:pt x="116" y="294"/>
                  </a:cubicBezTo>
                  <a:cubicBezTo>
                    <a:pt x="122" y="307"/>
                    <a:pt x="133" y="320"/>
                    <a:pt x="140" y="327"/>
                  </a:cubicBezTo>
                  <a:cubicBezTo>
                    <a:pt x="148" y="333"/>
                    <a:pt x="153" y="352"/>
                    <a:pt x="153" y="352"/>
                  </a:cubicBezTo>
                  <a:cubicBezTo>
                    <a:pt x="153" y="352"/>
                    <a:pt x="150" y="351"/>
                    <a:pt x="161" y="357"/>
                  </a:cubicBezTo>
                  <a:cubicBezTo>
                    <a:pt x="173" y="363"/>
                    <a:pt x="176" y="360"/>
                    <a:pt x="181" y="370"/>
                  </a:cubicBezTo>
                  <a:cubicBezTo>
                    <a:pt x="186" y="381"/>
                    <a:pt x="187" y="381"/>
                    <a:pt x="194" y="395"/>
                  </a:cubicBezTo>
                  <a:cubicBezTo>
                    <a:pt x="200" y="408"/>
                    <a:pt x="215" y="434"/>
                    <a:pt x="219" y="436"/>
                  </a:cubicBezTo>
                  <a:cubicBezTo>
                    <a:pt x="224" y="439"/>
                    <a:pt x="227" y="416"/>
                    <a:pt x="240" y="421"/>
                  </a:cubicBezTo>
                  <a:cubicBezTo>
                    <a:pt x="252" y="427"/>
                    <a:pt x="281" y="434"/>
                    <a:pt x="284" y="437"/>
                  </a:cubicBezTo>
                  <a:cubicBezTo>
                    <a:pt x="286" y="440"/>
                    <a:pt x="296" y="459"/>
                    <a:pt x="303" y="453"/>
                  </a:cubicBezTo>
                  <a:cubicBezTo>
                    <a:pt x="310" y="448"/>
                    <a:pt x="311" y="439"/>
                    <a:pt x="317" y="435"/>
                  </a:cubicBezTo>
                  <a:cubicBezTo>
                    <a:pt x="323" y="432"/>
                    <a:pt x="332" y="424"/>
                    <a:pt x="334" y="421"/>
                  </a:cubicBezTo>
                  <a:cubicBezTo>
                    <a:pt x="337" y="417"/>
                    <a:pt x="330" y="406"/>
                    <a:pt x="343" y="402"/>
                  </a:cubicBezTo>
                  <a:cubicBezTo>
                    <a:pt x="356" y="397"/>
                    <a:pt x="351" y="384"/>
                    <a:pt x="367" y="389"/>
                  </a:cubicBezTo>
                  <a:cubicBezTo>
                    <a:pt x="384" y="395"/>
                    <a:pt x="381" y="383"/>
                    <a:pt x="395" y="382"/>
                  </a:cubicBezTo>
                  <a:cubicBezTo>
                    <a:pt x="409" y="381"/>
                    <a:pt x="419" y="376"/>
                    <a:pt x="419" y="376"/>
                  </a:cubicBezTo>
                  <a:cubicBezTo>
                    <a:pt x="442" y="369"/>
                    <a:pt x="442" y="369"/>
                    <a:pt x="442" y="369"/>
                  </a:cubicBezTo>
                  <a:cubicBezTo>
                    <a:pt x="442" y="369"/>
                    <a:pt x="460" y="366"/>
                    <a:pt x="473" y="362"/>
                  </a:cubicBezTo>
                  <a:cubicBezTo>
                    <a:pt x="486" y="358"/>
                    <a:pt x="496" y="341"/>
                    <a:pt x="507" y="342"/>
                  </a:cubicBezTo>
                  <a:cubicBezTo>
                    <a:pt x="519" y="344"/>
                    <a:pt x="526" y="326"/>
                    <a:pt x="526" y="326"/>
                  </a:cubicBezTo>
                  <a:cubicBezTo>
                    <a:pt x="526" y="326"/>
                    <a:pt x="532" y="300"/>
                    <a:pt x="529" y="291"/>
                  </a:cubicBezTo>
                  <a:cubicBezTo>
                    <a:pt x="526" y="281"/>
                    <a:pt x="512" y="275"/>
                    <a:pt x="508" y="276"/>
                  </a:cubicBezTo>
                  <a:cubicBezTo>
                    <a:pt x="504" y="277"/>
                    <a:pt x="488" y="259"/>
                    <a:pt x="476" y="262"/>
                  </a:cubicBezTo>
                  <a:cubicBezTo>
                    <a:pt x="464" y="264"/>
                    <a:pt x="450" y="276"/>
                    <a:pt x="442" y="259"/>
                  </a:cubicBezTo>
                  <a:cubicBezTo>
                    <a:pt x="435" y="243"/>
                    <a:pt x="428" y="209"/>
                    <a:pt x="428" y="209"/>
                  </a:cubicBezTo>
                  <a:cubicBezTo>
                    <a:pt x="428" y="209"/>
                    <a:pt x="424" y="193"/>
                    <a:pt x="413" y="188"/>
                  </a:cubicBezTo>
                  <a:cubicBezTo>
                    <a:pt x="403" y="183"/>
                    <a:pt x="394" y="179"/>
                    <a:pt x="396" y="171"/>
                  </a:cubicBezTo>
                  <a:cubicBezTo>
                    <a:pt x="399" y="163"/>
                    <a:pt x="404" y="150"/>
                    <a:pt x="401" y="149"/>
                  </a:cubicBezTo>
                  <a:cubicBezTo>
                    <a:pt x="398" y="148"/>
                    <a:pt x="393" y="140"/>
                    <a:pt x="393" y="140"/>
                  </a:cubicBezTo>
                  <a:cubicBezTo>
                    <a:pt x="393" y="140"/>
                    <a:pt x="390" y="127"/>
                    <a:pt x="385" y="129"/>
                  </a:cubicBezTo>
                  <a:cubicBezTo>
                    <a:pt x="381" y="130"/>
                    <a:pt x="374" y="126"/>
                    <a:pt x="374" y="126"/>
                  </a:cubicBezTo>
                  <a:cubicBezTo>
                    <a:pt x="370" y="110"/>
                    <a:pt x="370" y="110"/>
                    <a:pt x="370" y="110"/>
                  </a:cubicBezTo>
                  <a:cubicBezTo>
                    <a:pt x="370" y="110"/>
                    <a:pt x="335" y="113"/>
                    <a:pt x="332" y="92"/>
                  </a:cubicBezTo>
                  <a:close/>
                </a:path>
              </a:pathLst>
            </a:custGeom>
            <a:solidFill>
              <a:srgbClr val="DDDDDD">
                <a:alpha val="30000"/>
              </a:srgbClr>
            </a:solidFill>
            <a:ln w="3175" cap="rnd">
              <a:noFill/>
              <a:prstDash val="solid"/>
              <a:round/>
              <a:headEnd/>
              <a:tailEnd/>
            </a:ln>
          </p:spPr>
          <p:txBody>
            <a:bodyPr/>
            <a:lstStyle/>
            <a:p>
              <a:endParaRPr lang="en-US"/>
            </a:p>
          </p:txBody>
        </p:sp>
        <p:sp>
          <p:nvSpPr>
            <p:cNvPr id="273" name="Freeform 376"/>
            <p:cNvSpPr>
              <a:spLocks/>
            </p:cNvSpPr>
            <p:nvPr/>
          </p:nvSpPr>
          <p:spPr bwMode="auto">
            <a:xfrm>
              <a:off x="4929188" y="4035425"/>
              <a:ext cx="244475" cy="160337"/>
            </a:xfrm>
            <a:custGeom>
              <a:avLst/>
              <a:gdLst>
                <a:gd name="T0" fmla="*/ 1 w 277"/>
                <a:gd name="T1" fmla="*/ 1 h 182"/>
                <a:gd name="T2" fmla="*/ 1 w 277"/>
                <a:gd name="T3" fmla="*/ 1 h 182"/>
                <a:gd name="T4" fmla="*/ 1 w 277"/>
                <a:gd name="T5" fmla="*/ 1 h 182"/>
                <a:gd name="T6" fmla="*/ 1 w 277"/>
                <a:gd name="T7" fmla="*/ 1 h 182"/>
                <a:gd name="T8" fmla="*/ 1 w 277"/>
                <a:gd name="T9" fmla="*/ 1 h 182"/>
                <a:gd name="T10" fmla="*/ 1 w 277"/>
                <a:gd name="T11" fmla="*/ 1 h 182"/>
                <a:gd name="T12" fmla="*/ 1 w 277"/>
                <a:gd name="T13" fmla="*/ 1 h 182"/>
                <a:gd name="T14" fmla="*/ 1 w 277"/>
                <a:gd name="T15" fmla="*/ 1 h 182"/>
                <a:gd name="T16" fmla="*/ 2 w 277"/>
                <a:gd name="T17" fmla="*/ 1 h 182"/>
                <a:gd name="T18" fmla="*/ 2 w 277"/>
                <a:gd name="T19" fmla="*/ 1 h 182"/>
                <a:gd name="T20" fmla="*/ 2 w 277"/>
                <a:gd name="T21" fmla="*/ 1 h 182"/>
                <a:gd name="T22" fmla="*/ 2 w 277"/>
                <a:gd name="T23" fmla="*/ 0 h 182"/>
                <a:gd name="T24" fmla="*/ 2 w 277"/>
                <a:gd name="T25" fmla="*/ 1 h 182"/>
                <a:gd name="T26" fmla="*/ 2 w 277"/>
                <a:gd name="T27" fmla="*/ 1 h 182"/>
                <a:gd name="T28" fmla="*/ 2 w 277"/>
                <a:gd name="T29" fmla="*/ 1 h 182"/>
                <a:gd name="T30" fmla="*/ 2 w 277"/>
                <a:gd name="T31" fmla="*/ 1 h 182"/>
                <a:gd name="T32" fmla="*/ 2 w 277"/>
                <a:gd name="T33" fmla="*/ 1 h 182"/>
                <a:gd name="T34" fmla="*/ 2 w 277"/>
                <a:gd name="T35" fmla="*/ 1 h 182"/>
                <a:gd name="T36" fmla="*/ 2 w 277"/>
                <a:gd name="T37" fmla="*/ 1 h 182"/>
                <a:gd name="T38" fmla="*/ 1 w 277"/>
                <a:gd name="T39" fmla="*/ 1 h 182"/>
                <a:gd name="T40" fmla="*/ 1 w 277"/>
                <a:gd name="T41" fmla="*/ 1 h 182"/>
                <a:gd name="T42" fmla="*/ 1 w 277"/>
                <a:gd name="T43" fmla="*/ 1 h 182"/>
                <a:gd name="T44" fmla="*/ 1 w 277"/>
                <a:gd name="T45" fmla="*/ 1 h 182"/>
                <a:gd name="T46" fmla="*/ 1 w 277"/>
                <a:gd name="T47" fmla="*/ 1 h 182"/>
                <a:gd name="T48" fmla="*/ 1 w 277"/>
                <a:gd name="T49" fmla="*/ 2 h 182"/>
                <a:gd name="T50" fmla="*/ 1 w 277"/>
                <a:gd name="T51" fmla="*/ 1 h 182"/>
                <a:gd name="T52" fmla="*/ 1 w 277"/>
                <a:gd name="T53" fmla="*/ 1 h 182"/>
                <a:gd name="T54" fmla="*/ 1 w 277"/>
                <a:gd name="T55" fmla="*/ 1 h 182"/>
                <a:gd name="T56" fmla="*/ 1 w 277"/>
                <a:gd name="T57" fmla="*/ 1 h 18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77" h="182">
                  <a:moveTo>
                    <a:pt x="7" y="74"/>
                  </a:moveTo>
                  <a:cubicBezTo>
                    <a:pt x="12" y="77"/>
                    <a:pt x="15" y="54"/>
                    <a:pt x="28" y="59"/>
                  </a:cubicBezTo>
                  <a:cubicBezTo>
                    <a:pt x="40" y="65"/>
                    <a:pt x="69" y="72"/>
                    <a:pt x="72" y="75"/>
                  </a:cubicBezTo>
                  <a:cubicBezTo>
                    <a:pt x="74" y="78"/>
                    <a:pt x="84" y="97"/>
                    <a:pt x="91" y="91"/>
                  </a:cubicBezTo>
                  <a:cubicBezTo>
                    <a:pt x="98" y="86"/>
                    <a:pt x="99" y="77"/>
                    <a:pt x="105" y="73"/>
                  </a:cubicBezTo>
                  <a:cubicBezTo>
                    <a:pt x="111" y="70"/>
                    <a:pt x="120" y="62"/>
                    <a:pt x="122" y="59"/>
                  </a:cubicBezTo>
                  <a:cubicBezTo>
                    <a:pt x="125" y="55"/>
                    <a:pt x="118" y="44"/>
                    <a:pt x="131" y="40"/>
                  </a:cubicBezTo>
                  <a:cubicBezTo>
                    <a:pt x="144" y="35"/>
                    <a:pt x="139" y="22"/>
                    <a:pt x="155" y="27"/>
                  </a:cubicBezTo>
                  <a:cubicBezTo>
                    <a:pt x="172" y="33"/>
                    <a:pt x="169" y="21"/>
                    <a:pt x="183" y="20"/>
                  </a:cubicBezTo>
                  <a:cubicBezTo>
                    <a:pt x="197" y="19"/>
                    <a:pt x="207" y="14"/>
                    <a:pt x="207" y="14"/>
                  </a:cubicBezTo>
                  <a:cubicBezTo>
                    <a:pt x="230" y="7"/>
                    <a:pt x="230" y="7"/>
                    <a:pt x="230" y="7"/>
                  </a:cubicBezTo>
                  <a:cubicBezTo>
                    <a:pt x="230" y="7"/>
                    <a:pt x="248" y="4"/>
                    <a:pt x="261" y="0"/>
                  </a:cubicBezTo>
                  <a:cubicBezTo>
                    <a:pt x="261" y="0"/>
                    <a:pt x="258" y="19"/>
                    <a:pt x="265" y="28"/>
                  </a:cubicBezTo>
                  <a:cubicBezTo>
                    <a:pt x="272" y="38"/>
                    <a:pt x="272" y="54"/>
                    <a:pt x="274" y="60"/>
                  </a:cubicBezTo>
                  <a:cubicBezTo>
                    <a:pt x="277" y="66"/>
                    <a:pt x="274" y="77"/>
                    <a:pt x="266" y="86"/>
                  </a:cubicBezTo>
                  <a:cubicBezTo>
                    <a:pt x="258" y="95"/>
                    <a:pt x="246" y="84"/>
                    <a:pt x="245" y="95"/>
                  </a:cubicBezTo>
                  <a:cubicBezTo>
                    <a:pt x="244" y="107"/>
                    <a:pt x="233" y="87"/>
                    <a:pt x="228" y="106"/>
                  </a:cubicBezTo>
                  <a:cubicBezTo>
                    <a:pt x="224" y="125"/>
                    <a:pt x="205" y="126"/>
                    <a:pt x="198" y="128"/>
                  </a:cubicBezTo>
                  <a:cubicBezTo>
                    <a:pt x="191" y="131"/>
                    <a:pt x="184" y="122"/>
                    <a:pt x="178" y="131"/>
                  </a:cubicBezTo>
                  <a:cubicBezTo>
                    <a:pt x="172" y="139"/>
                    <a:pt x="149" y="146"/>
                    <a:pt x="144" y="145"/>
                  </a:cubicBezTo>
                  <a:cubicBezTo>
                    <a:pt x="139" y="143"/>
                    <a:pt x="129" y="128"/>
                    <a:pt x="127" y="136"/>
                  </a:cubicBezTo>
                  <a:cubicBezTo>
                    <a:pt x="126" y="145"/>
                    <a:pt x="125" y="146"/>
                    <a:pt x="124" y="152"/>
                  </a:cubicBezTo>
                  <a:cubicBezTo>
                    <a:pt x="123" y="158"/>
                    <a:pt x="106" y="158"/>
                    <a:pt x="102" y="160"/>
                  </a:cubicBezTo>
                  <a:cubicBezTo>
                    <a:pt x="97" y="162"/>
                    <a:pt x="90" y="149"/>
                    <a:pt x="88" y="158"/>
                  </a:cubicBezTo>
                  <a:cubicBezTo>
                    <a:pt x="85" y="166"/>
                    <a:pt x="99" y="182"/>
                    <a:pt x="66" y="181"/>
                  </a:cubicBezTo>
                  <a:cubicBezTo>
                    <a:pt x="34" y="180"/>
                    <a:pt x="27" y="159"/>
                    <a:pt x="25" y="152"/>
                  </a:cubicBezTo>
                  <a:cubicBezTo>
                    <a:pt x="24" y="145"/>
                    <a:pt x="15" y="129"/>
                    <a:pt x="11" y="128"/>
                  </a:cubicBezTo>
                  <a:cubicBezTo>
                    <a:pt x="8" y="127"/>
                    <a:pt x="0" y="113"/>
                    <a:pt x="2" y="109"/>
                  </a:cubicBezTo>
                  <a:cubicBezTo>
                    <a:pt x="4" y="106"/>
                    <a:pt x="7" y="74"/>
                    <a:pt x="7" y="74"/>
                  </a:cubicBezTo>
                  <a:close/>
                </a:path>
              </a:pathLst>
            </a:custGeom>
            <a:solidFill>
              <a:srgbClr val="DDDDDD">
                <a:alpha val="30000"/>
              </a:srgbClr>
            </a:solidFill>
            <a:ln w="3175" cap="rnd">
              <a:noFill/>
              <a:prstDash val="solid"/>
              <a:round/>
              <a:headEnd/>
              <a:tailEnd/>
            </a:ln>
          </p:spPr>
          <p:txBody>
            <a:bodyPr/>
            <a:lstStyle/>
            <a:p>
              <a:endParaRPr lang="en-US"/>
            </a:p>
          </p:txBody>
        </p:sp>
        <p:sp>
          <p:nvSpPr>
            <p:cNvPr id="274" name="Freeform 377"/>
            <p:cNvSpPr>
              <a:spLocks/>
            </p:cNvSpPr>
            <p:nvPr/>
          </p:nvSpPr>
          <p:spPr bwMode="auto">
            <a:xfrm>
              <a:off x="5156200" y="3895725"/>
              <a:ext cx="161925" cy="206375"/>
            </a:xfrm>
            <a:custGeom>
              <a:avLst/>
              <a:gdLst>
                <a:gd name="T0" fmla="*/ 1 w 183"/>
                <a:gd name="T1" fmla="*/ 1 h 233"/>
                <a:gd name="T2" fmla="*/ 1 w 183"/>
                <a:gd name="T3" fmla="*/ 1 h 233"/>
                <a:gd name="T4" fmla="*/ 1 w 183"/>
                <a:gd name="T5" fmla="*/ 1 h 233"/>
                <a:gd name="T6" fmla="*/ 1 w 183"/>
                <a:gd name="T7" fmla="*/ 1 h 233"/>
                <a:gd name="T8" fmla="*/ 1 w 183"/>
                <a:gd name="T9" fmla="*/ 2 h 233"/>
                <a:gd name="T10" fmla="*/ 1 w 183"/>
                <a:gd name="T11" fmla="*/ 2 h 233"/>
                <a:gd name="T12" fmla="*/ 1 w 183"/>
                <a:gd name="T13" fmla="*/ 2 h 233"/>
                <a:gd name="T14" fmla="*/ 1 w 183"/>
                <a:gd name="T15" fmla="*/ 2 h 233"/>
                <a:gd name="T16" fmla="*/ 1 w 183"/>
                <a:gd name="T17" fmla="*/ 2 h 233"/>
                <a:gd name="T18" fmla="*/ 1 w 183"/>
                <a:gd name="T19" fmla="*/ 2 h 233"/>
                <a:gd name="T20" fmla="*/ 1 w 183"/>
                <a:gd name="T21" fmla="*/ 1 h 233"/>
                <a:gd name="T22" fmla="*/ 1 w 183"/>
                <a:gd name="T23" fmla="*/ 1 h 233"/>
                <a:gd name="T24" fmla="*/ 2 w 183"/>
                <a:gd name="T25" fmla="*/ 1 h 233"/>
                <a:gd name="T26" fmla="*/ 2 w 183"/>
                <a:gd name="T27" fmla="*/ 1 h 233"/>
                <a:gd name="T28" fmla="*/ 2 w 183"/>
                <a:gd name="T29" fmla="*/ 1 h 233"/>
                <a:gd name="T30" fmla="*/ 1 w 183"/>
                <a:gd name="T31" fmla="*/ 1 h 233"/>
                <a:gd name="T32" fmla="*/ 1 w 183"/>
                <a:gd name="T33" fmla="*/ 1 h 233"/>
                <a:gd name="T34" fmla="*/ 1 w 183"/>
                <a:gd name="T35" fmla="*/ 1 h 233"/>
                <a:gd name="T36" fmla="*/ 1 w 183"/>
                <a:gd name="T37" fmla="*/ 1 h 233"/>
                <a:gd name="T38" fmla="*/ 1 w 183"/>
                <a:gd name="T39" fmla="*/ 1 h 233"/>
                <a:gd name="T40" fmla="*/ 1 w 183"/>
                <a:gd name="T41" fmla="*/ 1 h 233"/>
                <a:gd name="T42" fmla="*/ 1 w 183"/>
                <a:gd name="T43" fmla="*/ 1 h 23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83" h="233">
                  <a:moveTo>
                    <a:pt x="59" y="87"/>
                  </a:moveTo>
                  <a:cubicBezTo>
                    <a:pt x="62" y="96"/>
                    <a:pt x="56" y="122"/>
                    <a:pt x="56" y="122"/>
                  </a:cubicBezTo>
                  <a:cubicBezTo>
                    <a:pt x="56" y="122"/>
                    <a:pt x="49" y="140"/>
                    <a:pt x="37" y="138"/>
                  </a:cubicBezTo>
                  <a:cubicBezTo>
                    <a:pt x="26" y="137"/>
                    <a:pt x="16" y="154"/>
                    <a:pt x="3" y="158"/>
                  </a:cubicBezTo>
                  <a:cubicBezTo>
                    <a:pt x="3" y="158"/>
                    <a:pt x="0" y="177"/>
                    <a:pt x="7" y="186"/>
                  </a:cubicBezTo>
                  <a:cubicBezTo>
                    <a:pt x="14" y="196"/>
                    <a:pt x="14" y="212"/>
                    <a:pt x="16" y="218"/>
                  </a:cubicBezTo>
                  <a:cubicBezTo>
                    <a:pt x="16" y="218"/>
                    <a:pt x="22" y="233"/>
                    <a:pt x="34" y="230"/>
                  </a:cubicBezTo>
                  <a:cubicBezTo>
                    <a:pt x="46" y="226"/>
                    <a:pt x="62" y="222"/>
                    <a:pt x="71" y="220"/>
                  </a:cubicBezTo>
                  <a:cubicBezTo>
                    <a:pt x="81" y="219"/>
                    <a:pt x="97" y="215"/>
                    <a:pt x="98" y="210"/>
                  </a:cubicBezTo>
                  <a:cubicBezTo>
                    <a:pt x="100" y="205"/>
                    <a:pt x="90" y="196"/>
                    <a:pt x="105" y="185"/>
                  </a:cubicBezTo>
                  <a:cubicBezTo>
                    <a:pt x="121" y="175"/>
                    <a:pt x="124" y="157"/>
                    <a:pt x="134" y="157"/>
                  </a:cubicBezTo>
                  <a:cubicBezTo>
                    <a:pt x="143" y="157"/>
                    <a:pt x="143" y="166"/>
                    <a:pt x="143" y="157"/>
                  </a:cubicBezTo>
                  <a:cubicBezTo>
                    <a:pt x="143" y="148"/>
                    <a:pt x="155" y="129"/>
                    <a:pt x="159" y="124"/>
                  </a:cubicBezTo>
                  <a:cubicBezTo>
                    <a:pt x="164" y="120"/>
                    <a:pt x="173" y="103"/>
                    <a:pt x="178" y="97"/>
                  </a:cubicBezTo>
                  <a:cubicBezTo>
                    <a:pt x="183" y="91"/>
                    <a:pt x="166" y="63"/>
                    <a:pt x="161" y="62"/>
                  </a:cubicBezTo>
                  <a:cubicBezTo>
                    <a:pt x="155" y="61"/>
                    <a:pt x="144" y="36"/>
                    <a:pt x="137" y="36"/>
                  </a:cubicBezTo>
                  <a:cubicBezTo>
                    <a:pt x="130" y="36"/>
                    <a:pt x="116" y="34"/>
                    <a:pt x="111" y="26"/>
                  </a:cubicBezTo>
                  <a:cubicBezTo>
                    <a:pt x="107" y="17"/>
                    <a:pt x="98" y="14"/>
                    <a:pt x="94" y="12"/>
                  </a:cubicBezTo>
                  <a:cubicBezTo>
                    <a:pt x="89" y="9"/>
                    <a:pt x="84" y="0"/>
                    <a:pt x="83" y="6"/>
                  </a:cubicBezTo>
                  <a:cubicBezTo>
                    <a:pt x="82" y="12"/>
                    <a:pt x="81" y="33"/>
                    <a:pt x="81" y="33"/>
                  </a:cubicBezTo>
                  <a:cubicBezTo>
                    <a:pt x="81" y="33"/>
                    <a:pt x="71" y="46"/>
                    <a:pt x="69" y="49"/>
                  </a:cubicBezTo>
                  <a:cubicBezTo>
                    <a:pt x="67" y="53"/>
                    <a:pt x="59" y="87"/>
                    <a:pt x="59" y="87"/>
                  </a:cubicBezTo>
                  <a:close/>
                </a:path>
              </a:pathLst>
            </a:custGeom>
            <a:solidFill>
              <a:srgbClr val="DDDDDD">
                <a:alpha val="30000"/>
              </a:srgbClr>
            </a:solidFill>
            <a:ln w="3175" cap="rnd">
              <a:noFill/>
              <a:prstDash val="solid"/>
              <a:round/>
              <a:headEnd/>
              <a:tailEnd/>
            </a:ln>
          </p:spPr>
          <p:txBody>
            <a:bodyPr/>
            <a:lstStyle/>
            <a:p>
              <a:endParaRPr lang="en-US"/>
            </a:p>
          </p:txBody>
        </p:sp>
        <p:sp>
          <p:nvSpPr>
            <p:cNvPr id="275" name="Freeform 378"/>
            <p:cNvSpPr>
              <a:spLocks/>
            </p:cNvSpPr>
            <p:nvPr/>
          </p:nvSpPr>
          <p:spPr bwMode="auto">
            <a:xfrm>
              <a:off x="5106988" y="3865563"/>
              <a:ext cx="131763" cy="106362"/>
            </a:xfrm>
            <a:custGeom>
              <a:avLst/>
              <a:gdLst>
                <a:gd name="T0" fmla="*/ 0 w 150"/>
                <a:gd name="T1" fmla="*/ 1 h 121"/>
                <a:gd name="T2" fmla="*/ 1 w 150"/>
                <a:gd name="T3" fmla="*/ 1 h 121"/>
                <a:gd name="T4" fmla="*/ 1 w 150"/>
                <a:gd name="T5" fmla="*/ 1 h 121"/>
                <a:gd name="T6" fmla="*/ 1 w 150"/>
                <a:gd name="T7" fmla="*/ 1 h 121"/>
                <a:gd name="T8" fmla="*/ 1 w 150"/>
                <a:gd name="T9" fmla="*/ 1 h 121"/>
                <a:gd name="T10" fmla="*/ 1 w 150"/>
                <a:gd name="T11" fmla="*/ 1 h 121"/>
                <a:gd name="T12" fmla="*/ 1 w 150"/>
                <a:gd name="T13" fmla="*/ 1 h 121"/>
                <a:gd name="T14" fmla="*/ 1 w 150"/>
                <a:gd name="T15" fmla="*/ 1 h 121"/>
                <a:gd name="T16" fmla="*/ 1 w 150"/>
                <a:gd name="T17" fmla="*/ 1 h 121"/>
                <a:gd name="T18" fmla="*/ 1 w 150"/>
                <a:gd name="T19" fmla="*/ 1 h 121"/>
                <a:gd name="T20" fmla="*/ 1 w 150"/>
                <a:gd name="T21" fmla="*/ 1 h 121"/>
                <a:gd name="T22" fmla="*/ 1 w 150"/>
                <a:gd name="T23" fmla="*/ 0 h 121"/>
                <a:gd name="T24" fmla="*/ 1 w 150"/>
                <a:gd name="T25" fmla="*/ 1 h 121"/>
                <a:gd name="T26" fmla="*/ 1 w 150"/>
                <a:gd name="T27" fmla="*/ 1 h 121"/>
                <a:gd name="T28" fmla="*/ 1 w 150"/>
                <a:gd name="T29" fmla="*/ 1 h 121"/>
                <a:gd name="T30" fmla="*/ 1 w 150"/>
                <a:gd name="T31" fmla="*/ 1 h 121"/>
                <a:gd name="T32" fmla="*/ 1 w 150"/>
                <a:gd name="T33" fmla="*/ 1 h 121"/>
                <a:gd name="T34" fmla="*/ 1 w 150"/>
                <a:gd name="T35" fmla="*/ 1 h 121"/>
                <a:gd name="T36" fmla="*/ 0 w 150"/>
                <a:gd name="T37" fmla="*/ 1 h 12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50" h="121">
                  <a:moveTo>
                    <a:pt x="0" y="18"/>
                  </a:moveTo>
                  <a:cubicBezTo>
                    <a:pt x="11" y="23"/>
                    <a:pt x="15" y="39"/>
                    <a:pt x="15" y="39"/>
                  </a:cubicBezTo>
                  <a:cubicBezTo>
                    <a:pt x="15" y="39"/>
                    <a:pt x="22" y="73"/>
                    <a:pt x="29" y="89"/>
                  </a:cubicBezTo>
                  <a:cubicBezTo>
                    <a:pt x="37" y="106"/>
                    <a:pt x="51" y="94"/>
                    <a:pt x="63" y="92"/>
                  </a:cubicBezTo>
                  <a:cubicBezTo>
                    <a:pt x="75" y="89"/>
                    <a:pt x="91" y="107"/>
                    <a:pt x="95" y="106"/>
                  </a:cubicBezTo>
                  <a:cubicBezTo>
                    <a:pt x="99" y="105"/>
                    <a:pt x="113" y="111"/>
                    <a:pt x="116" y="121"/>
                  </a:cubicBezTo>
                  <a:cubicBezTo>
                    <a:pt x="116" y="121"/>
                    <a:pt x="124" y="87"/>
                    <a:pt x="126" y="83"/>
                  </a:cubicBezTo>
                  <a:cubicBezTo>
                    <a:pt x="128" y="80"/>
                    <a:pt x="138" y="67"/>
                    <a:pt x="138" y="67"/>
                  </a:cubicBezTo>
                  <a:cubicBezTo>
                    <a:pt x="138" y="67"/>
                    <a:pt x="139" y="46"/>
                    <a:pt x="140" y="40"/>
                  </a:cubicBezTo>
                  <a:cubicBezTo>
                    <a:pt x="140" y="40"/>
                    <a:pt x="145" y="30"/>
                    <a:pt x="148" y="27"/>
                  </a:cubicBezTo>
                  <a:cubicBezTo>
                    <a:pt x="150" y="24"/>
                    <a:pt x="149" y="11"/>
                    <a:pt x="149" y="9"/>
                  </a:cubicBezTo>
                  <a:cubicBezTo>
                    <a:pt x="149" y="7"/>
                    <a:pt x="148" y="0"/>
                    <a:pt x="148" y="0"/>
                  </a:cubicBezTo>
                  <a:cubicBezTo>
                    <a:pt x="148" y="0"/>
                    <a:pt x="134" y="11"/>
                    <a:pt x="132" y="16"/>
                  </a:cubicBezTo>
                  <a:cubicBezTo>
                    <a:pt x="130" y="20"/>
                    <a:pt x="123" y="24"/>
                    <a:pt x="118" y="30"/>
                  </a:cubicBezTo>
                  <a:cubicBezTo>
                    <a:pt x="113" y="36"/>
                    <a:pt x="112" y="37"/>
                    <a:pt x="109" y="42"/>
                  </a:cubicBezTo>
                  <a:cubicBezTo>
                    <a:pt x="106" y="46"/>
                    <a:pt x="71" y="55"/>
                    <a:pt x="66" y="55"/>
                  </a:cubicBezTo>
                  <a:cubicBezTo>
                    <a:pt x="62" y="54"/>
                    <a:pt x="48" y="53"/>
                    <a:pt x="45" y="52"/>
                  </a:cubicBezTo>
                  <a:cubicBezTo>
                    <a:pt x="42" y="51"/>
                    <a:pt x="32" y="47"/>
                    <a:pt x="30" y="44"/>
                  </a:cubicBezTo>
                  <a:cubicBezTo>
                    <a:pt x="29" y="40"/>
                    <a:pt x="13" y="20"/>
                    <a:pt x="0" y="18"/>
                  </a:cubicBezTo>
                  <a:close/>
                </a:path>
              </a:pathLst>
            </a:custGeom>
            <a:solidFill>
              <a:srgbClr val="DDDDDD">
                <a:alpha val="30000"/>
              </a:srgbClr>
            </a:solidFill>
            <a:ln w="3175" cap="rnd">
              <a:noFill/>
              <a:prstDash val="solid"/>
              <a:round/>
              <a:headEnd/>
              <a:tailEnd/>
            </a:ln>
          </p:spPr>
          <p:txBody>
            <a:bodyPr/>
            <a:lstStyle/>
            <a:p>
              <a:endParaRPr lang="en-US"/>
            </a:p>
          </p:txBody>
        </p:sp>
        <p:sp>
          <p:nvSpPr>
            <p:cNvPr id="276" name="Freeform 379"/>
            <p:cNvSpPr>
              <a:spLocks/>
            </p:cNvSpPr>
            <p:nvPr/>
          </p:nvSpPr>
          <p:spPr bwMode="auto">
            <a:xfrm>
              <a:off x="5341938" y="3571875"/>
              <a:ext cx="384175" cy="366712"/>
            </a:xfrm>
            <a:custGeom>
              <a:avLst/>
              <a:gdLst>
                <a:gd name="T0" fmla="*/ 0 w 435"/>
                <a:gd name="T1" fmla="*/ 3 h 415"/>
                <a:gd name="T2" fmla="*/ 1 w 435"/>
                <a:gd name="T3" fmla="*/ 3 h 415"/>
                <a:gd name="T4" fmla="*/ 1 w 435"/>
                <a:gd name="T5" fmla="*/ 3 h 415"/>
                <a:gd name="T6" fmla="*/ 1 w 435"/>
                <a:gd name="T7" fmla="*/ 2 h 415"/>
                <a:gd name="T8" fmla="*/ 1 w 435"/>
                <a:gd name="T9" fmla="*/ 2 h 415"/>
                <a:gd name="T10" fmla="*/ 1 w 435"/>
                <a:gd name="T11" fmla="*/ 2 h 415"/>
                <a:gd name="T12" fmla="*/ 1 w 435"/>
                <a:gd name="T13" fmla="*/ 2 h 415"/>
                <a:gd name="T14" fmla="*/ 1 w 435"/>
                <a:gd name="T15" fmla="*/ 2 h 415"/>
                <a:gd name="T16" fmla="*/ 2 w 435"/>
                <a:gd name="T17" fmla="*/ 2 h 415"/>
                <a:gd name="T18" fmla="*/ 2 w 435"/>
                <a:gd name="T19" fmla="*/ 2 h 415"/>
                <a:gd name="T20" fmla="*/ 2 w 435"/>
                <a:gd name="T21" fmla="*/ 1 h 415"/>
                <a:gd name="T22" fmla="*/ 2 w 435"/>
                <a:gd name="T23" fmla="*/ 1 h 415"/>
                <a:gd name="T24" fmla="*/ 2 w 435"/>
                <a:gd name="T25" fmla="*/ 1 h 415"/>
                <a:gd name="T26" fmla="*/ 2 w 435"/>
                <a:gd name="T27" fmla="*/ 1 h 415"/>
                <a:gd name="T28" fmla="*/ 2 w 435"/>
                <a:gd name="T29" fmla="*/ 1 h 415"/>
                <a:gd name="T30" fmla="*/ 2 w 435"/>
                <a:gd name="T31" fmla="*/ 1 h 415"/>
                <a:gd name="T32" fmla="*/ 3 w 435"/>
                <a:gd name="T33" fmla="*/ 1 h 415"/>
                <a:gd name="T34" fmla="*/ 3 w 435"/>
                <a:gd name="T35" fmla="*/ 1 h 415"/>
                <a:gd name="T36" fmla="*/ 3 w 435"/>
                <a:gd name="T37" fmla="*/ 1 h 415"/>
                <a:gd name="T38" fmla="*/ 3 w 435"/>
                <a:gd name="T39" fmla="*/ 1 h 415"/>
                <a:gd name="T40" fmla="*/ 3 w 435"/>
                <a:gd name="T41" fmla="*/ 0 h 415"/>
                <a:gd name="T42" fmla="*/ 4 w 435"/>
                <a:gd name="T43" fmla="*/ 1 h 415"/>
                <a:gd name="T44" fmla="*/ 4 w 435"/>
                <a:gd name="T45" fmla="*/ 1 h 415"/>
                <a:gd name="T46" fmla="*/ 4 w 435"/>
                <a:gd name="T47" fmla="*/ 1 h 415"/>
                <a:gd name="T48" fmla="*/ 4 w 435"/>
                <a:gd name="T49" fmla="*/ 1 h 415"/>
                <a:gd name="T50" fmla="*/ 4 w 435"/>
                <a:gd name="T51" fmla="*/ 1 h 415"/>
                <a:gd name="T52" fmla="*/ 3 w 435"/>
                <a:gd name="T53" fmla="*/ 1 h 415"/>
                <a:gd name="T54" fmla="*/ 3 w 435"/>
                <a:gd name="T55" fmla="*/ 1 h 415"/>
                <a:gd name="T56" fmla="*/ 3 w 435"/>
                <a:gd name="T57" fmla="*/ 1 h 415"/>
                <a:gd name="T58" fmla="*/ 3 w 435"/>
                <a:gd name="T59" fmla="*/ 1 h 415"/>
                <a:gd name="T60" fmla="*/ 3 w 435"/>
                <a:gd name="T61" fmla="*/ 2 h 415"/>
                <a:gd name="T62" fmla="*/ 3 w 435"/>
                <a:gd name="T63" fmla="*/ 2 h 415"/>
                <a:gd name="T64" fmla="*/ 3 w 435"/>
                <a:gd name="T65" fmla="*/ 2 h 415"/>
                <a:gd name="T66" fmla="*/ 3 w 435"/>
                <a:gd name="T67" fmla="*/ 3 h 415"/>
                <a:gd name="T68" fmla="*/ 2 w 435"/>
                <a:gd name="T69" fmla="*/ 3 h 415"/>
                <a:gd name="T70" fmla="*/ 2 w 435"/>
                <a:gd name="T71" fmla="*/ 3 h 415"/>
                <a:gd name="T72" fmla="*/ 2 w 435"/>
                <a:gd name="T73" fmla="*/ 3 h 415"/>
                <a:gd name="T74" fmla="*/ 2 w 435"/>
                <a:gd name="T75" fmla="*/ 3 h 415"/>
                <a:gd name="T76" fmla="*/ 2 w 435"/>
                <a:gd name="T77" fmla="*/ 3 h 415"/>
                <a:gd name="T78" fmla="*/ 2 w 435"/>
                <a:gd name="T79" fmla="*/ 4 h 415"/>
                <a:gd name="T80" fmla="*/ 2 w 435"/>
                <a:gd name="T81" fmla="*/ 4 h 415"/>
                <a:gd name="T82" fmla="*/ 2 w 435"/>
                <a:gd name="T83" fmla="*/ 4 h 415"/>
                <a:gd name="T84" fmla="*/ 2 w 435"/>
                <a:gd name="T85" fmla="*/ 4 h 415"/>
                <a:gd name="T86" fmla="*/ 2 w 435"/>
                <a:gd name="T87" fmla="*/ 4 h 415"/>
                <a:gd name="T88" fmla="*/ 1 w 435"/>
                <a:gd name="T89" fmla="*/ 3 h 415"/>
                <a:gd name="T90" fmla="*/ 1 w 435"/>
                <a:gd name="T91" fmla="*/ 3 h 415"/>
                <a:gd name="T92" fmla="*/ 1 w 435"/>
                <a:gd name="T93" fmla="*/ 3 h 415"/>
                <a:gd name="T94" fmla="*/ 1 w 435"/>
                <a:gd name="T95" fmla="*/ 3 h 415"/>
                <a:gd name="T96" fmla="*/ 0 w 435"/>
                <a:gd name="T97" fmla="*/ 3 h 41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435" h="415">
                  <a:moveTo>
                    <a:pt x="0" y="360"/>
                  </a:moveTo>
                  <a:cubicBezTo>
                    <a:pt x="0" y="360"/>
                    <a:pt x="20" y="346"/>
                    <a:pt x="28" y="339"/>
                  </a:cubicBezTo>
                  <a:cubicBezTo>
                    <a:pt x="36" y="332"/>
                    <a:pt x="14" y="336"/>
                    <a:pt x="36" y="317"/>
                  </a:cubicBezTo>
                  <a:cubicBezTo>
                    <a:pt x="58" y="297"/>
                    <a:pt x="51" y="282"/>
                    <a:pt x="47" y="281"/>
                  </a:cubicBezTo>
                  <a:cubicBezTo>
                    <a:pt x="18" y="255"/>
                    <a:pt x="18" y="255"/>
                    <a:pt x="18" y="255"/>
                  </a:cubicBezTo>
                  <a:cubicBezTo>
                    <a:pt x="33" y="259"/>
                    <a:pt x="82" y="251"/>
                    <a:pt x="99" y="248"/>
                  </a:cubicBezTo>
                  <a:cubicBezTo>
                    <a:pt x="117" y="246"/>
                    <a:pt x="137" y="245"/>
                    <a:pt x="142" y="236"/>
                  </a:cubicBezTo>
                  <a:cubicBezTo>
                    <a:pt x="146" y="226"/>
                    <a:pt x="145" y="221"/>
                    <a:pt x="149" y="205"/>
                  </a:cubicBezTo>
                  <a:cubicBezTo>
                    <a:pt x="152" y="189"/>
                    <a:pt x="155" y="176"/>
                    <a:pt x="164" y="178"/>
                  </a:cubicBezTo>
                  <a:cubicBezTo>
                    <a:pt x="173" y="180"/>
                    <a:pt x="166" y="178"/>
                    <a:pt x="187" y="173"/>
                  </a:cubicBezTo>
                  <a:cubicBezTo>
                    <a:pt x="209" y="169"/>
                    <a:pt x="218" y="150"/>
                    <a:pt x="225" y="146"/>
                  </a:cubicBezTo>
                  <a:cubicBezTo>
                    <a:pt x="232" y="143"/>
                    <a:pt x="241" y="116"/>
                    <a:pt x="244" y="108"/>
                  </a:cubicBezTo>
                  <a:cubicBezTo>
                    <a:pt x="246" y="99"/>
                    <a:pt x="256" y="92"/>
                    <a:pt x="265" y="90"/>
                  </a:cubicBezTo>
                  <a:cubicBezTo>
                    <a:pt x="274" y="88"/>
                    <a:pt x="279" y="77"/>
                    <a:pt x="283" y="68"/>
                  </a:cubicBezTo>
                  <a:cubicBezTo>
                    <a:pt x="286" y="58"/>
                    <a:pt x="288" y="50"/>
                    <a:pt x="283" y="45"/>
                  </a:cubicBezTo>
                  <a:cubicBezTo>
                    <a:pt x="277" y="41"/>
                    <a:pt x="275" y="32"/>
                    <a:pt x="283" y="31"/>
                  </a:cubicBezTo>
                  <a:cubicBezTo>
                    <a:pt x="290" y="30"/>
                    <a:pt x="291" y="18"/>
                    <a:pt x="297" y="21"/>
                  </a:cubicBezTo>
                  <a:cubicBezTo>
                    <a:pt x="302" y="23"/>
                    <a:pt x="307" y="21"/>
                    <a:pt x="315" y="17"/>
                  </a:cubicBezTo>
                  <a:cubicBezTo>
                    <a:pt x="324" y="14"/>
                    <a:pt x="321" y="11"/>
                    <a:pt x="334" y="16"/>
                  </a:cubicBezTo>
                  <a:cubicBezTo>
                    <a:pt x="347" y="21"/>
                    <a:pt x="375" y="17"/>
                    <a:pt x="375" y="1"/>
                  </a:cubicBezTo>
                  <a:cubicBezTo>
                    <a:pt x="374" y="0"/>
                    <a:pt x="374" y="0"/>
                    <a:pt x="374" y="0"/>
                  </a:cubicBezTo>
                  <a:cubicBezTo>
                    <a:pt x="378" y="10"/>
                    <a:pt x="398" y="24"/>
                    <a:pt x="398" y="24"/>
                  </a:cubicBezTo>
                  <a:cubicBezTo>
                    <a:pt x="398" y="24"/>
                    <a:pt x="431" y="43"/>
                    <a:pt x="435" y="43"/>
                  </a:cubicBezTo>
                  <a:cubicBezTo>
                    <a:pt x="435" y="43"/>
                    <a:pt x="429" y="59"/>
                    <a:pt x="426" y="63"/>
                  </a:cubicBezTo>
                  <a:cubicBezTo>
                    <a:pt x="422" y="67"/>
                    <a:pt x="427" y="82"/>
                    <a:pt x="421" y="85"/>
                  </a:cubicBezTo>
                  <a:cubicBezTo>
                    <a:pt x="415" y="89"/>
                    <a:pt x="390" y="85"/>
                    <a:pt x="382" y="83"/>
                  </a:cubicBezTo>
                  <a:cubicBezTo>
                    <a:pt x="374" y="81"/>
                    <a:pt x="374" y="78"/>
                    <a:pt x="360" y="79"/>
                  </a:cubicBezTo>
                  <a:cubicBezTo>
                    <a:pt x="346" y="81"/>
                    <a:pt x="328" y="84"/>
                    <a:pt x="333" y="97"/>
                  </a:cubicBezTo>
                  <a:cubicBezTo>
                    <a:pt x="338" y="110"/>
                    <a:pt x="351" y="136"/>
                    <a:pt x="356" y="139"/>
                  </a:cubicBezTo>
                  <a:cubicBezTo>
                    <a:pt x="362" y="143"/>
                    <a:pt x="373" y="148"/>
                    <a:pt x="378" y="153"/>
                  </a:cubicBezTo>
                  <a:cubicBezTo>
                    <a:pt x="382" y="159"/>
                    <a:pt x="375" y="179"/>
                    <a:pt x="371" y="185"/>
                  </a:cubicBezTo>
                  <a:cubicBezTo>
                    <a:pt x="366" y="191"/>
                    <a:pt x="360" y="194"/>
                    <a:pt x="353" y="207"/>
                  </a:cubicBezTo>
                  <a:cubicBezTo>
                    <a:pt x="346" y="220"/>
                    <a:pt x="325" y="237"/>
                    <a:pt x="321" y="247"/>
                  </a:cubicBezTo>
                  <a:cubicBezTo>
                    <a:pt x="318" y="258"/>
                    <a:pt x="295" y="284"/>
                    <a:pt x="287" y="286"/>
                  </a:cubicBezTo>
                  <a:cubicBezTo>
                    <a:pt x="279" y="288"/>
                    <a:pt x="265" y="301"/>
                    <a:pt x="253" y="301"/>
                  </a:cubicBezTo>
                  <a:cubicBezTo>
                    <a:pt x="241" y="301"/>
                    <a:pt x="223" y="291"/>
                    <a:pt x="226" y="308"/>
                  </a:cubicBezTo>
                  <a:cubicBezTo>
                    <a:pt x="230" y="326"/>
                    <a:pt x="241" y="347"/>
                    <a:pt x="251" y="351"/>
                  </a:cubicBezTo>
                  <a:cubicBezTo>
                    <a:pt x="260" y="354"/>
                    <a:pt x="252" y="361"/>
                    <a:pt x="260" y="362"/>
                  </a:cubicBezTo>
                  <a:cubicBezTo>
                    <a:pt x="268" y="363"/>
                    <a:pt x="279" y="367"/>
                    <a:pt x="277" y="379"/>
                  </a:cubicBezTo>
                  <a:cubicBezTo>
                    <a:pt x="274" y="390"/>
                    <a:pt x="263" y="392"/>
                    <a:pt x="253" y="389"/>
                  </a:cubicBezTo>
                  <a:cubicBezTo>
                    <a:pt x="244" y="387"/>
                    <a:pt x="233" y="375"/>
                    <a:pt x="227" y="383"/>
                  </a:cubicBezTo>
                  <a:cubicBezTo>
                    <a:pt x="221" y="392"/>
                    <a:pt x="214" y="393"/>
                    <a:pt x="210" y="401"/>
                  </a:cubicBezTo>
                  <a:cubicBezTo>
                    <a:pt x="205" y="409"/>
                    <a:pt x="197" y="415"/>
                    <a:pt x="197" y="415"/>
                  </a:cubicBezTo>
                  <a:cubicBezTo>
                    <a:pt x="197" y="415"/>
                    <a:pt x="177" y="398"/>
                    <a:pt x="171" y="390"/>
                  </a:cubicBezTo>
                  <a:cubicBezTo>
                    <a:pt x="165" y="383"/>
                    <a:pt x="160" y="375"/>
                    <a:pt x="158" y="367"/>
                  </a:cubicBezTo>
                  <a:cubicBezTo>
                    <a:pt x="156" y="359"/>
                    <a:pt x="135" y="348"/>
                    <a:pt x="125" y="355"/>
                  </a:cubicBezTo>
                  <a:cubicBezTo>
                    <a:pt x="116" y="362"/>
                    <a:pt x="101" y="363"/>
                    <a:pt x="94" y="365"/>
                  </a:cubicBezTo>
                  <a:cubicBezTo>
                    <a:pt x="87" y="366"/>
                    <a:pt x="78" y="358"/>
                    <a:pt x="69" y="363"/>
                  </a:cubicBezTo>
                  <a:cubicBezTo>
                    <a:pt x="60" y="369"/>
                    <a:pt x="0" y="360"/>
                    <a:pt x="0" y="360"/>
                  </a:cubicBezTo>
                  <a:close/>
                </a:path>
              </a:pathLst>
            </a:custGeom>
            <a:solidFill>
              <a:srgbClr val="DDDDDD">
                <a:alpha val="30000"/>
              </a:srgbClr>
            </a:solidFill>
            <a:ln w="3175" cap="rnd">
              <a:noFill/>
              <a:prstDash val="solid"/>
              <a:round/>
              <a:headEnd/>
              <a:tailEnd/>
            </a:ln>
          </p:spPr>
          <p:txBody>
            <a:bodyPr/>
            <a:lstStyle/>
            <a:p>
              <a:endParaRPr lang="en-US"/>
            </a:p>
          </p:txBody>
        </p:sp>
        <p:sp>
          <p:nvSpPr>
            <p:cNvPr id="277" name="Freeform 380"/>
            <p:cNvSpPr>
              <a:spLocks/>
            </p:cNvSpPr>
            <p:nvPr/>
          </p:nvSpPr>
          <p:spPr bwMode="auto">
            <a:xfrm>
              <a:off x="5786438" y="3757613"/>
              <a:ext cx="182563" cy="114300"/>
            </a:xfrm>
            <a:custGeom>
              <a:avLst/>
              <a:gdLst>
                <a:gd name="T0" fmla="*/ 1 w 206"/>
                <a:gd name="T1" fmla="*/ 0 h 129"/>
                <a:gd name="T2" fmla="*/ 1 w 206"/>
                <a:gd name="T3" fmla="*/ 1 h 129"/>
                <a:gd name="T4" fmla="*/ 1 w 206"/>
                <a:gd name="T5" fmla="*/ 1 h 129"/>
                <a:gd name="T6" fmla="*/ 1 w 206"/>
                <a:gd name="T7" fmla="*/ 1 h 129"/>
                <a:gd name="T8" fmla="*/ 1 w 206"/>
                <a:gd name="T9" fmla="*/ 1 h 129"/>
                <a:gd name="T10" fmla="*/ 2 w 206"/>
                <a:gd name="T11" fmla="*/ 1 h 129"/>
                <a:gd name="T12" fmla="*/ 2 w 206"/>
                <a:gd name="T13" fmla="*/ 1 h 129"/>
                <a:gd name="T14" fmla="*/ 2 w 206"/>
                <a:gd name="T15" fmla="*/ 1 h 129"/>
                <a:gd name="T16" fmla="*/ 2 w 206"/>
                <a:gd name="T17" fmla="*/ 1 h 129"/>
                <a:gd name="T18" fmla="*/ 1 w 206"/>
                <a:gd name="T19" fmla="*/ 1 h 129"/>
                <a:gd name="T20" fmla="*/ 1 w 206"/>
                <a:gd name="T21" fmla="*/ 1 h 129"/>
                <a:gd name="T22" fmla="*/ 1 w 206"/>
                <a:gd name="T23" fmla="*/ 1 h 129"/>
                <a:gd name="T24" fmla="*/ 1 w 206"/>
                <a:gd name="T25" fmla="*/ 1 h 129"/>
                <a:gd name="T26" fmla="*/ 1 w 206"/>
                <a:gd name="T27" fmla="*/ 1 h 129"/>
                <a:gd name="T28" fmla="*/ 1 w 206"/>
                <a:gd name="T29" fmla="*/ 0 h 12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06" h="129">
                  <a:moveTo>
                    <a:pt x="27" y="0"/>
                  </a:moveTo>
                  <a:cubicBezTo>
                    <a:pt x="33" y="17"/>
                    <a:pt x="27" y="6"/>
                    <a:pt x="46" y="21"/>
                  </a:cubicBezTo>
                  <a:cubicBezTo>
                    <a:pt x="65" y="36"/>
                    <a:pt x="85" y="45"/>
                    <a:pt x="85" y="45"/>
                  </a:cubicBezTo>
                  <a:cubicBezTo>
                    <a:pt x="115" y="63"/>
                    <a:pt x="115" y="63"/>
                    <a:pt x="115" y="63"/>
                  </a:cubicBezTo>
                  <a:cubicBezTo>
                    <a:pt x="115" y="63"/>
                    <a:pt x="136" y="61"/>
                    <a:pt x="150" y="68"/>
                  </a:cubicBezTo>
                  <a:cubicBezTo>
                    <a:pt x="164" y="75"/>
                    <a:pt x="167" y="53"/>
                    <a:pt x="177" y="71"/>
                  </a:cubicBezTo>
                  <a:cubicBezTo>
                    <a:pt x="188" y="90"/>
                    <a:pt x="180" y="92"/>
                    <a:pt x="194" y="94"/>
                  </a:cubicBezTo>
                  <a:cubicBezTo>
                    <a:pt x="194" y="94"/>
                    <a:pt x="206" y="109"/>
                    <a:pt x="206" y="112"/>
                  </a:cubicBezTo>
                  <a:cubicBezTo>
                    <a:pt x="206" y="115"/>
                    <a:pt x="197" y="125"/>
                    <a:pt x="197" y="125"/>
                  </a:cubicBezTo>
                  <a:cubicBezTo>
                    <a:pt x="197" y="125"/>
                    <a:pt x="165" y="129"/>
                    <a:pt x="155" y="118"/>
                  </a:cubicBezTo>
                  <a:cubicBezTo>
                    <a:pt x="145" y="107"/>
                    <a:pt x="137" y="107"/>
                    <a:pt x="112" y="97"/>
                  </a:cubicBezTo>
                  <a:cubicBezTo>
                    <a:pt x="86" y="87"/>
                    <a:pt x="57" y="78"/>
                    <a:pt x="45" y="71"/>
                  </a:cubicBezTo>
                  <a:cubicBezTo>
                    <a:pt x="33" y="64"/>
                    <a:pt x="16" y="57"/>
                    <a:pt x="8" y="44"/>
                  </a:cubicBezTo>
                  <a:cubicBezTo>
                    <a:pt x="0" y="31"/>
                    <a:pt x="3" y="21"/>
                    <a:pt x="11" y="18"/>
                  </a:cubicBezTo>
                  <a:cubicBezTo>
                    <a:pt x="19" y="15"/>
                    <a:pt x="27" y="0"/>
                    <a:pt x="27" y="0"/>
                  </a:cubicBezTo>
                  <a:close/>
                </a:path>
              </a:pathLst>
            </a:custGeom>
            <a:solidFill>
              <a:srgbClr val="DDDDDD">
                <a:alpha val="30000"/>
              </a:srgbClr>
            </a:solidFill>
            <a:ln w="3175" cap="rnd">
              <a:noFill/>
              <a:prstDash val="solid"/>
              <a:round/>
              <a:headEnd/>
              <a:tailEnd/>
            </a:ln>
          </p:spPr>
          <p:txBody>
            <a:bodyPr/>
            <a:lstStyle/>
            <a:p>
              <a:endParaRPr lang="en-US"/>
            </a:p>
          </p:txBody>
        </p:sp>
        <p:sp>
          <p:nvSpPr>
            <p:cNvPr id="278" name="Freeform 381"/>
            <p:cNvSpPr>
              <a:spLocks/>
            </p:cNvSpPr>
            <p:nvPr/>
          </p:nvSpPr>
          <p:spPr bwMode="auto">
            <a:xfrm>
              <a:off x="5951538" y="3789363"/>
              <a:ext cx="209550" cy="193675"/>
            </a:xfrm>
            <a:custGeom>
              <a:avLst/>
              <a:gdLst>
                <a:gd name="T0" fmla="*/ 2 w 237"/>
                <a:gd name="T1" fmla="*/ 1 h 219"/>
                <a:gd name="T2" fmla="*/ 2 w 237"/>
                <a:gd name="T3" fmla="*/ 1 h 219"/>
                <a:gd name="T4" fmla="*/ 2 w 237"/>
                <a:gd name="T5" fmla="*/ 1 h 219"/>
                <a:gd name="T6" fmla="*/ 2 w 237"/>
                <a:gd name="T7" fmla="*/ 1 h 219"/>
                <a:gd name="T8" fmla="*/ 2 w 237"/>
                <a:gd name="T9" fmla="*/ 1 h 219"/>
                <a:gd name="T10" fmla="*/ 2 w 237"/>
                <a:gd name="T11" fmla="*/ 1 h 219"/>
                <a:gd name="T12" fmla="*/ 1 w 237"/>
                <a:gd name="T13" fmla="*/ 1 h 219"/>
                <a:gd name="T14" fmla="*/ 1 w 237"/>
                <a:gd name="T15" fmla="*/ 1 h 219"/>
                <a:gd name="T16" fmla="*/ 1 w 237"/>
                <a:gd name="T17" fmla="*/ 1 h 219"/>
                <a:gd name="T18" fmla="*/ 1 w 237"/>
                <a:gd name="T19" fmla="*/ 1 h 219"/>
                <a:gd name="T20" fmla="*/ 1 w 237"/>
                <a:gd name="T21" fmla="*/ 1 h 219"/>
                <a:gd name="T22" fmla="*/ 1 w 237"/>
                <a:gd name="T23" fmla="*/ 1 h 219"/>
                <a:gd name="T24" fmla="*/ 1 w 237"/>
                <a:gd name="T25" fmla="*/ 1 h 219"/>
                <a:gd name="T26" fmla="*/ 1 w 237"/>
                <a:gd name="T27" fmla="*/ 1 h 219"/>
                <a:gd name="T28" fmla="*/ 1 w 237"/>
                <a:gd name="T29" fmla="*/ 1 h 219"/>
                <a:gd name="T30" fmla="*/ 1 w 237"/>
                <a:gd name="T31" fmla="*/ 1 h 219"/>
                <a:gd name="T32" fmla="*/ 1 w 237"/>
                <a:gd name="T33" fmla="*/ 1 h 219"/>
                <a:gd name="T34" fmla="*/ 1 w 237"/>
                <a:gd name="T35" fmla="*/ 1 h 219"/>
                <a:gd name="T36" fmla="*/ 1 w 237"/>
                <a:gd name="T37" fmla="*/ 1 h 219"/>
                <a:gd name="T38" fmla="*/ 1 w 237"/>
                <a:gd name="T39" fmla="*/ 1 h 219"/>
                <a:gd name="T40" fmla="*/ 1 w 237"/>
                <a:gd name="T41" fmla="*/ 1 h 219"/>
                <a:gd name="T42" fmla="*/ 1 w 237"/>
                <a:gd name="T43" fmla="*/ 2 h 219"/>
                <a:gd name="T44" fmla="*/ 1 w 237"/>
                <a:gd name="T45" fmla="*/ 2 h 219"/>
                <a:gd name="T46" fmla="*/ 1 w 237"/>
                <a:gd name="T47" fmla="*/ 2 h 219"/>
                <a:gd name="T48" fmla="*/ 1 w 237"/>
                <a:gd name="T49" fmla="*/ 2 h 219"/>
                <a:gd name="T50" fmla="*/ 1 w 237"/>
                <a:gd name="T51" fmla="*/ 2 h 219"/>
                <a:gd name="T52" fmla="*/ 1 w 237"/>
                <a:gd name="T53" fmla="*/ 2 h 219"/>
                <a:gd name="T54" fmla="*/ 2 w 237"/>
                <a:gd name="T55" fmla="*/ 1 h 219"/>
                <a:gd name="T56" fmla="*/ 2 w 237"/>
                <a:gd name="T57" fmla="*/ 1 h 219"/>
                <a:gd name="T58" fmla="*/ 2 w 237"/>
                <a:gd name="T59" fmla="*/ 1 h 219"/>
                <a:gd name="T60" fmla="*/ 2 w 237"/>
                <a:gd name="T61" fmla="*/ 1 h 219"/>
                <a:gd name="T62" fmla="*/ 2 w 237"/>
                <a:gd name="T63" fmla="*/ 1 h 219"/>
                <a:gd name="T64" fmla="*/ 2 w 237"/>
                <a:gd name="T65" fmla="*/ 1 h 21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37" h="219">
                  <a:moveTo>
                    <a:pt x="237" y="41"/>
                  </a:moveTo>
                  <a:cubicBezTo>
                    <a:pt x="233" y="42"/>
                    <a:pt x="225" y="38"/>
                    <a:pt x="225" y="29"/>
                  </a:cubicBezTo>
                  <a:cubicBezTo>
                    <a:pt x="225" y="21"/>
                    <a:pt x="223" y="15"/>
                    <a:pt x="210" y="8"/>
                  </a:cubicBezTo>
                  <a:cubicBezTo>
                    <a:pt x="197" y="1"/>
                    <a:pt x="202" y="15"/>
                    <a:pt x="192" y="22"/>
                  </a:cubicBezTo>
                  <a:cubicBezTo>
                    <a:pt x="183" y="29"/>
                    <a:pt x="191" y="27"/>
                    <a:pt x="175" y="21"/>
                  </a:cubicBezTo>
                  <a:cubicBezTo>
                    <a:pt x="158" y="15"/>
                    <a:pt x="172" y="17"/>
                    <a:pt x="162" y="8"/>
                  </a:cubicBezTo>
                  <a:cubicBezTo>
                    <a:pt x="151" y="0"/>
                    <a:pt x="155" y="19"/>
                    <a:pt x="148" y="21"/>
                  </a:cubicBezTo>
                  <a:cubicBezTo>
                    <a:pt x="141" y="24"/>
                    <a:pt x="137" y="29"/>
                    <a:pt x="125" y="32"/>
                  </a:cubicBezTo>
                  <a:cubicBezTo>
                    <a:pt x="114" y="34"/>
                    <a:pt x="97" y="42"/>
                    <a:pt x="97" y="42"/>
                  </a:cubicBezTo>
                  <a:cubicBezTo>
                    <a:pt x="97" y="42"/>
                    <a:pt x="90" y="51"/>
                    <a:pt x="87" y="47"/>
                  </a:cubicBezTo>
                  <a:cubicBezTo>
                    <a:pt x="83" y="44"/>
                    <a:pt x="82" y="42"/>
                    <a:pt x="68" y="32"/>
                  </a:cubicBezTo>
                  <a:cubicBezTo>
                    <a:pt x="54" y="21"/>
                    <a:pt x="55" y="45"/>
                    <a:pt x="55" y="45"/>
                  </a:cubicBezTo>
                  <a:cubicBezTo>
                    <a:pt x="55" y="45"/>
                    <a:pt x="49" y="55"/>
                    <a:pt x="24" y="49"/>
                  </a:cubicBezTo>
                  <a:cubicBezTo>
                    <a:pt x="0" y="44"/>
                    <a:pt x="21" y="59"/>
                    <a:pt x="7" y="58"/>
                  </a:cubicBezTo>
                  <a:cubicBezTo>
                    <a:pt x="7" y="58"/>
                    <a:pt x="19" y="73"/>
                    <a:pt x="19" y="76"/>
                  </a:cubicBezTo>
                  <a:cubicBezTo>
                    <a:pt x="19" y="76"/>
                    <a:pt x="36" y="85"/>
                    <a:pt x="44" y="88"/>
                  </a:cubicBezTo>
                  <a:cubicBezTo>
                    <a:pt x="53" y="90"/>
                    <a:pt x="68" y="90"/>
                    <a:pt x="72" y="96"/>
                  </a:cubicBezTo>
                  <a:cubicBezTo>
                    <a:pt x="76" y="101"/>
                    <a:pt x="63" y="110"/>
                    <a:pt x="73" y="110"/>
                  </a:cubicBezTo>
                  <a:cubicBezTo>
                    <a:pt x="84" y="109"/>
                    <a:pt x="91" y="110"/>
                    <a:pt x="105" y="110"/>
                  </a:cubicBezTo>
                  <a:cubicBezTo>
                    <a:pt x="118" y="110"/>
                    <a:pt x="123" y="112"/>
                    <a:pt x="126" y="115"/>
                  </a:cubicBezTo>
                  <a:cubicBezTo>
                    <a:pt x="129" y="118"/>
                    <a:pt x="115" y="141"/>
                    <a:pt x="112" y="146"/>
                  </a:cubicBezTo>
                  <a:cubicBezTo>
                    <a:pt x="109" y="150"/>
                    <a:pt x="93" y="147"/>
                    <a:pt x="103" y="159"/>
                  </a:cubicBezTo>
                  <a:cubicBezTo>
                    <a:pt x="113" y="171"/>
                    <a:pt x="116" y="160"/>
                    <a:pt x="120" y="165"/>
                  </a:cubicBezTo>
                  <a:cubicBezTo>
                    <a:pt x="124" y="171"/>
                    <a:pt x="126" y="188"/>
                    <a:pt x="127" y="191"/>
                  </a:cubicBezTo>
                  <a:cubicBezTo>
                    <a:pt x="129" y="194"/>
                    <a:pt x="136" y="214"/>
                    <a:pt x="137" y="217"/>
                  </a:cubicBezTo>
                  <a:cubicBezTo>
                    <a:pt x="137" y="219"/>
                    <a:pt x="149" y="200"/>
                    <a:pt x="148" y="193"/>
                  </a:cubicBezTo>
                  <a:cubicBezTo>
                    <a:pt x="148" y="186"/>
                    <a:pt x="141" y="172"/>
                    <a:pt x="148" y="164"/>
                  </a:cubicBezTo>
                  <a:cubicBezTo>
                    <a:pt x="156" y="155"/>
                    <a:pt x="162" y="151"/>
                    <a:pt x="168" y="152"/>
                  </a:cubicBezTo>
                  <a:cubicBezTo>
                    <a:pt x="174" y="153"/>
                    <a:pt x="179" y="145"/>
                    <a:pt x="181" y="139"/>
                  </a:cubicBezTo>
                  <a:cubicBezTo>
                    <a:pt x="182" y="134"/>
                    <a:pt x="177" y="120"/>
                    <a:pt x="178" y="110"/>
                  </a:cubicBezTo>
                  <a:cubicBezTo>
                    <a:pt x="179" y="101"/>
                    <a:pt x="189" y="82"/>
                    <a:pt x="194" y="79"/>
                  </a:cubicBezTo>
                  <a:cubicBezTo>
                    <a:pt x="199" y="76"/>
                    <a:pt x="220" y="59"/>
                    <a:pt x="223" y="57"/>
                  </a:cubicBezTo>
                  <a:cubicBezTo>
                    <a:pt x="226" y="56"/>
                    <a:pt x="237" y="41"/>
                    <a:pt x="237" y="41"/>
                  </a:cubicBezTo>
                  <a:close/>
                </a:path>
              </a:pathLst>
            </a:custGeom>
            <a:solidFill>
              <a:srgbClr val="DDDDDD">
                <a:alpha val="30000"/>
              </a:srgbClr>
            </a:solidFill>
            <a:ln w="3175" cap="rnd">
              <a:noFill/>
              <a:prstDash val="solid"/>
              <a:round/>
              <a:headEnd/>
              <a:tailEnd/>
            </a:ln>
          </p:spPr>
          <p:txBody>
            <a:bodyPr/>
            <a:lstStyle/>
            <a:p>
              <a:endParaRPr lang="en-US"/>
            </a:p>
          </p:txBody>
        </p:sp>
        <p:sp>
          <p:nvSpPr>
            <p:cNvPr id="279" name="Freeform 382"/>
            <p:cNvSpPr>
              <a:spLocks/>
            </p:cNvSpPr>
            <p:nvPr/>
          </p:nvSpPr>
          <p:spPr bwMode="auto">
            <a:xfrm>
              <a:off x="5961063" y="3856038"/>
              <a:ext cx="111125" cy="147637"/>
            </a:xfrm>
            <a:custGeom>
              <a:avLst/>
              <a:gdLst>
                <a:gd name="T0" fmla="*/ 0 w 127"/>
                <a:gd name="T1" fmla="*/ 1 h 167"/>
                <a:gd name="T2" fmla="*/ 1 w 127"/>
                <a:gd name="T3" fmla="*/ 0 h 167"/>
                <a:gd name="T4" fmla="*/ 1 w 127"/>
                <a:gd name="T5" fmla="*/ 1 h 167"/>
                <a:gd name="T6" fmla="*/ 1 w 127"/>
                <a:gd name="T7" fmla="*/ 1 h 167"/>
                <a:gd name="T8" fmla="*/ 1 w 127"/>
                <a:gd name="T9" fmla="*/ 1 h 167"/>
                <a:gd name="T10" fmla="*/ 1 w 127"/>
                <a:gd name="T11" fmla="*/ 1 h 167"/>
                <a:gd name="T12" fmla="*/ 1 w 127"/>
                <a:gd name="T13" fmla="*/ 1 h 167"/>
                <a:gd name="T14" fmla="*/ 1 w 127"/>
                <a:gd name="T15" fmla="*/ 1 h 167"/>
                <a:gd name="T16" fmla="*/ 1 w 127"/>
                <a:gd name="T17" fmla="*/ 1 h 167"/>
                <a:gd name="T18" fmla="*/ 1 w 127"/>
                <a:gd name="T19" fmla="*/ 1 h 167"/>
                <a:gd name="T20" fmla="*/ 1 w 127"/>
                <a:gd name="T21" fmla="*/ 1 h 167"/>
                <a:gd name="T22" fmla="*/ 1 w 127"/>
                <a:gd name="T23" fmla="*/ 1 h 167"/>
                <a:gd name="T24" fmla="*/ 1 w 127"/>
                <a:gd name="T25" fmla="*/ 1 h 167"/>
                <a:gd name="T26" fmla="*/ 1 w 127"/>
                <a:gd name="T27" fmla="*/ 2 h 167"/>
                <a:gd name="T28" fmla="*/ 1 w 127"/>
                <a:gd name="T29" fmla="*/ 1 h 167"/>
                <a:gd name="T30" fmla="*/ 1 w 127"/>
                <a:gd name="T31" fmla="*/ 1 h 167"/>
                <a:gd name="T32" fmla="*/ 1 w 127"/>
                <a:gd name="T33" fmla="*/ 1 h 167"/>
                <a:gd name="T34" fmla="*/ 1 w 127"/>
                <a:gd name="T35" fmla="*/ 1 h 167"/>
                <a:gd name="T36" fmla="*/ 1 w 127"/>
                <a:gd name="T37" fmla="*/ 1 h 167"/>
                <a:gd name="T38" fmla="*/ 1 w 127"/>
                <a:gd name="T39" fmla="*/ 1 h 167"/>
                <a:gd name="T40" fmla="*/ 1 w 127"/>
                <a:gd name="T41" fmla="*/ 1 h 167"/>
                <a:gd name="T42" fmla="*/ 1 w 127"/>
                <a:gd name="T43" fmla="*/ 1 h 167"/>
                <a:gd name="T44" fmla="*/ 1 w 127"/>
                <a:gd name="T45" fmla="*/ 1 h 167"/>
                <a:gd name="T46" fmla="*/ 1 w 127"/>
                <a:gd name="T47" fmla="*/ 1 h 167"/>
                <a:gd name="T48" fmla="*/ 1 w 127"/>
                <a:gd name="T49" fmla="*/ 1 h 167"/>
                <a:gd name="T50" fmla="*/ 0 w 127"/>
                <a:gd name="T51" fmla="*/ 1 h 16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27" h="167">
                  <a:moveTo>
                    <a:pt x="0" y="13"/>
                  </a:moveTo>
                  <a:cubicBezTo>
                    <a:pt x="0" y="13"/>
                    <a:pt x="9" y="3"/>
                    <a:pt x="9" y="0"/>
                  </a:cubicBezTo>
                  <a:cubicBezTo>
                    <a:pt x="9" y="0"/>
                    <a:pt x="26" y="9"/>
                    <a:pt x="34" y="12"/>
                  </a:cubicBezTo>
                  <a:cubicBezTo>
                    <a:pt x="43" y="14"/>
                    <a:pt x="58" y="14"/>
                    <a:pt x="62" y="20"/>
                  </a:cubicBezTo>
                  <a:cubicBezTo>
                    <a:pt x="66" y="25"/>
                    <a:pt x="53" y="34"/>
                    <a:pt x="63" y="34"/>
                  </a:cubicBezTo>
                  <a:cubicBezTo>
                    <a:pt x="74" y="33"/>
                    <a:pt x="81" y="34"/>
                    <a:pt x="95" y="34"/>
                  </a:cubicBezTo>
                  <a:cubicBezTo>
                    <a:pt x="108" y="34"/>
                    <a:pt x="113" y="36"/>
                    <a:pt x="116" y="39"/>
                  </a:cubicBezTo>
                  <a:cubicBezTo>
                    <a:pt x="119" y="42"/>
                    <a:pt x="105" y="65"/>
                    <a:pt x="102" y="70"/>
                  </a:cubicBezTo>
                  <a:cubicBezTo>
                    <a:pt x="99" y="74"/>
                    <a:pt x="83" y="71"/>
                    <a:pt x="93" y="83"/>
                  </a:cubicBezTo>
                  <a:cubicBezTo>
                    <a:pt x="103" y="95"/>
                    <a:pt x="106" y="84"/>
                    <a:pt x="110" y="89"/>
                  </a:cubicBezTo>
                  <a:cubicBezTo>
                    <a:pt x="114" y="95"/>
                    <a:pt x="116" y="112"/>
                    <a:pt x="117" y="115"/>
                  </a:cubicBezTo>
                  <a:cubicBezTo>
                    <a:pt x="119" y="118"/>
                    <a:pt x="126" y="138"/>
                    <a:pt x="127" y="141"/>
                  </a:cubicBezTo>
                  <a:cubicBezTo>
                    <a:pt x="127" y="141"/>
                    <a:pt x="118" y="155"/>
                    <a:pt x="119" y="157"/>
                  </a:cubicBezTo>
                  <a:cubicBezTo>
                    <a:pt x="120" y="160"/>
                    <a:pt x="104" y="167"/>
                    <a:pt x="104" y="160"/>
                  </a:cubicBezTo>
                  <a:cubicBezTo>
                    <a:pt x="103" y="153"/>
                    <a:pt x="99" y="137"/>
                    <a:pt x="99" y="133"/>
                  </a:cubicBezTo>
                  <a:cubicBezTo>
                    <a:pt x="98" y="128"/>
                    <a:pt x="98" y="117"/>
                    <a:pt x="92" y="116"/>
                  </a:cubicBezTo>
                  <a:cubicBezTo>
                    <a:pt x="86" y="115"/>
                    <a:pt x="67" y="119"/>
                    <a:pt x="67" y="125"/>
                  </a:cubicBezTo>
                  <a:cubicBezTo>
                    <a:pt x="66" y="131"/>
                    <a:pt x="48" y="144"/>
                    <a:pt x="45" y="144"/>
                  </a:cubicBezTo>
                  <a:cubicBezTo>
                    <a:pt x="41" y="144"/>
                    <a:pt x="33" y="133"/>
                    <a:pt x="34" y="128"/>
                  </a:cubicBezTo>
                  <a:cubicBezTo>
                    <a:pt x="36" y="123"/>
                    <a:pt x="29" y="93"/>
                    <a:pt x="27" y="90"/>
                  </a:cubicBezTo>
                  <a:cubicBezTo>
                    <a:pt x="25" y="88"/>
                    <a:pt x="19" y="83"/>
                    <a:pt x="19" y="77"/>
                  </a:cubicBezTo>
                  <a:cubicBezTo>
                    <a:pt x="19" y="70"/>
                    <a:pt x="21" y="56"/>
                    <a:pt x="22" y="53"/>
                  </a:cubicBezTo>
                  <a:cubicBezTo>
                    <a:pt x="23" y="50"/>
                    <a:pt x="26" y="40"/>
                    <a:pt x="23" y="38"/>
                  </a:cubicBezTo>
                  <a:cubicBezTo>
                    <a:pt x="19" y="35"/>
                    <a:pt x="18" y="32"/>
                    <a:pt x="15" y="33"/>
                  </a:cubicBezTo>
                  <a:cubicBezTo>
                    <a:pt x="12" y="34"/>
                    <a:pt x="7" y="41"/>
                    <a:pt x="4" y="35"/>
                  </a:cubicBezTo>
                  <a:lnTo>
                    <a:pt x="0" y="13"/>
                  </a:lnTo>
                  <a:close/>
                </a:path>
              </a:pathLst>
            </a:custGeom>
            <a:solidFill>
              <a:srgbClr val="DDDDDD">
                <a:alpha val="30000"/>
              </a:srgbClr>
            </a:solidFill>
            <a:ln w="3175" cap="rnd">
              <a:noFill/>
              <a:prstDash val="solid"/>
              <a:round/>
              <a:headEnd/>
              <a:tailEnd/>
            </a:ln>
          </p:spPr>
          <p:txBody>
            <a:bodyPr/>
            <a:lstStyle/>
            <a:p>
              <a:endParaRPr lang="en-US"/>
            </a:p>
          </p:txBody>
        </p:sp>
        <p:sp>
          <p:nvSpPr>
            <p:cNvPr id="280" name="Freeform 383"/>
            <p:cNvSpPr>
              <a:spLocks/>
            </p:cNvSpPr>
            <p:nvPr/>
          </p:nvSpPr>
          <p:spPr bwMode="auto">
            <a:xfrm>
              <a:off x="6064250" y="3811588"/>
              <a:ext cx="204788" cy="442912"/>
            </a:xfrm>
            <a:custGeom>
              <a:avLst/>
              <a:gdLst>
                <a:gd name="T0" fmla="*/ 1 w 231"/>
                <a:gd name="T1" fmla="*/ 2 h 501"/>
                <a:gd name="T2" fmla="*/ 1 w 231"/>
                <a:gd name="T3" fmla="*/ 2 h 501"/>
                <a:gd name="T4" fmla="*/ 1 w 231"/>
                <a:gd name="T5" fmla="*/ 2 h 501"/>
                <a:gd name="T6" fmla="*/ 1 w 231"/>
                <a:gd name="T7" fmla="*/ 1 h 501"/>
                <a:gd name="T8" fmla="*/ 1 w 231"/>
                <a:gd name="T9" fmla="*/ 1 h 501"/>
                <a:gd name="T10" fmla="*/ 1 w 231"/>
                <a:gd name="T11" fmla="*/ 1 h 501"/>
                <a:gd name="T12" fmla="*/ 1 w 231"/>
                <a:gd name="T13" fmla="*/ 1 h 501"/>
                <a:gd name="T14" fmla="*/ 1 w 231"/>
                <a:gd name="T15" fmla="*/ 1 h 501"/>
                <a:gd name="T16" fmla="*/ 1 w 231"/>
                <a:gd name="T17" fmla="*/ 1 h 501"/>
                <a:gd name="T18" fmla="*/ 1 w 231"/>
                <a:gd name="T19" fmla="*/ 1 h 501"/>
                <a:gd name="T20" fmla="*/ 1 w 231"/>
                <a:gd name="T21" fmla="*/ 1 h 501"/>
                <a:gd name="T22" fmla="*/ 1 w 231"/>
                <a:gd name="T23" fmla="*/ 1 h 501"/>
                <a:gd name="T24" fmla="*/ 1 w 231"/>
                <a:gd name="T25" fmla="*/ 1 h 501"/>
                <a:gd name="T26" fmla="*/ 1 w 231"/>
                <a:gd name="T27" fmla="*/ 1 h 501"/>
                <a:gd name="T28" fmla="*/ 1 w 231"/>
                <a:gd name="T29" fmla="*/ 1 h 501"/>
                <a:gd name="T30" fmla="*/ 1 w 231"/>
                <a:gd name="T31" fmla="*/ 1 h 501"/>
                <a:gd name="T32" fmla="*/ 1 w 231"/>
                <a:gd name="T33" fmla="*/ 1 h 501"/>
                <a:gd name="T34" fmla="*/ 2 w 231"/>
                <a:gd name="T35" fmla="*/ 1 h 501"/>
                <a:gd name="T36" fmla="*/ 2 w 231"/>
                <a:gd name="T37" fmla="*/ 1 h 501"/>
                <a:gd name="T38" fmla="*/ 2 w 231"/>
                <a:gd name="T39" fmla="*/ 1 h 501"/>
                <a:gd name="T40" fmla="*/ 2 w 231"/>
                <a:gd name="T41" fmla="*/ 2 h 501"/>
                <a:gd name="T42" fmla="*/ 2 w 231"/>
                <a:gd name="T43" fmla="*/ 2 h 501"/>
                <a:gd name="T44" fmla="*/ 2 w 231"/>
                <a:gd name="T45" fmla="*/ 2 h 501"/>
                <a:gd name="T46" fmla="*/ 2 w 231"/>
                <a:gd name="T47" fmla="*/ 2 h 501"/>
                <a:gd name="T48" fmla="*/ 2 w 231"/>
                <a:gd name="T49" fmla="*/ 2 h 501"/>
                <a:gd name="T50" fmla="*/ 2 w 231"/>
                <a:gd name="T51" fmla="*/ 2 h 501"/>
                <a:gd name="T52" fmla="*/ 2 w 231"/>
                <a:gd name="T53" fmla="*/ 2 h 501"/>
                <a:gd name="T54" fmla="*/ 2 w 231"/>
                <a:gd name="T55" fmla="*/ 2 h 501"/>
                <a:gd name="T56" fmla="*/ 1 w 231"/>
                <a:gd name="T57" fmla="*/ 2 h 501"/>
                <a:gd name="T58" fmla="*/ 1 w 231"/>
                <a:gd name="T59" fmla="*/ 2 h 501"/>
                <a:gd name="T60" fmla="*/ 1 w 231"/>
                <a:gd name="T61" fmla="*/ 3 h 501"/>
                <a:gd name="T62" fmla="*/ 1 w 231"/>
                <a:gd name="T63" fmla="*/ 3 h 501"/>
                <a:gd name="T64" fmla="*/ 1 w 231"/>
                <a:gd name="T65" fmla="*/ 3 h 501"/>
                <a:gd name="T66" fmla="*/ 1 w 231"/>
                <a:gd name="T67" fmla="*/ 3 h 501"/>
                <a:gd name="T68" fmla="*/ 2 w 231"/>
                <a:gd name="T69" fmla="*/ 4 h 501"/>
                <a:gd name="T70" fmla="*/ 2 w 231"/>
                <a:gd name="T71" fmla="*/ 4 h 501"/>
                <a:gd name="T72" fmla="*/ 2 w 231"/>
                <a:gd name="T73" fmla="*/ 4 h 501"/>
                <a:gd name="T74" fmla="*/ 2 w 231"/>
                <a:gd name="T75" fmla="*/ 4 h 501"/>
                <a:gd name="T76" fmla="*/ 2 w 231"/>
                <a:gd name="T77" fmla="*/ 4 h 501"/>
                <a:gd name="T78" fmla="*/ 1 w 231"/>
                <a:gd name="T79" fmla="*/ 4 h 501"/>
                <a:gd name="T80" fmla="*/ 1 w 231"/>
                <a:gd name="T81" fmla="*/ 4 h 501"/>
                <a:gd name="T82" fmla="*/ 1 w 231"/>
                <a:gd name="T83" fmla="*/ 4 h 501"/>
                <a:gd name="T84" fmla="*/ 1 w 231"/>
                <a:gd name="T85" fmla="*/ 4 h 501"/>
                <a:gd name="T86" fmla="*/ 1 w 231"/>
                <a:gd name="T87" fmla="*/ 4 h 501"/>
                <a:gd name="T88" fmla="*/ 1 w 231"/>
                <a:gd name="T89" fmla="*/ 3 h 501"/>
                <a:gd name="T90" fmla="*/ 1 w 231"/>
                <a:gd name="T91" fmla="*/ 3 h 501"/>
                <a:gd name="T92" fmla="*/ 1 w 231"/>
                <a:gd name="T93" fmla="*/ 3 h 501"/>
                <a:gd name="T94" fmla="*/ 1 w 231"/>
                <a:gd name="T95" fmla="*/ 3 h 501"/>
                <a:gd name="T96" fmla="*/ 1 w 231"/>
                <a:gd name="T97" fmla="*/ 3 h 501"/>
                <a:gd name="T98" fmla="*/ 1 w 231"/>
                <a:gd name="T99" fmla="*/ 3 h 501"/>
                <a:gd name="T100" fmla="*/ 1 w 231"/>
                <a:gd name="T101" fmla="*/ 3 h 501"/>
                <a:gd name="T102" fmla="*/ 1 w 231"/>
                <a:gd name="T103" fmla="*/ 3 h 501"/>
                <a:gd name="T104" fmla="*/ 1 w 231"/>
                <a:gd name="T105" fmla="*/ 2 h 501"/>
                <a:gd name="T106" fmla="*/ 1 w 231"/>
                <a:gd name="T107" fmla="*/ 2 h 501"/>
                <a:gd name="T108" fmla="*/ 1 w 231"/>
                <a:gd name="T109" fmla="*/ 2 h 501"/>
                <a:gd name="T110" fmla="*/ 1 w 231"/>
                <a:gd name="T111" fmla="*/ 2 h 501"/>
                <a:gd name="T112" fmla="*/ 1 w 231"/>
                <a:gd name="T113" fmla="*/ 2 h 501"/>
                <a:gd name="T114" fmla="*/ 1 w 231"/>
                <a:gd name="T115" fmla="*/ 2 h 501"/>
                <a:gd name="T116" fmla="*/ 1 w 231"/>
                <a:gd name="T117" fmla="*/ 2 h 50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31" h="501">
                  <a:moveTo>
                    <a:pt x="1" y="208"/>
                  </a:moveTo>
                  <a:cubicBezTo>
                    <a:pt x="0" y="206"/>
                    <a:pt x="9" y="192"/>
                    <a:pt x="9" y="192"/>
                  </a:cubicBezTo>
                  <a:cubicBezTo>
                    <a:pt x="9" y="194"/>
                    <a:pt x="21" y="175"/>
                    <a:pt x="20" y="168"/>
                  </a:cubicBezTo>
                  <a:cubicBezTo>
                    <a:pt x="20" y="161"/>
                    <a:pt x="13" y="147"/>
                    <a:pt x="20" y="139"/>
                  </a:cubicBezTo>
                  <a:cubicBezTo>
                    <a:pt x="28" y="130"/>
                    <a:pt x="34" y="126"/>
                    <a:pt x="40" y="127"/>
                  </a:cubicBezTo>
                  <a:cubicBezTo>
                    <a:pt x="46" y="128"/>
                    <a:pt x="51" y="120"/>
                    <a:pt x="53" y="114"/>
                  </a:cubicBezTo>
                  <a:cubicBezTo>
                    <a:pt x="54" y="109"/>
                    <a:pt x="49" y="95"/>
                    <a:pt x="50" y="85"/>
                  </a:cubicBezTo>
                  <a:cubicBezTo>
                    <a:pt x="51" y="76"/>
                    <a:pt x="61" y="57"/>
                    <a:pt x="66" y="54"/>
                  </a:cubicBezTo>
                  <a:cubicBezTo>
                    <a:pt x="71" y="51"/>
                    <a:pt x="92" y="34"/>
                    <a:pt x="95" y="32"/>
                  </a:cubicBezTo>
                  <a:cubicBezTo>
                    <a:pt x="98" y="31"/>
                    <a:pt x="109" y="16"/>
                    <a:pt x="109" y="16"/>
                  </a:cubicBezTo>
                  <a:cubicBezTo>
                    <a:pt x="112" y="15"/>
                    <a:pt x="123" y="8"/>
                    <a:pt x="123" y="8"/>
                  </a:cubicBezTo>
                  <a:cubicBezTo>
                    <a:pt x="123" y="8"/>
                    <a:pt x="128" y="0"/>
                    <a:pt x="137" y="7"/>
                  </a:cubicBezTo>
                  <a:cubicBezTo>
                    <a:pt x="146" y="14"/>
                    <a:pt x="151" y="6"/>
                    <a:pt x="152" y="26"/>
                  </a:cubicBezTo>
                  <a:cubicBezTo>
                    <a:pt x="153" y="46"/>
                    <a:pt x="150" y="62"/>
                    <a:pt x="150" y="62"/>
                  </a:cubicBezTo>
                  <a:cubicBezTo>
                    <a:pt x="133" y="85"/>
                    <a:pt x="133" y="85"/>
                    <a:pt x="133" y="85"/>
                  </a:cubicBezTo>
                  <a:cubicBezTo>
                    <a:pt x="133" y="85"/>
                    <a:pt x="123" y="90"/>
                    <a:pt x="126" y="105"/>
                  </a:cubicBezTo>
                  <a:cubicBezTo>
                    <a:pt x="130" y="121"/>
                    <a:pt x="123" y="127"/>
                    <a:pt x="135" y="129"/>
                  </a:cubicBezTo>
                  <a:cubicBezTo>
                    <a:pt x="146" y="131"/>
                    <a:pt x="144" y="115"/>
                    <a:pt x="159" y="124"/>
                  </a:cubicBezTo>
                  <a:cubicBezTo>
                    <a:pt x="175" y="134"/>
                    <a:pt x="168" y="137"/>
                    <a:pt x="171" y="146"/>
                  </a:cubicBezTo>
                  <a:cubicBezTo>
                    <a:pt x="175" y="156"/>
                    <a:pt x="187" y="145"/>
                    <a:pt x="175" y="156"/>
                  </a:cubicBezTo>
                  <a:cubicBezTo>
                    <a:pt x="162" y="166"/>
                    <a:pt x="157" y="150"/>
                    <a:pt x="162" y="166"/>
                  </a:cubicBezTo>
                  <a:cubicBezTo>
                    <a:pt x="166" y="183"/>
                    <a:pt x="160" y="176"/>
                    <a:pt x="171" y="180"/>
                  </a:cubicBezTo>
                  <a:cubicBezTo>
                    <a:pt x="182" y="185"/>
                    <a:pt x="170" y="172"/>
                    <a:pt x="196" y="185"/>
                  </a:cubicBezTo>
                  <a:cubicBezTo>
                    <a:pt x="222" y="198"/>
                    <a:pt x="230" y="190"/>
                    <a:pt x="231" y="184"/>
                  </a:cubicBezTo>
                  <a:cubicBezTo>
                    <a:pt x="231" y="184"/>
                    <a:pt x="228" y="211"/>
                    <a:pt x="218" y="211"/>
                  </a:cubicBezTo>
                  <a:cubicBezTo>
                    <a:pt x="207" y="212"/>
                    <a:pt x="195" y="213"/>
                    <a:pt x="196" y="221"/>
                  </a:cubicBezTo>
                  <a:cubicBezTo>
                    <a:pt x="197" y="229"/>
                    <a:pt x="186" y="229"/>
                    <a:pt x="180" y="229"/>
                  </a:cubicBezTo>
                  <a:cubicBezTo>
                    <a:pt x="174" y="229"/>
                    <a:pt x="173" y="217"/>
                    <a:pt x="165" y="230"/>
                  </a:cubicBezTo>
                  <a:cubicBezTo>
                    <a:pt x="157" y="243"/>
                    <a:pt x="137" y="257"/>
                    <a:pt x="138" y="264"/>
                  </a:cubicBezTo>
                  <a:cubicBezTo>
                    <a:pt x="139" y="271"/>
                    <a:pt x="132" y="277"/>
                    <a:pt x="127" y="279"/>
                  </a:cubicBezTo>
                  <a:cubicBezTo>
                    <a:pt x="122" y="282"/>
                    <a:pt x="117" y="286"/>
                    <a:pt x="125" y="292"/>
                  </a:cubicBezTo>
                  <a:cubicBezTo>
                    <a:pt x="132" y="299"/>
                    <a:pt x="146" y="306"/>
                    <a:pt x="151" y="316"/>
                  </a:cubicBezTo>
                  <a:cubicBezTo>
                    <a:pt x="156" y="326"/>
                    <a:pt x="153" y="327"/>
                    <a:pt x="155" y="342"/>
                  </a:cubicBezTo>
                  <a:cubicBezTo>
                    <a:pt x="158" y="357"/>
                    <a:pt x="142" y="362"/>
                    <a:pt x="150" y="374"/>
                  </a:cubicBezTo>
                  <a:cubicBezTo>
                    <a:pt x="158" y="387"/>
                    <a:pt x="167" y="401"/>
                    <a:pt x="170" y="408"/>
                  </a:cubicBezTo>
                  <a:cubicBezTo>
                    <a:pt x="173" y="414"/>
                    <a:pt x="180" y="415"/>
                    <a:pt x="178" y="428"/>
                  </a:cubicBezTo>
                  <a:cubicBezTo>
                    <a:pt x="176" y="441"/>
                    <a:pt x="171" y="445"/>
                    <a:pt x="173" y="452"/>
                  </a:cubicBezTo>
                  <a:cubicBezTo>
                    <a:pt x="176" y="459"/>
                    <a:pt x="176" y="479"/>
                    <a:pt x="173" y="485"/>
                  </a:cubicBezTo>
                  <a:cubicBezTo>
                    <a:pt x="171" y="491"/>
                    <a:pt x="170" y="496"/>
                    <a:pt x="165" y="498"/>
                  </a:cubicBezTo>
                  <a:cubicBezTo>
                    <a:pt x="159" y="501"/>
                    <a:pt x="153" y="501"/>
                    <a:pt x="153" y="501"/>
                  </a:cubicBezTo>
                  <a:cubicBezTo>
                    <a:pt x="153" y="501"/>
                    <a:pt x="160" y="481"/>
                    <a:pt x="158" y="466"/>
                  </a:cubicBezTo>
                  <a:cubicBezTo>
                    <a:pt x="155" y="451"/>
                    <a:pt x="147" y="441"/>
                    <a:pt x="148" y="435"/>
                  </a:cubicBezTo>
                  <a:cubicBezTo>
                    <a:pt x="149" y="428"/>
                    <a:pt x="156" y="420"/>
                    <a:pt x="151" y="416"/>
                  </a:cubicBezTo>
                  <a:cubicBezTo>
                    <a:pt x="146" y="413"/>
                    <a:pt x="138" y="411"/>
                    <a:pt x="132" y="400"/>
                  </a:cubicBezTo>
                  <a:cubicBezTo>
                    <a:pt x="127" y="388"/>
                    <a:pt x="124" y="380"/>
                    <a:pt x="124" y="371"/>
                  </a:cubicBezTo>
                  <a:cubicBezTo>
                    <a:pt x="124" y="362"/>
                    <a:pt x="126" y="364"/>
                    <a:pt x="123" y="353"/>
                  </a:cubicBezTo>
                  <a:cubicBezTo>
                    <a:pt x="120" y="341"/>
                    <a:pt x="120" y="333"/>
                    <a:pt x="114" y="333"/>
                  </a:cubicBezTo>
                  <a:cubicBezTo>
                    <a:pt x="108" y="332"/>
                    <a:pt x="108" y="317"/>
                    <a:pt x="100" y="325"/>
                  </a:cubicBezTo>
                  <a:cubicBezTo>
                    <a:pt x="92" y="333"/>
                    <a:pt x="79" y="355"/>
                    <a:pt x="72" y="357"/>
                  </a:cubicBezTo>
                  <a:cubicBezTo>
                    <a:pt x="65" y="359"/>
                    <a:pt x="37" y="354"/>
                    <a:pt x="36" y="346"/>
                  </a:cubicBezTo>
                  <a:cubicBezTo>
                    <a:pt x="34" y="337"/>
                    <a:pt x="25" y="325"/>
                    <a:pt x="30" y="318"/>
                  </a:cubicBezTo>
                  <a:cubicBezTo>
                    <a:pt x="34" y="311"/>
                    <a:pt x="44" y="309"/>
                    <a:pt x="48" y="303"/>
                  </a:cubicBezTo>
                  <a:cubicBezTo>
                    <a:pt x="52" y="297"/>
                    <a:pt x="53" y="281"/>
                    <a:pt x="46" y="281"/>
                  </a:cubicBezTo>
                  <a:cubicBezTo>
                    <a:pt x="39" y="281"/>
                    <a:pt x="22" y="273"/>
                    <a:pt x="22" y="273"/>
                  </a:cubicBezTo>
                  <a:cubicBezTo>
                    <a:pt x="22" y="273"/>
                    <a:pt x="25" y="258"/>
                    <a:pt x="31" y="258"/>
                  </a:cubicBezTo>
                  <a:cubicBezTo>
                    <a:pt x="37" y="259"/>
                    <a:pt x="43" y="243"/>
                    <a:pt x="37" y="243"/>
                  </a:cubicBezTo>
                  <a:cubicBezTo>
                    <a:pt x="31" y="243"/>
                    <a:pt x="29" y="244"/>
                    <a:pt x="25" y="238"/>
                  </a:cubicBezTo>
                  <a:cubicBezTo>
                    <a:pt x="22" y="231"/>
                    <a:pt x="17" y="220"/>
                    <a:pt x="11" y="223"/>
                  </a:cubicBezTo>
                  <a:cubicBezTo>
                    <a:pt x="5" y="225"/>
                    <a:pt x="1" y="208"/>
                    <a:pt x="1" y="208"/>
                  </a:cubicBezTo>
                  <a:close/>
                </a:path>
              </a:pathLst>
            </a:custGeom>
            <a:solidFill>
              <a:srgbClr val="DDDDDD">
                <a:alpha val="30000"/>
              </a:srgbClr>
            </a:solidFill>
            <a:ln w="3175" cap="rnd">
              <a:noFill/>
              <a:prstDash val="solid"/>
              <a:round/>
              <a:headEnd/>
              <a:tailEnd/>
            </a:ln>
          </p:spPr>
          <p:txBody>
            <a:bodyPr/>
            <a:lstStyle/>
            <a:p>
              <a:endParaRPr lang="en-US"/>
            </a:p>
          </p:txBody>
        </p:sp>
        <p:sp>
          <p:nvSpPr>
            <p:cNvPr id="281" name="Freeform 384"/>
            <p:cNvSpPr>
              <a:spLocks/>
            </p:cNvSpPr>
            <p:nvPr/>
          </p:nvSpPr>
          <p:spPr bwMode="auto">
            <a:xfrm>
              <a:off x="6269038" y="3937000"/>
              <a:ext cx="180975" cy="360362"/>
            </a:xfrm>
            <a:custGeom>
              <a:avLst/>
              <a:gdLst>
                <a:gd name="T0" fmla="*/ 1 w 205"/>
                <a:gd name="T1" fmla="*/ 1 h 408"/>
                <a:gd name="T2" fmla="*/ 1 w 205"/>
                <a:gd name="T3" fmla="*/ 1 h 408"/>
                <a:gd name="T4" fmla="*/ 1 w 205"/>
                <a:gd name="T5" fmla="*/ 1 h 408"/>
                <a:gd name="T6" fmla="*/ 1 w 205"/>
                <a:gd name="T7" fmla="*/ 1 h 408"/>
                <a:gd name="T8" fmla="*/ 1 w 205"/>
                <a:gd name="T9" fmla="*/ 1 h 408"/>
                <a:gd name="T10" fmla="*/ 2 w 205"/>
                <a:gd name="T11" fmla="*/ 1 h 408"/>
                <a:gd name="T12" fmla="*/ 1 w 205"/>
                <a:gd name="T13" fmla="*/ 1 h 408"/>
                <a:gd name="T14" fmla="*/ 1 w 205"/>
                <a:gd name="T15" fmla="*/ 1 h 408"/>
                <a:gd name="T16" fmla="*/ 1 w 205"/>
                <a:gd name="T17" fmla="*/ 2 h 408"/>
                <a:gd name="T18" fmla="*/ 2 w 205"/>
                <a:gd name="T19" fmla="*/ 2 h 408"/>
                <a:gd name="T20" fmla="*/ 2 w 205"/>
                <a:gd name="T21" fmla="*/ 2 h 408"/>
                <a:gd name="T22" fmla="*/ 2 w 205"/>
                <a:gd name="T23" fmla="*/ 2 h 408"/>
                <a:gd name="T24" fmla="*/ 2 w 205"/>
                <a:gd name="T25" fmla="*/ 3 h 408"/>
                <a:gd name="T26" fmla="*/ 2 w 205"/>
                <a:gd name="T27" fmla="*/ 3 h 408"/>
                <a:gd name="T28" fmla="*/ 2 w 205"/>
                <a:gd name="T29" fmla="*/ 3 h 408"/>
                <a:gd name="T30" fmla="*/ 1 w 205"/>
                <a:gd name="T31" fmla="*/ 3 h 408"/>
                <a:gd name="T32" fmla="*/ 1 w 205"/>
                <a:gd name="T33" fmla="*/ 3 h 408"/>
                <a:gd name="T34" fmla="*/ 1 w 205"/>
                <a:gd name="T35" fmla="*/ 3 h 408"/>
                <a:gd name="T36" fmla="*/ 1 w 205"/>
                <a:gd name="T37" fmla="*/ 4 h 408"/>
                <a:gd name="T38" fmla="*/ 1 w 205"/>
                <a:gd name="T39" fmla="*/ 4 h 408"/>
                <a:gd name="T40" fmla="*/ 1 w 205"/>
                <a:gd name="T41" fmla="*/ 4 h 408"/>
                <a:gd name="T42" fmla="*/ 1 w 205"/>
                <a:gd name="T43" fmla="*/ 3 h 408"/>
                <a:gd name="T44" fmla="*/ 1 w 205"/>
                <a:gd name="T45" fmla="*/ 3 h 408"/>
                <a:gd name="T46" fmla="*/ 1 w 205"/>
                <a:gd name="T47" fmla="*/ 3 h 408"/>
                <a:gd name="T48" fmla="*/ 1 w 205"/>
                <a:gd name="T49" fmla="*/ 3 h 408"/>
                <a:gd name="T50" fmla="*/ 1 w 205"/>
                <a:gd name="T51" fmla="*/ 2 h 408"/>
                <a:gd name="T52" fmla="*/ 1 w 205"/>
                <a:gd name="T53" fmla="*/ 2 h 408"/>
                <a:gd name="T54" fmla="*/ 1 w 205"/>
                <a:gd name="T55" fmla="*/ 2 h 408"/>
                <a:gd name="T56" fmla="*/ 1 w 205"/>
                <a:gd name="T57" fmla="*/ 2 h 408"/>
                <a:gd name="T58" fmla="*/ 1 w 205"/>
                <a:gd name="T59" fmla="*/ 1 h 408"/>
                <a:gd name="T60" fmla="*/ 1 w 205"/>
                <a:gd name="T61" fmla="*/ 1 h 408"/>
                <a:gd name="T62" fmla="*/ 1 w 205"/>
                <a:gd name="T63" fmla="*/ 1 h 408"/>
                <a:gd name="T64" fmla="*/ 1 w 205"/>
                <a:gd name="T65" fmla="*/ 1 h 408"/>
                <a:gd name="T66" fmla="*/ 0 w 205"/>
                <a:gd name="T67" fmla="*/ 1 h 40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5" h="408">
                  <a:moveTo>
                    <a:pt x="0" y="43"/>
                  </a:moveTo>
                  <a:cubicBezTo>
                    <a:pt x="1" y="37"/>
                    <a:pt x="0" y="27"/>
                    <a:pt x="7" y="24"/>
                  </a:cubicBezTo>
                  <a:cubicBezTo>
                    <a:pt x="14" y="22"/>
                    <a:pt x="34" y="28"/>
                    <a:pt x="34" y="28"/>
                  </a:cubicBezTo>
                  <a:cubicBezTo>
                    <a:pt x="34" y="28"/>
                    <a:pt x="41" y="27"/>
                    <a:pt x="52" y="31"/>
                  </a:cubicBezTo>
                  <a:cubicBezTo>
                    <a:pt x="62" y="36"/>
                    <a:pt x="70" y="31"/>
                    <a:pt x="70" y="31"/>
                  </a:cubicBezTo>
                  <a:cubicBezTo>
                    <a:pt x="70" y="31"/>
                    <a:pt x="80" y="25"/>
                    <a:pt x="83" y="16"/>
                  </a:cubicBezTo>
                  <a:cubicBezTo>
                    <a:pt x="87" y="7"/>
                    <a:pt x="84" y="0"/>
                    <a:pt x="98" y="5"/>
                  </a:cubicBezTo>
                  <a:cubicBezTo>
                    <a:pt x="113" y="11"/>
                    <a:pt x="117" y="16"/>
                    <a:pt x="117" y="16"/>
                  </a:cubicBezTo>
                  <a:cubicBezTo>
                    <a:pt x="117" y="16"/>
                    <a:pt x="121" y="13"/>
                    <a:pt x="131" y="21"/>
                  </a:cubicBezTo>
                  <a:cubicBezTo>
                    <a:pt x="142" y="29"/>
                    <a:pt x="136" y="30"/>
                    <a:pt x="135" y="38"/>
                  </a:cubicBezTo>
                  <a:cubicBezTo>
                    <a:pt x="134" y="47"/>
                    <a:pt x="137" y="44"/>
                    <a:pt x="145" y="49"/>
                  </a:cubicBezTo>
                  <a:cubicBezTo>
                    <a:pt x="154" y="54"/>
                    <a:pt x="164" y="51"/>
                    <a:pt x="164" y="51"/>
                  </a:cubicBezTo>
                  <a:cubicBezTo>
                    <a:pt x="164" y="51"/>
                    <a:pt x="153" y="60"/>
                    <a:pt x="148" y="63"/>
                  </a:cubicBezTo>
                  <a:cubicBezTo>
                    <a:pt x="143" y="67"/>
                    <a:pt x="132" y="70"/>
                    <a:pt x="131" y="77"/>
                  </a:cubicBezTo>
                  <a:cubicBezTo>
                    <a:pt x="129" y="84"/>
                    <a:pt x="117" y="95"/>
                    <a:pt x="114" y="102"/>
                  </a:cubicBezTo>
                  <a:cubicBezTo>
                    <a:pt x="112" y="109"/>
                    <a:pt x="110" y="128"/>
                    <a:pt x="117" y="133"/>
                  </a:cubicBezTo>
                  <a:cubicBezTo>
                    <a:pt x="124" y="139"/>
                    <a:pt x="129" y="150"/>
                    <a:pt x="127" y="159"/>
                  </a:cubicBezTo>
                  <a:cubicBezTo>
                    <a:pt x="125" y="168"/>
                    <a:pt x="120" y="173"/>
                    <a:pt x="129" y="178"/>
                  </a:cubicBezTo>
                  <a:cubicBezTo>
                    <a:pt x="139" y="182"/>
                    <a:pt x="142" y="182"/>
                    <a:pt x="150" y="186"/>
                  </a:cubicBezTo>
                  <a:cubicBezTo>
                    <a:pt x="159" y="189"/>
                    <a:pt x="160" y="202"/>
                    <a:pt x="166" y="206"/>
                  </a:cubicBezTo>
                  <a:cubicBezTo>
                    <a:pt x="171" y="209"/>
                    <a:pt x="175" y="215"/>
                    <a:pt x="182" y="218"/>
                  </a:cubicBezTo>
                  <a:cubicBezTo>
                    <a:pt x="189" y="222"/>
                    <a:pt x="194" y="227"/>
                    <a:pt x="194" y="231"/>
                  </a:cubicBezTo>
                  <a:cubicBezTo>
                    <a:pt x="194" y="236"/>
                    <a:pt x="188" y="243"/>
                    <a:pt x="191" y="252"/>
                  </a:cubicBezTo>
                  <a:cubicBezTo>
                    <a:pt x="195" y="261"/>
                    <a:pt x="203" y="272"/>
                    <a:pt x="200" y="277"/>
                  </a:cubicBezTo>
                  <a:cubicBezTo>
                    <a:pt x="198" y="281"/>
                    <a:pt x="192" y="285"/>
                    <a:pt x="196" y="289"/>
                  </a:cubicBezTo>
                  <a:cubicBezTo>
                    <a:pt x="199" y="294"/>
                    <a:pt x="205" y="305"/>
                    <a:pt x="204" y="312"/>
                  </a:cubicBezTo>
                  <a:cubicBezTo>
                    <a:pt x="203" y="319"/>
                    <a:pt x="203" y="329"/>
                    <a:pt x="199" y="328"/>
                  </a:cubicBezTo>
                  <a:cubicBezTo>
                    <a:pt x="196" y="327"/>
                    <a:pt x="199" y="330"/>
                    <a:pt x="196" y="336"/>
                  </a:cubicBezTo>
                  <a:cubicBezTo>
                    <a:pt x="192" y="342"/>
                    <a:pt x="184" y="346"/>
                    <a:pt x="182" y="343"/>
                  </a:cubicBezTo>
                  <a:cubicBezTo>
                    <a:pt x="167" y="349"/>
                    <a:pt x="167" y="349"/>
                    <a:pt x="167" y="349"/>
                  </a:cubicBezTo>
                  <a:cubicBezTo>
                    <a:pt x="167" y="349"/>
                    <a:pt x="159" y="337"/>
                    <a:pt x="157" y="345"/>
                  </a:cubicBezTo>
                  <a:cubicBezTo>
                    <a:pt x="156" y="353"/>
                    <a:pt x="150" y="358"/>
                    <a:pt x="150" y="358"/>
                  </a:cubicBezTo>
                  <a:cubicBezTo>
                    <a:pt x="150" y="358"/>
                    <a:pt x="138" y="349"/>
                    <a:pt x="139" y="353"/>
                  </a:cubicBezTo>
                  <a:cubicBezTo>
                    <a:pt x="140" y="358"/>
                    <a:pt x="136" y="365"/>
                    <a:pt x="136" y="365"/>
                  </a:cubicBezTo>
                  <a:cubicBezTo>
                    <a:pt x="136" y="365"/>
                    <a:pt x="132" y="373"/>
                    <a:pt x="128" y="373"/>
                  </a:cubicBezTo>
                  <a:cubicBezTo>
                    <a:pt x="125" y="373"/>
                    <a:pt x="121" y="367"/>
                    <a:pt x="119" y="371"/>
                  </a:cubicBezTo>
                  <a:cubicBezTo>
                    <a:pt x="117" y="374"/>
                    <a:pt x="119" y="390"/>
                    <a:pt x="119" y="390"/>
                  </a:cubicBezTo>
                  <a:cubicBezTo>
                    <a:pt x="119" y="390"/>
                    <a:pt x="110" y="395"/>
                    <a:pt x="106" y="397"/>
                  </a:cubicBezTo>
                  <a:cubicBezTo>
                    <a:pt x="103" y="398"/>
                    <a:pt x="97" y="390"/>
                    <a:pt x="97" y="395"/>
                  </a:cubicBezTo>
                  <a:cubicBezTo>
                    <a:pt x="97" y="401"/>
                    <a:pt x="96" y="404"/>
                    <a:pt x="92" y="406"/>
                  </a:cubicBezTo>
                  <a:cubicBezTo>
                    <a:pt x="89" y="408"/>
                    <a:pt x="81" y="404"/>
                    <a:pt x="81" y="404"/>
                  </a:cubicBezTo>
                  <a:cubicBezTo>
                    <a:pt x="79" y="393"/>
                    <a:pt x="82" y="390"/>
                    <a:pt x="86" y="384"/>
                  </a:cubicBezTo>
                  <a:cubicBezTo>
                    <a:pt x="91" y="378"/>
                    <a:pt x="97" y="373"/>
                    <a:pt x="90" y="372"/>
                  </a:cubicBezTo>
                  <a:cubicBezTo>
                    <a:pt x="83" y="371"/>
                    <a:pt x="79" y="366"/>
                    <a:pt x="79" y="366"/>
                  </a:cubicBezTo>
                  <a:cubicBezTo>
                    <a:pt x="79" y="366"/>
                    <a:pt x="77" y="359"/>
                    <a:pt x="84" y="353"/>
                  </a:cubicBezTo>
                  <a:cubicBezTo>
                    <a:pt x="91" y="348"/>
                    <a:pt x="85" y="342"/>
                    <a:pt x="94" y="346"/>
                  </a:cubicBezTo>
                  <a:cubicBezTo>
                    <a:pt x="104" y="351"/>
                    <a:pt x="104" y="344"/>
                    <a:pt x="108" y="343"/>
                  </a:cubicBezTo>
                  <a:cubicBezTo>
                    <a:pt x="113" y="342"/>
                    <a:pt x="112" y="319"/>
                    <a:pt x="119" y="316"/>
                  </a:cubicBezTo>
                  <a:cubicBezTo>
                    <a:pt x="126" y="314"/>
                    <a:pt x="129" y="314"/>
                    <a:pt x="138" y="310"/>
                  </a:cubicBezTo>
                  <a:cubicBezTo>
                    <a:pt x="146" y="307"/>
                    <a:pt x="159" y="307"/>
                    <a:pt x="157" y="295"/>
                  </a:cubicBezTo>
                  <a:cubicBezTo>
                    <a:pt x="156" y="284"/>
                    <a:pt x="154" y="281"/>
                    <a:pt x="154" y="271"/>
                  </a:cubicBezTo>
                  <a:cubicBezTo>
                    <a:pt x="154" y="260"/>
                    <a:pt x="153" y="251"/>
                    <a:pt x="147" y="250"/>
                  </a:cubicBezTo>
                  <a:cubicBezTo>
                    <a:pt x="141" y="249"/>
                    <a:pt x="134" y="250"/>
                    <a:pt x="139" y="237"/>
                  </a:cubicBezTo>
                  <a:cubicBezTo>
                    <a:pt x="143" y="224"/>
                    <a:pt x="143" y="216"/>
                    <a:pt x="143" y="216"/>
                  </a:cubicBezTo>
                  <a:cubicBezTo>
                    <a:pt x="142" y="208"/>
                    <a:pt x="146" y="200"/>
                    <a:pt x="140" y="203"/>
                  </a:cubicBezTo>
                  <a:cubicBezTo>
                    <a:pt x="134" y="207"/>
                    <a:pt x="129" y="203"/>
                    <a:pt x="128" y="196"/>
                  </a:cubicBezTo>
                  <a:cubicBezTo>
                    <a:pt x="127" y="189"/>
                    <a:pt x="129" y="182"/>
                    <a:pt x="124" y="186"/>
                  </a:cubicBezTo>
                  <a:cubicBezTo>
                    <a:pt x="118" y="189"/>
                    <a:pt x="113" y="185"/>
                    <a:pt x="108" y="180"/>
                  </a:cubicBezTo>
                  <a:cubicBezTo>
                    <a:pt x="104" y="175"/>
                    <a:pt x="99" y="173"/>
                    <a:pt x="93" y="155"/>
                  </a:cubicBezTo>
                  <a:cubicBezTo>
                    <a:pt x="88" y="138"/>
                    <a:pt x="89" y="130"/>
                    <a:pt x="76" y="124"/>
                  </a:cubicBezTo>
                  <a:cubicBezTo>
                    <a:pt x="63" y="118"/>
                    <a:pt x="54" y="102"/>
                    <a:pt x="60" y="102"/>
                  </a:cubicBezTo>
                  <a:cubicBezTo>
                    <a:pt x="65" y="102"/>
                    <a:pt x="65" y="95"/>
                    <a:pt x="70" y="94"/>
                  </a:cubicBezTo>
                  <a:cubicBezTo>
                    <a:pt x="75" y="93"/>
                    <a:pt x="71" y="76"/>
                    <a:pt x="64" y="74"/>
                  </a:cubicBezTo>
                  <a:cubicBezTo>
                    <a:pt x="57" y="72"/>
                    <a:pt x="56" y="62"/>
                    <a:pt x="50" y="66"/>
                  </a:cubicBezTo>
                  <a:cubicBezTo>
                    <a:pt x="44" y="69"/>
                    <a:pt x="41" y="74"/>
                    <a:pt x="36" y="72"/>
                  </a:cubicBezTo>
                  <a:cubicBezTo>
                    <a:pt x="32" y="69"/>
                    <a:pt x="23" y="63"/>
                    <a:pt x="25" y="58"/>
                  </a:cubicBezTo>
                  <a:cubicBezTo>
                    <a:pt x="26" y="52"/>
                    <a:pt x="26" y="42"/>
                    <a:pt x="21" y="40"/>
                  </a:cubicBezTo>
                  <a:cubicBezTo>
                    <a:pt x="16" y="38"/>
                    <a:pt x="0" y="43"/>
                    <a:pt x="0" y="43"/>
                  </a:cubicBezTo>
                  <a:close/>
                </a:path>
              </a:pathLst>
            </a:custGeom>
            <a:solidFill>
              <a:srgbClr val="DDDDDD">
                <a:alpha val="30000"/>
              </a:srgbClr>
            </a:solidFill>
            <a:ln w="3175" cap="rnd">
              <a:noFill/>
              <a:prstDash val="solid"/>
              <a:round/>
              <a:headEnd/>
              <a:tailEnd/>
            </a:ln>
          </p:spPr>
          <p:txBody>
            <a:bodyPr/>
            <a:lstStyle/>
            <a:p>
              <a:endParaRPr lang="en-US"/>
            </a:p>
          </p:txBody>
        </p:sp>
        <p:sp>
          <p:nvSpPr>
            <p:cNvPr id="282" name="Freeform 385"/>
            <p:cNvSpPr>
              <a:spLocks/>
            </p:cNvSpPr>
            <p:nvPr/>
          </p:nvSpPr>
          <p:spPr bwMode="auto">
            <a:xfrm>
              <a:off x="6224588" y="3970338"/>
              <a:ext cx="173038" cy="184150"/>
            </a:xfrm>
            <a:custGeom>
              <a:avLst/>
              <a:gdLst>
                <a:gd name="T0" fmla="*/ 0 w 196"/>
                <a:gd name="T1" fmla="*/ 1 h 208"/>
                <a:gd name="T2" fmla="*/ 1 w 196"/>
                <a:gd name="T3" fmla="*/ 1 h 208"/>
                <a:gd name="T4" fmla="*/ 1 w 196"/>
                <a:gd name="T5" fmla="*/ 1 h 208"/>
                <a:gd name="T6" fmla="*/ 1 w 196"/>
                <a:gd name="T7" fmla="*/ 1 h 208"/>
                <a:gd name="T8" fmla="*/ 1 w 196"/>
                <a:gd name="T9" fmla="*/ 1 h 208"/>
                <a:gd name="T10" fmla="*/ 1 w 196"/>
                <a:gd name="T11" fmla="*/ 1 h 208"/>
                <a:gd name="T12" fmla="*/ 1 w 196"/>
                <a:gd name="T13" fmla="*/ 1 h 208"/>
                <a:gd name="T14" fmla="*/ 1 w 196"/>
                <a:gd name="T15" fmla="*/ 1 h 208"/>
                <a:gd name="T16" fmla="*/ 1 w 196"/>
                <a:gd name="T17" fmla="*/ 1 h 208"/>
                <a:gd name="T18" fmla="*/ 1 w 196"/>
                <a:gd name="T19" fmla="*/ 1 h 208"/>
                <a:gd name="T20" fmla="*/ 1 w 196"/>
                <a:gd name="T21" fmla="*/ 1 h 208"/>
                <a:gd name="T22" fmla="*/ 1 w 196"/>
                <a:gd name="T23" fmla="*/ 1 h 208"/>
                <a:gd name="T24" fmla="*/ 1 w 196"/>
                <a:gd name="T25" fmla="*/ 1 h 208"/>
                <a:gd name="T26" fmla="*/ 1 w 196"/>
                <a:gd name="T27" fmla="*/ 1 h 208"/>
                <a:gd name="T28" fmla="*/ 1 w 196"/>
                <a:gd name="T29" fmla="*/ 1 h 208"/>
                <a:gd name="T30" fmla="*/ 2 w 196"/>
                <a:gd name="T31" fmla="*/ 1 h 208"/>
                <a:gd name="T32" fmla="*/ 2 w 196"/>
                <a:gd name="T33" fmla="*/ 1 h 208"/>
                <a:gd name="T34" fmla="*/ 2 w 196"/>
                <a:gd name="T35" fmla="*/ 2 h 208"/>
                <a:gd name="T36" fmla="*/ 2 w 196"/>
                <a:gd name="T37" fmla="*/ 2 h 208"/>
                <a:gd name="T38" fmla="*/ 2 w 196"/>
                <a:gd name="T39" fmla="*/ 2 h 208"/>
                <a:gd name="T40" fmla="*/ 2 w 196"/>
                <a:gd name="T41" fmla="*/ 2 h 208"/>
                <a:gd name="T42" fmla="*/ 2 w 196"/>
                <a:gd name="T43" fmla="*/ 2 h 208"/>
                <a:gd name="T44" fmla="*/ 2 w 196"/>
                <a:gd name="T45" fmla="*/ 2 h 208"/>
                <a:gd name="T46" fmla="*/ 1 w 196"/>
                <a:gd name="T47" fmla="*/ 2 h 208"/>
                <a:gd name="T48" fmla="*/ 1 w 196"/>
                <a:gd name="T49" fmla="*/ 2 h 208"/>
                <a:gd name="T50" fmla="*/ 1 w 196"/>
                <a:gd name="T51" fmla="*/ 2 h 208"/>
                <a:gd name="T52" fmla="*/ 1 w 196"/>
                <a:gd name="T53" fmla="*/ 2 h 208"/>
                <a:gd name="T54" fmla="*/ 1 w 196"/>
                <a:gd name="T55" fmla="*/ 1 h 208"/>
                <a:gd name="T56" fmla="*/ 1 w 196"/>
                <a:gd name="T57" fmla="*/ 1 h 208"/>
                <a:gd name="T58" fmla="*/ 1 w 196"/>
                <a:gd name="T59" fmla="*/ 1 h 208"/>
                <a:gd name="T60" fmla="*/ 1 w 196"/>
                <a:gd name="T61" fmla="*/ 1 h 208"/>
                <a:gd name="T62" fmla="*/ 1 w 196"/>
                <a:gd name="T63" fmla="*/ 1 h 208"/>
                <a:gd name="T64" fmla="*/ 1 w 196"/>
                <a:gd name="T65" fmla="*/ 1 h 208"/>
                <a:gd name="T66" fmla="*/ 1 w 196"/>
                <a:gd name="T67" fmla="*/ 1 h 208"/>
                <a:gd name="T68" fmla="*/ 1 w 196"/>
                <a:gd name="T69" fmla="*/ 1 h 208"/>
                <a:gd name="T70" fmla="*/ 1 w 196"/>
                <a:gd name="T71" fmla="*/ 1 h 208"/>
                <a:gd name="T72" fmla="*/ 1 w 196"/>
                <a:gd name="T73" fmla="*/ 1 h 208"/>
                <a:gd name="T74" fmla="*/ 1 w 196"/>
                <a:gd name="T75" fmla="*/ 1 h 208"/>
                <a:gd name="T76" fmla="*/ 1 w 196"/>
                <a:gd name="T77" fmla="*/ 1 h 208"/>
                <a:gd name="T78" fmla="*/ 1 w 196"/>
                <a:gd name="T79" fmla="*/ 1 h 208"/>
                <a:gd name="T80" fmla="*/ 1 w 196"/>
                <a:gd name="T81" fmla="*/ 1 h 208"/>
                <a:gd name="T82" fmla="*/ 1 w 196"/>
                <a:gd name="T83" fmla="*/ 1 h 208"/>
                <a:gd name="T84" fmla="*/ 1 w 196"/>
                <a:gd name="T85" fmla="*/ 1 h 208"/>
                <a:gd name="T86" fmla="*/ 1 w 196"/>
                <a:gd name="T87" fmla="*/ 1 h 208"/>
                <a:gd name="T88" fmla="*/ 0 w 196"/>
                <a:gd name="T89" fmla="*/ 1 h 20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96" h="208">
                  <a:moveTo>
                    <a:pt x="0" y="50"/>
                  </a:moveTo>
                  <a:cubicBezTo>
                    <a:pt x="6" y="50"/>
                    <a:pt x="16" y="50"/>
                    <a:pt x="16" y="42"/>
                  </a:cubicBezTo>
                  <a:cubicBezTo>
                    <a:pt x="15" y="34"/>
                    <a:pt x="27" y="34"/>
                    <a:pt x="37" y="33"/>
                  </a:cubicBezTo>
                  <a:cubicBezTo>
                    <a:pt x="48" y="32"/>
                    <a:pt x="50" y="6"/>
                    <a:pt x="50" y="6"/>
                  </a:cubicBezTo>
                  <a:cubicBezTo>
                    <a:pt x="51" y="5"/>
                    <a:pt x="51" y="5"/>
                    <a:pt x="51" y="5"/>
                  </a:cubicBezTo>
                  <a:cubicBezTo>
                    <a:pt x="51" y="5"/>
                    <a:pt x="67" y="0"/>
                    <a:pt x="72" y="2"/>
                  </a:cubicBezTo>
                  <a:cubicBezTo>
                    <a:pt x="76" y="5"/>
                    <a:pt x="76" y="14"/>
                    <a:pt x="75" y="20"/>
                  </a:cubicBezTo>
                  <a:cubicBezTo>
                    <a:pt x="74" y="26"/>
                    <a:pt x="82" y="31"/>
                    <a:pt x="87" y="34"/>
                  </a:cubicBezTo>
                  <a:cubicBezTo>
                    <a:pt x="91" y="36"/>
                    <a:pt x="95" y="31"/>
                    <a:pt x="101" y="28"/>
                  </a:cubicBezTo>
                  <a:cubicBezTo>
                    <a:pt x="107" y="24"/>
                    <a:pt x="108" y="34"/>
                    <a:pt x="115" y="36"/>
                  </a:cubicBezTo>
                  <a:cubicBezTo>
                    <a:pt x="122" y="38"/>
                    <a:pt x="125" y="55"/>
                    <a:pt x="121" y="56"/>
                  </a:cubicBezTo>
                  <a:cubicBezTo>
                    <a:pt x="116" y="57"/>
                    <a:pt x="116" y="64"/>
                    <a:pt x="110" y="64"/>
                  </a:cubicBezTo>
                  <a:cubicBezTo>
                    <a:pt x="104" y="64"/>
                    <a:pt x="114" y="80"/>
                    <a:pt x="126" y="86"/>
                  </a:cubicBezTo>
                  <a:cubicBezTo>
                    <a:pt x="139" y="92"/>
                    <a:pt x="138" y="100"/>
                    <a:pt x="144" y="118"/>
                  </a:cubicBezTo>
                  <a:cubicBezTo>
                    <a:pt x="150" y="135"/>
                    <a:pt x="154" y="137"/>
                    <a:pt x="159" y="142"/>
                  </a:cubicBezTo>
                  <a:cubicBezTo>
                    <a:pt x="164" y="147"/>
                    <a:pt x="168" y="151"/>
                    <a:pt x="174" y="148"/>
                  </a:cubicBezTo>
                  <a:cubicBezTo>
                    <a:pt x="180" y="144"/>
                    <a:pt x="178" y="151"/>
                    <a:pt x="179" y="158"/>
                  </a:cubicBezTo>
                  <a:cubicBezTo>
                    <a:pt x="180" y="165"/>
                    <a:pt x="185" y="169"/>
                    <a:pt x="190" y="165"/>
                  </a:cubicBezTo>
                  <a:cubicBezTo>
                    <a:pt x="196" y="162"/>
                    <a:pt x="193" y="170"/>
                    <a:pt x="194" y="178"/>
                  </a:cubicBezTo>
                  <a:cubicBezTo>
                    <a:pt x="194" y="178"/>
                    <a:pt x="194" y="186"/>
                    <a:pt x="189" y="199"/>
                  </a:cubicBezTo>
                  <a:cubicBezTo>
                    <a:pt x="189" y="199"/>
                    <a:pt x="184" y="204"/>
                    <a:pt x="182" y="206"/>
                  </a:cubicBezTo>
                  <a:cubicBezTo>
                    <a:pt x="179" y="208"/>
                    <a:pt x="170" y="203"/>
                    <a:pt x="170" y="203"/>
                  </a:cubicBezTo>
                  <a:cubicBezTo>
                    <a:pt x="170" y="203"/>
                    <a:pt x="168" y="200"/>
                    <a:pt x="166" y="201"/>
                  </a:cubicBezTo>
                  <a:cubicBezTo>
                    <a:pt x="164" y="203"/>
                    <a:pt x="157" y="205"/>
                    <a:pt x="154" y="201"/>
                  </a:cubicBezTo>
                  <a:cubicBezTo>
                    <a:pt x="152" y="197"/>
                    <a:pt x="149" y="191"/>
                    <a:pt x="153" y="188"/>
                  </a:cubicBezTo>
                  <a:cubicBezTo>
                    <a:pt x="157" y="185"/>
                    <a:pt x="155" y="175"/>
                    <a:pt x="152" y="172"/>
                  </a:cubicBezTo>
                  <a:cubicBezTo>
                    <a:pt x="149" y="169"/>
                    <a:pt x="142" y="162"/>
                    <a:pt x="142" y="160"/>
                  </a:cubicBezTo>
                  <a:cubicBezTo>
                    <a:pt x="142" y="158"/>
                    <a:pt x="137" y="153"/>
                    <a:pt x="135" y="154"/>
                  </a:cubicBezTo>
                  <a:cubicBezTo>
                    <a:pt x="132" y="154"/>
                    <a:pt x="124" y="153"/>
                    <a:pt x="124" y="147"/>
                  </a:cubicBezTo>
                  <a:cubicBezTo>
                    <a:pt x="124" y="140"/>
                    <a:pt x="126" y="132"/>
                    <a:pt x="121" y="130"/>
                  </a:cubicBezTo>
                  <a:cubicBezTo>
                    <a:pt x="115" y="129"/>
                    <a:pt x="110" y="106"/>
                    <a:pt x="110" y="106"/>
                  </a:cubicBezTo>
                  <a:cubicBezTo>
                    <a:pt x="110" y="106"/>
                    <a:pt x="103" y="104"/>
                    <a:pt x="100" y="104"/>
                  </a:cubicBezTo>
                  <a:cubicBezTo>
                    <a:pt x="97" y="104"/>
                    <a:pt x="92" y="104"/>
                    <a:pt x="91" y="110"/>
                  </a:cubicBezTo>
                  <a:cubicBezTo>
                    <a:pt x="89" y="116"/>
                    <a:pt x="75" y="125"/>
                    <a:pt x="75" y="125"/>
                  </a:cubicBezTo>
                  <a:cubicBezTo>
                    <a:pt x="66" y="111"/>
                    <a:pt x="66" y="111"/>
                    <a:pt x="66" y="111"/>
                  </a:cubicBezTo>
                  <a:cubicBezTo>
                    <a:pt x="66" y="111"/>
                    <a:pt x="60" y="115"/>
                    <a:pt x="60" y="118"/>
                  </a:cubicBezTo>
                  <a:cubicBezTo>
                    <a:pt x="59" y="122"/>
                    <a:pt x="59" y="126"/>
                    <a:pt x="53" y="127"/>
                  </a:cubicBezTo>
                  <a:cubicBezTo>
                    <a:pt x="48" y="128"/>
                    <a:pt x="44" y="133"/>
                    <a:pt x="41" y="127"/>
                  </a:cubicBezTo>
                  <a:cubicBezTo>
                    <a:pt x="38" y="121"/>
                    <a:pt x="34" y="115"/>
                    <a:pt x="36" y="114"/>
                  </a:cubicBezTo>
                  <a:cubicBezTo>
                    <a:pt x="38" y="112"/>
                    <a:pt x="44" y="96"/>
                    <a:pt x="45" y="93"/>
                  </a:cubicBezTo>
                  <a:cubicBezTo>
                    <a:pt x="45" y="90"/>
                    <a:pt x="49" y="84"/>
                    <a:pt x="45" y="81"/>
                  </a:cubicBezTo>
                  <a:cubicBezTo>
                    <a:pt x="42" y="78"/>
                    <a:pt x="40" y="71"/>
                    <a:pt x="37" y="72"/>
                  </a:cubicBezTo>
                  <a:cubicBezTo>
                    <a:pt x="34" y="72"/>
                    <a:pt x="31" y="64"/>
                    <a:pt x="27" y="64"/>
                  </a:cubicBezTo>
                  <a:cubicBezTo>
                    <a:pt x="23" y="64"/>
                    <a:pt x="17" y="61"/>
                    <a:pt x="17" y="57"/>
                  </a:cubicBezTo>
                  <a:cubicBezTo>
                    <a:pt x="17" y="54"/>
                    <a:pt x="0" y="50"/>
                    <a:pt x="0" y="50"/>
                  </a:cubicBezTo>
                  <a:close/>
                </a:path>
              </a:pathLst>
            </a:custGeom>
            <a:solidFill>
              <a:srgbClr val="DDDDDD">
                <a:alpha val="30000"/>
              </a:srgbClr>
            </a:solidFill>
            <a:ln w="3175" cap="rnd">
              <a:noFill/>
              <a:prstDash val="solid"/>
              <a:round/>
              <a:headEnd/>
              <a:tailEnd/>
            </a:ln>
          </p:spPr>
          <p:txBody>
            <a:bodyPr/>
            <a:lstStyle/>
            <a:p>
              <a:endParaRPr lang="en-US"/>
            </a:p>
          </p:txBody>
        </p:sp>
        <p:sp>
          <p:nvSpPr>
            <p:cNvPr id="283" name="Freeform 386"/>
            <p:cNvSpPr>
              <a:spLocks/>
            </p:cNvSpPr>
            <p:nvPr/>
          </p:nvSpPr>
          <p:spPr bwMode="auto">
            <a:xfrm>
              <a:off x="6283325" y="4146550"/>
              <a:ext cx="125413" cy="119062"/>
            </a:xfrm>
            <a:custGeom>
              <a:avLst/>
              <a:gdLst>
                <a:gd name="T0" fmla="*/ 1 w 141"/>
                <a:gd name="T1" fmla="*/ 1 h 136"/>
                <a:gd name="T2" fmla="*/ 1 w 141"/>
                <a:gd name="T3" fmla="*/ 1 h 136"/>
                <a:gd name="T4" fmla="*/ 1 w 141"/>
                <a:gd name="T5" fmla="*/ 1 h 136"/>
                <a:gd name="T6" fmla="*/ 1 w 141"/>
                <a:gd name="T7" fmla="*/ 1 h 136"/>
                <a:gd name="T8" fmla="*/ 1 w 141"/>
                <a:gd name="T9" fmla="*/ 1 h 136"/>
                <a:gd name="T10" fmla="*/ 1 w 141"/>
                <a:gd name="T11" fmla="*/ 1 h 136"/>
                <a:gd name="T12" fmla="*/ 1 w 141"/>
                <a:gd name="T13" fmla="*/ 1 h 136"/>
                <a:gd name="T14" fmla="*/ 1 w 141"/>
                <a:gd name="T15" fmla="*/ 1 h 136"/>
                <a:gd name="T16" fmla="*/ 1 w 141"/>
                <a:gd name="T17" fmla="*/ 1 h 136"/>
                <a:gd name="T18" fmla="*/ 1 w 141"/>
                <a:gd name="T19" fmla="*/ 0 h 136"/>
                <a:gd name="T20" fmla="*/ 1 w 141"/>
                <a:gd name="T21" fmla="*/ 0 h 136"/>
                <a:gd name="T22" fmla="*/ 1 w 141"/>
                <a:gd name="T23" fmla="*/ 1 h 136"/>
                <a:gd name="T24" fmla="*/ 1 w 141"/>
                <a:gd name="T25" fmla="*/ 1 h 136"/>
                <a:gd name="T26" fmla="*/ 1 w 141"/>
                <a:gd name="T27" fmla="*/ 1 h 136"/>
                <a:gd name="T28" fmla="*/ 1 w 141"/>
                <a:gd name="T29" fmla="*/ 1 h 136"/>
                <a:gd name="T30" fmla="*/ 1 w 141"/>
                <a:gd name="T31" fmla="*/ 1 h 136"/>
                <a:gd name="T32" fmla="*/ 1 w 141"/>
                <a:gd name="T33" fmla="*/ 1 h 136"/>
                <a:gd name="T34" fmla="*/ 1 w 141"/>
                <a:gd name="T35" fmla="*/ 1 h 136"/>
                <a:gd name="T36" fmla="*/ 1 w 141"/>
                <a:gd name="T37" fmla="*/ 1 h 136"/>
                <a:gd name="T38" fmla="*/ 1 w 141"/>
                <a:gd name="T39" fmla="*/ 1 h 136"/>
                <a:gd name="T40" fmla="*/ 1 w 141"/>
                <a:gd name="T41" fmla="*/ 1 h 136"/>
                <a:gd name="T42" fmla="*/ 1 w 141"/>
                <a:gd name="T43" fmla="*/ 1 h 136"/>
                <a:gd name="T44" fmla="*/ 1 w 141"/>
                <a:gd name="T45" fmla="*/ 1 h 136"/>
                <a:gd name="T46" fmla="*/ 1 w 141"/>
                <a:gd name="T47" fmla="*/ 1 h 136"/>
                <a:gd name="T48" fmla="*/ 1 w 141"/>
                <a:gd name="T49" fmla="*/ 1 h 136"/>
                <a:gd name="T50" fmla="*/ 1 w 141"/>
                <a:gd name="T51" fmla="*/ 1 h 1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41" h="136">
                  <a:moveTo>
                    <a:pt x="62" y="129"/>
                  </a:moveTo>
                  <a:cubicBezTo>
                    <a:pt x="62" y="129"/>
                    <a:pt x="59" y="123"/>
                    <a:pt x="66" y="117"/>
                  </a:cubicBezTo>
                  <a:cubicBezTo>
                    <a:pt x="73" y="111"/>
                    <a:pt x="68" y="105"/>
                    <a:pt x="77" y="110"/>
                  </a:cubicBezTo>
                  <a:cubicBezTo>
                    <a:pt x="86" y="114"/>
                    <a:pt x="86" y="107"/>
                    <a:pt x="91" y="106"/>
                  </a:cubicBezTo>
                  <a:cubicBezTo>
                    <a:pt x="96" y="105"/>
                    <a:pt x="94" y="82"/>
                    <a:pt x="101" y="79"/>
                  </a:cubicBezTo>
                  <a:cubicBezTo>
                    <a:pt x="108" y="77"/>
                    <a:pt x="112" y="77"/>
                    <a:pt x="120" y="74"/>
                  </a:cubicBezTo>
                  <a:cubicBezTo>
                    <a:pt x="128" y="70"/>
                    <a:pt x="141" y="70"/>
                    <a:pt x="140" y="58"/>
                  </a:cubicBezTo>
                  <a:cubicBezTo>
                    <a:pt x="139" y="47"/>
                    <a:pt x="136" y="44"/>
                    <a:pt x="136" y="34"/>
                  </a:cubicBezTo>
                  <a:cubicBezTo>
                    <a:pt x="136" y="24"/>
                    <a:pt x="135" y="14"/>
                    <a:pt x="129" y="13"/>
                  </a:cubicBezTo>
                  <a:cubicBezTo>
                    <a:pt x="124" y="12"/>
                    <a:pt x="117" y="13"/>
                    <a:pt x="121" y="0"/>
                  </a:cubicBezTo>
                  <a:cubicBezTo>
                    <a:pt x="121" y="0"/>
                    <a:pt x="121" y="0"/>
                    <a:pt x="121" y="0"/>
                  </a:cubicBezTo>
                  <a:cubicBezTo>
                    <a:pt x="121" y="0"/>
                    <a:pt x="115" y="5"/>
                    <a:pt x="113" y="7"/>
                  </a:cubicBezTo>
                  <a:cubicBezTo>
                    <a:pt x="111" y="10"/>
                    <a:pt x="101" y="4"/>
                    <a:pt x="101" y="4"/>
                  </a:cubicBezTo>
                  <a:cubicBezTo>
                    <a:pt x="101" y="4"/>
                    <a:pt x="100" y="1"/>
                    <a:pt x="97" y="3"/>
                  </a:cubicBezTo>
                  <a:cubicBezTo>
                    <a:pt x="95" y="4"/>
                    <a:pt x="88" y="7"/>
                    <a:pt x="86" y="3"/>
                  </a:cubicBezTo>
                  <a:cubicBezTo>
                    <a:pt x="86" y="3"/>
                    <a:pt x="72" y="7"/>
                    <a:pt x="69" y="8"/>
                  </a:cubicBezTo>
                  <a:cubicBezTo>
                    <a:pt x="65" y="10"/>
                    <a:pt x="50" y="12"/>
                    <a:pt x="50" y="12"/>
                  </a:cubicBezTo>
                  <a:cubicBezTo>
                    <a:pt x="50" y="12"/>
                    <a:pt x="34" y="10"/>
                    <a:pt x="30" y="11"/>
                  </a:cubicBezTo>
                  <a:cubicBezTo>
                    <a:pt x="26" y="12"/>
                    <a:pt x="18" y="13"/>
                    <a:pt x="15" y="17"/>
                  </a:cubicBezTo>
                  <a:cubicBezTo>
                    <a:pt x="13" y="21"/>
                    <a:pt x="0" y="24"/>
                    <a:pt x="7" y="34"/>
                  </a:cubicBezTo>
                  <a:cubicBezTo>
                    <a:pt x="14" y="44"/>
                    <a:pt x="19" y="55"/>
                    <a:pt x="20" y="60"/>
                  </a:cubicBezTo>
                  <a:cubicBezTo>
                    <a:pt x="20" y="65"/>
                    <a:pt x="20" y="77"/>
                    <a:pt x="21" y="81"/>
                  </a:cubicBezTo>
                  <a:cubicBezTo>
                    <a:pt x="22" y="85"/>
                    <a:pt x="21" y="93"/>
                    <a:pt x="23" y="96"/>
                  </a:cubicBezTo>
                  <a:cubicBezTo>
                    <a:pt x="25" y="100"/>
                    <a:pt x="22" y="118"/>
                    <a:pt x="28" y="122"/>
                  </a:cubicBezTo>
                  <a:cubicBezTo>
                    <a:pt x="33" y="126"/>
                    <a:pt x="45" y="121"/>
                    <a:pt x="45" y="121"/>
                  </a:cubicBezTo>
                  <a:cubicBezTo>
                    <a:pt x="45" y="121"/>
                    <a:pt x="55" y="136"/>
                    <a:pt x="62" y="129"/>
                  </a:cubicBezTo>
                  <a:close/>
                </a:path>
              </a:pathLst>
            </a:custGeom>
            <a:solidFill>
              <a:srgbClr val="DDDDDD">
                <a:alpha val="30000"/>
              </a:srgbClr>
            </a:solidFill>
            <a:ln w="3175" cap="rnd">
              <a:noFill/>
              <a:prstDash val="solid"/>
              <a:round/>
              <a:headEnd/>
              <a:tailEnd/>
            </a:ln>
          </p:spPr>
          <p:txBody>
            <a:bodyPr/>
            <a:lstStyle/>
            <a:p>
              <a:endParaRPr lang="en-US"/>
            </a:p>
          </p:txBody>
        </p:sp>
        <p:sp>
          <p:nvSpPr>
            <p:cNvPr id="284" name="Freeform 387"/>
            <p:cNvSpPr>
              <a:spLocks/>
            </p:cNvSpPr>
            <p:nvPr/>
          </p:nvSpPr>
          <p:spPr bwMode="auto">
            <a:xfrm>
              <a:off x="6167438" y="4003675"/>
              <a:ext cx="195263" cy="352425"/>
            </a:xfrm>
            <a:custGeom>
              <a:avLst/>
              <a:gdLst>
                <a:gd name="T0" fmla="*/ 1 w 220"/>
                <a:gd name="T1" fmla="*/ 2 h 397"/>
                <a:gd name="T2" fmla="*/ 1 w 220"/>
                <a:gd name="T3" fmla="*/ 2 h 397"/>
                <a:gd name="T4" fmla="*/ 1 w 220"/>
                <a:gd name="T5" fmla="*/ 2 h 397"/>
                <a:gd name="T6" fmla="*/ 2 w 220"/>
                <a:gd name="T7" fmla="*/ 2 h 397"/>
                <a:gd name="T8" fmla="*/ 2 w 220"/>
                <a:gd name="T9" fmla="*/ 2 h 397"/>
                <a:gd name="T10" fmla="*/ 2 w 220"/>
                <a:gd name="T11" fmla="*/ 1 h 397"/>
                <a:gd name="T12" fmla="*/ 2 w 220"/>
                <a:gd name="T13" fmla="*/ 1 h 397"/>
                <a:gd name="T14" fmla="*/ 2 w 220"/>
                <a:gd name="T15" fmla="*/ 1 h 397"/>
                <a:gd name="T16" fmla="*/ 2 w 220"/>
                <a:gd name="T17" fmla="*/ 1 h 397"/>
                <a:gd name="T18" fmla="*/ 1 w 220"/>
                <a:gd name="T19" fmla="*/ 1 h 397"/>
                <a:gd name="T20" fmla="*/ 1 w 220"/>
                <a:gd name="T21" fmla="*/ 1 h 397"/>
                <a:gd name="T22" fmla="*/ 1 w 220"/>
                <a:gd name="T23" fmla="*/ 1 h 397"/>
                <a:gd name="T24" fmla="*/ 1 w 220"/>
                <a:gd name="T25" fmla="*/ 1 h 397"/>
                <a:gd name="T26" fmla="*/ 1 w 220"/>
                <a:gd name="T27" fmla="*/ 1 h 397"/>
                <a:gd name="T28" fmla="*/ 1 w 220"/>
                <a:gd name="T29" fmla="*/ 1 h 397"/>
                <a:gd name="T30" fmla="*/ 1 w 220"/>
                <a:gd name="T31" fmla="*/ 1 h 397"/>
                <a:gd name="T32" fmla="*/ 1 w 220"/>
                <a:gd name="T33" fmla="*/ 1 h 397"/>
                <a:gd name="T34" fmla="*/ 1 w 220"/>
                <a:gd name="T35" fmla="*/ 1 h 397"/>
                <a:gd name="T36" fmla="*/ 1 w 220"/>
                <a:gd name="T37" fmla="*/ 1 h 397"/>
                <a:gd name="T38" fmla="*/ 1 w 220"/>
                <a:gd name="T39" fmla="*/ 1 h 397"/>
                <a:gd name="T40" fmla="*/ 1 w 220"/>
                <a:gd name="T41" fmla="*/ 2 h 397"/>
                <a:gd name="T42" fmla="*/ 1 w 220"/>
                <a:gd name="T43" fmla="*/ 2 h 397"/>
                <a:gd name="T44" fmla="*/ 1 w 220"/>
                <a:gd name="T45" fmla="*/ 2 h 397"/>
                <a:gd name="T46" fmla="*/ 1 w 220"/>
                <a:gd name="T47" fmla="*/ 3 h 397"/>
                <a:gd name="T48" fmla="*/ 1 w 220"/>
                <a:gd name="T49" fmla="*/ 3 h 397"/>
                <a:gd name="T50" fmla="*/ 1 w 220"/>
                <a:gd name="T51" fmla="*/ 4 h 397"/>
                <a:gd name="T52" fmla="*/ 1 w 220"/>
                <a:gd name="T53" fmla="*/ 4 h 397"/>
                <a:gd name="T54" fmla="*/ 1 w 220"/>
                <a:gd name="T55" fmla="*/ 3 h 397"/>
                <a:gd name="T56" fmla="*/ 1 w 220"/>
                <a:gd name="T57" fmla="*/ 3 h 397"/>
                <a:gd name="T58" fmla="*/ 1 w 220"/>
                <a:gd name="T59" fmla="*/ 3 h 397"/>
                <a:gd name="T60" fmla="*/ 1 w 220"/>
                <a:gd name="T61" fmla="*/ 2 h 397"/>
                <a:gd name="T62" fmla="*/ 1 w 220"/>
                <a:gd name="T63" fmla="*/ 2 h 397"/>
                <a:gd name="T64" fmla="*/ 1 w 220"/>
                <a:gd name="T65" fmla="*/ 2 h 397"/>
                <a:gd name="T66" fmla="*/ 2 w 220"/>
                <a:gd name="T67" fmla="*/ 2 h 39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20" h="397">
                  <a:moveTo>
                    <a:pt x="159" y="282"/>
                  </a:moveTo>
                  <a:cubicBezTo>
                    <a:pt x="153" y="278"/>
                    <a:pt x="156" y="260"/>
                    <a:pt x="154" y="256"/>
                  </a:cubicBezTo>
                  <a:cubicBezTo>
                    <a:pt x="152" y="253"/>
                    <a:pt x="153" y="245"/>
                    <a:pt x="152" y="241"/>
                  </a:cubicBezTo>
                  <a:cubicBezTo>
                    <a:pt x="151" y="237"/>
                    <a:pt x="151" y="225"/>
                    <a:pt x="151" y="220"/>
                  </a:cubicBezTo>
                  <a:cubicBezTo>
                    <a:pt x="150" y="215"/>
                    <a:pt x="145" y="204"/>
                    <a:pt x="138" y="194"/>
                  </a:cubicBezTo>
                  <a:cubicBezTo>
                    <a:pt x="131" y="184"/>
                    <a:pt x="144" y="181"/>
                    <a:pt x="146" y="177"/>
                  </a:cubicBezTo>
                  <a:cubicBezTo>
                    <a:pt x="149" y="173"/>
                    <a:pt x="157" y="172"/>
                    <a:pt x="161" y="171"/>
                  </a:cubicBezTo>
                  <a:cubicBezTo>
                    <a:pt x="165" y="170"/>
                    <a:pt x="181" y="172"/>
                    <a:pt x="181" y="172"/>
                  </a:cubicBezTo>
                  <a:cubicBezTo>
                    <a:pt x="181" y="172"/>
                    <a:pt x="196" y="170"/>
                    <a:pt x="200" y="168"/>
                  </a:cubicBezTo>
                  <a:cubicBezTo>
                    <a:pt x="203" y="167"/>
                    <a:pt x="217" y="163"/>
                    <a:pt x="217" y="163"/>
                  </a:cubicBezTo>
                  <a:cubicBezTo>
                    <a:pt x="217" y="162"/>
                    <a:pt x="217" y="162"/>
                    <a:pt x="217" y="162"/>
                  </a:cubicBezTo>
                  <a:cubicBezTo>
                    <a:pt x="215" y="158"/>
                    <a:pt x="212" y="152"/>
                    <a:pt x="216" y="149"/>
                  </a:cubicBezTo>
                  <a:cubicBezTo>
                    <a:pt x="220" y="146"/>
                    <a:pt x="218" y="136"/>
                    <a:pt x="215" y="133"/>
                  </a:cubicBezTo>
                  <a:cubicBezTo>
                    <a:pt x="212" y="130"/>
                    <a:pt x="205" y="123"/>
                    <a:pt x="205" y="121"/>
                  </a:cubicBezTo>
                  <a:cubicBezTo>
                    <a:pt x="205" y="119"/>
                    <a:pt x="200" y="114"/>
                    <a:pt x="198" y="115"/>
                  </a:cubicBezTo>
                  <a:cubicBezTo>
                    <a:pt x="195" y="115"/>
                    <a:pt x="187" y="114"/>
                    <a:pt x="187" y="108"/>
                  </a:cubicBezTo>
                  <a:cubicBezTo>
                    <a:pt x="187" y="101"/>
                    <a:pt x="189" y="93"/>
                    <a:pt x="184" y="91"/>
                  </a:cubicBezTo>
                  <a:cubicBezTo>
                    <a:pt x="178" y="90"/>
                    <a:pt x="173" y="67"/>
                    <a:pt x="173" y="67"/>
                  </a:cubicBezTo>
                  <a:cubicBezTo>
                    <a:pt x="173" y="67"/>
                    <a:pt x="166" y="65"/>
                    <a:pt x="163" y="65"/>
                  </a:cubicBezTo>
                  <a:cubicBezTo>
                    <a:pt x="160" y="65"/>
                    <a:pt x="155" y="65"/>
                    <a:pt x="154" y="71"/>
                  </a:cubicBezTo>
                  <a:cubicBezTo>
                    <a:pt x="152" y="77"/>
                    <a:pt x="138" y="86"/>
                    <a:pt x="138" y="86"/>
                  </a:cubicBezTo>
                  <a:cubicBezTo>
                    <a:pt x="129" y="72"/>
                    <a:pt x="129" y="72"/>
                    <a:pt x="129" y="72"/>
                  </a:cubicBezTo>
                  <a:cubicBezTo>
                    <a:pt x="129" y="72"/>
                    <a:pt x="123" y="76"/>
                    <a:pt x="123" y="79"/>
                  </a:cubicBezTo>
                  <a:cubicBezTo>
                    <a:pt x="122" y="83"/>
                    <a:pt x="122" y="87"/>
                    <a:pt x="116" y="88"/>
                  </a:cubicBezTo>
                  <a:cubicBezTo>
                    <a:pt x="111" y="89"/>
                    <a:pt x="107" y="94"/>
                    <a:pt x="104" y="88"/>
                  </a:cubicBezTo>
                  <a:cubicBezTo>
                    <a:pt x="101" y="82"/>
                    <a:pt x="97" y="76"/>
                    <a:pt x="99" y="75"/>
                  </a:cubicBezTo>
                  <a:cubicBezTo>
                    <a:pt x="101" y="73"/>
                    <a:pt x="107" y="57"/>
                    <a:pt x="108" y="54"/>
                  </a:cubicBezTo>
                  <a:cubicBezTo>
                    <a:pt x="108" y="51"/>
                    <a:pt x="112" y="45"/>
                    <a:pt x="108" y="42"/>
                  </a:cubicBezTo>
                  <a:cubicBezTo>
                    <a:pt x="105" y="39"/>
                    <a:pt x="103" y="32"/>
                    <a:pt x="100" y="33"/>
                  </a:cubicBezTo>
                  <a:cubicBezTo>
                    <a:pt x="97" y="33"/>
                    <a:pt x="94" y="25"/>
                    <a:pt x="90" y="25"/>
                  </a:cubicBezTo>
                  <a:cubicBezTo>
                    <a:pt x="86" y="25"/>
                    <a:pt x="80" y="22"/>
                    <a:pt x="80" y="18"/>
                  </a:cubicBezTo>
                  <a:cubicBezTo>
                    <a:pt x="80" y="15"/>
                    <a:pt x="63" y="11"/>
                    <a:pt x="63" y="11"/>
                  </a:cubicBezTo>
                  <a:cubicBezTo>
                    <a:pt x="62" y="11"/>
                    <a:pt x="62" y="11"/>
                    <a:pt x="62" y="11"/>
                  </a:cubicBezTo>
                  <a:cubicBezTo>
                    <a:pt x="57" y="9"/>
                    <a:pt x="55" y="0"/>
                    <a:pt x="48" y="12"/>
                  </a:cubicBezTo>
                  <a:cubicBezTo>
                    <a:pt x="40" y="25"/>
                    <a:pt x="20" y="39"/>
                    <a:pt x="21" y="46"/>
                  </a:cubicBezTo>
                  <a:cubicBezTo>
                    <a:pt x="22" y="53"/>
                    <a:pt x="15" y="59"/>
                    <a:pt x="10" y="61"/>
                  </a:cubicBezTo>
                  <a:cubicBezTo>
                    <a:pt x="5" y="64"/>
                    <a:pt x="0" y="68"/>
                    <a:pt x="8" y="74"/>
                  </a:cubicBezTo>
                  <a:cubicBezTo>
                    <a:pt x="15" y="81"/>
                    <a:pt x="29" y="88"/>
                    <a:pt x="34" y="98"/>
                  </a:cubicBezTo>
                  <a:cubicBezTo>
                    <a:pt x="39" y="108"/>
                    <a:pt x="36" y="109"/>
                    <a:pt x="38" y="124"/>
                  </a:cubicBezTo>
                  <a:cubicBezTo>
                    <a:pt x="41" y="139"/>
                    <a:pt x="25" y="144"/>
                    <a:pt x="33" y="156"/>
                  </a:cubicBezTo>
                  <a:cubicBezTo>
                    <a:pt x="41" y="169"/>
                    <a:pt x="50" y="183"/>
                    <a:pt x="53" y="190"/>
                  </a:cubicBezTo>
                  <a:cubicBezTo>
                    <a:pt x="56" y="196"/>
                    <a:pt x="63" y="197"/>
                    <a:pt x="61" y="210"/>
                  </a:cubicBezTo>
                  <a:cubicBezTo>
                    <a:pt x="59" y="223"/>
                    <a:pt x="54" y="227"/>
                    <a:pt x="56" y="234"/>
                  </a:cubicBezTo>
                  <a:cubicBezTo>
                    <a:pt x="59" y="241"/>
                    <a:pt x="59" y="261"/>
                    <a:pt x="56" y="267"/>
                  </a:cubicBezTo>
                  <a:cubicBezTo>
                    <a:pt x="54" y="273"/>
                    <a:pt x="53" y="278"/>
                    <a:pt x="48" y="280"/>
                  </a:cubicBezTo>
                  <a:cubicBezTo>
                    <a:pt x="42" y="283"/>
                    <a:pt x="36" y="283"/>
                    <a:pt x="36" y="283"/>
                  </a:cubicBezTo>
                  <a:cubicBezTo>
                    <a:pt x="36" y="283"/>
                    <a:pt x="35" y="305"/>
                    <a:pt x="34" y="310"/>
                  </a:cubicBezTo>
                  <a:cubicBezTo>
                    <a:pt x="33" y="316"/>
                    <a:pt x="27" y="325"/>
                    <a:pt x="27" y="330"/>
                  </a:cubicBezTo>
                  <a:cubicBezTo>
                    <a:pt x="27" y="335"/>
                    <a:pt x="26" y="336"/>
                    <a:pt x="33" y="343"/>
                  </a:cubicBezTo>
                  <a:cubicBezTo>
                    <a:pt x="39" y="350"/>
                    <a:pt x="49" y="353"/>
                    <a:pt x="54" y="359"/>
                  </a:cubicBezTo>
                  <a:cubicBezTo>
                    <a:pt x="59" y="366"/>
                    <a:pt x="59" y="371"/>
                    <a:pt x="65" y="374"/>
                  </a:cubicBezTo>
                  <a:cubicBezTo>
                    <a:pt x="71" y="378"/>
                    <a:pt x="88" y="381"/>
                    <a:pt x="98" y="388"/>
                  </a:cubicBezTo>
                  <a:cubicBezTo>
                    <a:pt x="108" y="394"/>
                    <a:pt x="111" y="396"/>
                    <a:pt x="117" y="397"/>
                  </a:cubicBezTo>
                  <a:cubicBezTo>
                    <a:pt x="124" y="397"/>
                    <a:pt x="126" y="394"/>
                    <a:pt x="127" y="393"/>
                  </a:cubicBezTo>
                  <a:cubicBezTo>
                    <a:pt x="129" y="391"/>
                    <a:pt x="121" y="380"/>
                    <a:pt x="115" y="379"/>
                  </a:cubicBezTo>
                  <a:cubicBezTo>
                    <a:pt x="109" y="378"/>
                    <a:pt x="93" y="369"/>
                    <a:pt x="93" y="369"/>
                  </a:cubicBezTo>
                  <a:cubicBezTo>
                    <a:pt x="81" y="349"/>
                    <a:pt x="81" y="349"/>
                    <a:pt x="81" y="349"/>
                  </a:cubicBezTo>
                  <a:cubicBezTo>
                    <a:pt x="81" y="349"/>
                    <a:pt x="80" y="334"/>
                    <a:pt x="79" y="328"/>
                  </a:cubicBezTo>
                  <a:cubicBezTo>
                    <a:pt x="77" y="322"/>
                    <a:pt x="75" y="317"/>
                    <a:pt x="67" y="315"/>
                  </a:cubicBezTo>
                  <a:cubicBezTo>
                    <a:pt x="59" y="313"/>
                    <a:pt x="54" y="310"/>
                    <a:pt x="53" y="305"/>
                  </a:cubicBezTo>
                  <a:cubicBezTo>
                    <a:pt x="52" y="301"/>
                    <a:pt x="62" y="281"/>
                    <a:pt x="66" y="264"/>
                  </a:cubicBezTo>
                  <a:cubicBezTo>
                    <a:pt x="70" y="248"/>
                    <a:pt x="72" y="236"/>
                    <a:pt x="73" y="223"/>
                  </a:cubicBezTo>
                  <a:cubicBezTo>
                    <a:pt x="73" y="211"/>
                    <a:pt x="68" y="197"/>
                    <a:pt x="79" y="199"/>
                  </a:cubicBezTo>
                  <a:cubicBezTo>
                    <a:pt x="91" y="201"/>
                    <a:pt x="101" y="197"/>
                    <a:pt x="102" y="209"/>
                  </a:cubicBezTo>
                  <a:cubicBezTo>
                    <a:pt x="102" y="220"/>
                    <a:pt x="112" y="231"/>
                    <a:pt x="119" y="232"/>
                  </a:cubicBezTo>
                  <a:cubicBezTo>
                    <a:pt x="126" y="234"/>
                    <a:pt x="131" y="234"/>
                    <a:pt x="135" y="238"/>
                  </a:cubicBezTo>
                  <a:cubicBezTo>
                    <a:pt x="140" y="242"/>
                    <a:pt x="146" y="243"/>
                    <a:pt x="148" y="258"/>
                  </a:cubicBezTo>
                  <a:cubicBezTo>
                    <a:pt x="150" y="273"/>
                    <a:pt x="151" y="284"/>
                    <a:pt x="159" y="282"/>
                  </a:cubicBezTo>
                  <a:close/>
                </a:path>
              </a:pathLst>
            </a:custGeom>
            <a:solidFill>
              <a:srgbClr val="DDDDDD">
                <a:alpha val="30000"/>
              </a:srgbClr>
            </a:solidFill>
            <a:ln w="3175" cap="rnd">
              <a:noFill/>
              <a:prstDash val="solid"/>
              <a:round/>
              <a:headEnd/>
              <a:tailEnd/>
            </a:ln>
          </p:spPr>
          <p:txBody>
            <a:bodyPr/>
            <a:lstStyle/>
            <a:p>
              <a:endParaRPr lang="en-US"/>
            </a:p>
          </p:txBody>
        </p:sp>
        <p:sp>
          <p:nvSpPr>
            <p:cNvPr id="285" name="Freeform 388"/>
            <p:cNvSpPr>
              <a:spLocks/>
            </p:cNvSpPr>
            <p:nvPr/>
          </p:nvSpPr>
          <p:spPr bwMode="auto">
            <a:xfrm>
              <a:off x="6226175" y="4335463"/>
              <a:ext cx="107950" cy="131762"/>
            </a:xfrm>
            <a:custGeom>
              <a:avLst/>
              <a:gdLst>
                <a:gd name="T0" fmla="*/ 0 w 121"/>
                <a:gd name="T1" fmla="*/ 0 h 149"/>
                <a:gd name="T2" fmla="*/ 1 w 121"/>
                <a:gd name="T3" fmla="*/ 1 h 149"/>
                <a:gd name="T4" fmla="*/ 1 w 121"/>
                <a:gd name="T5" fmla="*/ 1 h 149"/>
                <a:gd name="T6" fmla="*/ 1 w 121"/>
                <a:gd name="T7" fmla="*/ 1 h 149"/>
                <a:gd name="T8" fmla="*/ 1 w 121"/>
                <a:gd name="T9" fmla="*/ 1 h 149"/>
                <a:gd name="T10" fmla="*/ 1 w 121"/>
                <a:gd name="T11" fmla="*/ 1 h 149"/>
                <a:gd name="T12" fmla="*/ 1 w 121"/>
                <a:gd name="T13" fmla="*/ 1 h 149"/>
                <a:gd name="T14" fmla="*/ 1 w 121"/>
                <a:gd name="T15" fmla="*/ 1 h 149"/>
                <a:gd name="T16" fmla="*/ 1 w 121"/>
                <a:gd name="T17" fmla="*/ 1 h 149"/>
                <a:gd name="T18" fmla="*/ 1 w 121"/>
                <a:gd name="T19" fmla="*/ 1 h 149"/>
                <a:gd name="T20" fmla="*/ 1 w 121"/>
                <a:gd name="T21" fmla="*/ 1 h 149"/>
                <a:gd name="T22" fmla="*/ 1 w 121"/>
                <a:gd name="T23" fmla="*/ 1 h 149"/>
                <a:gd name="T24" fmla="*/ 1 w 121"/>
                <a:gd name="T25" fmla="*/ 1 h 149"/>
                <a:gd name="T26" fmla="*/ 1 w 121"/>
                <a:gd name="T27" fmla="*/ 1 h 149"/>
                <a:gd name="T28" fmla="*/ 1 w 121"/>
                <a:gd name="T29" fmla="*/ 1 h 149"/>
                <a:gd name="T30" fmla="*/ 1 w 121"/>
                <a:gd name="T31" fmla="*/ 1 h 149"/>
                <a:gd name="T32" fmla="*/ 1 w 121"/>
                <a:gd name="T33" fmla="*/ 1 h 149"/>
                <a:gd name="T34" fmla="*/ 1 w 121"/>
                <a:gd name="T35" fmla="*/ 1 h 149"/>
                <a:gd name="T36" fmla="*/ 1 w 121"/>
                <a:gd name="T37" fmla="*/ 1 h 149"/>
                <a:gd name="T38" fmla="*/ 1 w 121"/>
                <a:gd name="T39" fmla="*/ 1 h 149"/>
                <a:gd name="T40" fmla="*/ 1 w 121"/>
                <a:gd name="T41" fmla="*/ 1 h 149"/>
                <a:gd name="T42" fmla="*/ 1 w 121"/>
                <a:gd name="T43" fmla="*/ 1 h 149"/>
                <a:gd name="T44" fmla="*/ 1 w 121"/>
                <a:gd name="T45" fmla="*/ 1 h 149"/>
                <a:gd name="T46" fmla="*/ 0 w 121"/>
                <a:gd name="T47" fmla="*/ 0 h 14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21" h="149">
                  <a:moveTo>
                    <a:pt x="0" y="0"/>
                  </a:moveTo>
                  <a:cubicBezTo>
                    <a:pt x="6" y="4"/>
                    <a:pt x="23" y="7"/>
                    <a:pt x="33" y="14"/>
                  </a:cubicBezTo>
                  <a:cubicBezTo>
                    <a:pt x="43" y="20"/>
                    <a:pt x="46" y="22"/>
                    <a:pt x="52" y="23"/>
                  </a:cubicBezTo>
                  <a:cubicBezTo>
                    <a:pt x="59" y="23"/>
                    <a:pt x="61" y="20"/>
                    <a:pt x="62" y="19"/>
                  </a:cubicBezTo>
                  <a:cubicBezTo>
                    <a:pt x="62" y="19"/>
                    <a:pt x="67" y="27"/>
                    <a:pt x="72" y="31"/>
                  </a:cubicBezTo>
                  <a:cubicBezTo>
                    <a:pt x="77" y="36"/>
                    <a:pt x="84" y="40"/>
                    <a:pt x="87" y="46"/>
                  </a:cubicBezTo>
                  <a:cubicBezTo>
                    <a:pt x="91" y="52"/>
                    <a:pt x="95" y="53"/>
                    <a:pt x="96" y="62"/>
                  </a:cubicBezTo>
                  <a:cubicBezTo>
                    <a:pt x="96" y="72"/>
                    <a:pt x="91" y="72"/>
                    <a:pt x="93" y="82"/>
                  </a:cubicBezTo>
                  <a:cubicBezTo>
                    <a:pt x="95" y="92"/>
                    <a:pt x="90" y="102"/>
                    <a:pt x="96" y="109"/>
                  </a:cubicBezTo>
                  <a:cubicBezTo>
                    <a:pt x="103" y="116"/>
                    <a:pt x="106" y="117"/>
                    <a:pt x="109" y="120"/>
                  </a:cubicBezTo>
                  <a:cubicBezTo>
                    <a:pt x="113" y="123"/>
                    <a:pt x="109" y="125"/>
                    <a:pt x="113" y="126"/>
                  </a:cubicBezTo>
                  <a:cubicBezTo>
                    <a:pt x="117" y="126"/>
                    <a:pt x="121" y="131"/>
                    <a:pt x="120" y="133"/>
                  </a:cubicBezTo>
                  <a:cubicBezTo>
                    <a:pt x="119" y="135"/>
                    <a:pt x="112" y="132"/>
                    <a:pt x="112" y="137"/>
                  </a:cubicBezTo>
                  <a:cubicBezTo>
                    <a:pt x="112" y="141"/>
                    <a:pt x="110" y="139"/>
                    <a:pt x="108" y="143"/>
                  </a:cubicBezTo>
                  <a:cubicBezTo>
                    <a:pt x="106" y="147"/>
                    <a:pt x="103" y="149"/>
                    <a:pt x="99" y="146"/>
                  </a:cubicBezTo>
                  <a:cubicBezTo>
                    <a:pt x="94" y="142"/>
                    <a:pt x="93" y="138"/>
                    <a:pt x="91" y="135"/>
                  </a:cubicBezTo>
                  <a:cubicBezTo>
                    <a:pt x="89" y="131"/>
                    <a:pt x="88" y="127"/>
                    <a:pt x="81" y="124"/>
                  </a:cubicBezTo>
                  <a:cubicBezTo>
                    <a:pt x="73" y="120"/>
                    <a:pt x="58" y="112"/>
                    <a:pt x="52" y="108"/>
                  </a:cubicBezTo>
                  <a:cubicBezTo>
                    <a:pt x="46" y="105"/>
                    <a:pt x="38" y="96"/>
                    <a:pt x="35" y="92"/>
                  </a:cubicBezTo>
                  <a:cubicBezTo>
                    <a:pt x="33" y="88"/>
                    <a:pt x="29" y="81"/>
                    <a:pt x="28" y="77"/>
                  </a:cubicBezTo>
                  <a:cubicBezTo>
                    <a:pt x="28" y="73"/>
                    <a:pt x="25" y="64"/>
                    <a:pt x="22" y="61"/>
                  </a:cubicBezTo>
                  <a:cubicBezTo>
                    <a:pt x="20" y="58"/>
                    <a:pt x="17" y="54"/>
                    <a:pt x="14" y="49"/>
                  </a:cubicBezTo>
                  <a:cubicBezTo>
                    <a:pt x="11" y="44"/>
                    <a:pt x="13" y="33"/>
                    <a:pt x="13" y="30"/>
                  </a:cubicBezTo>
                  <a:cubicBezTo>
                    <a:pt x="14" y="26"/>
                    <a:pt x="11" y="8"/>
                    <a:pt x="0" y="0"/>
                  </a:cubicBezTo>
                  <a:close/>
                </a:path>
              </a:pathLst>
            </a:custGeom>
            <a:solidFill>
              <a:srgbClr val="DDDDDD">
                <a:alpha val="30000"/>
              </a:srgbClr>
            </a:solidFill>
            <a:ln w="3175" cap="rnd">
              <a:noFill/>
              <a:prstDash val="solid"/>
              <a:round/>
              <a:headEnd/>
              <a:tailEnd/>
            </a:ln>
          </p:spPr>
          <p:txBody>
            <a:bodyPr/>
            <a:lstStyle/>
            <a:p>
              <a:endParaRPr lang="en-US"/>
            </a:p>
          </p:txBody>
        </p:sp>
        <p:sp>
          <p:nvSpPr>
            <p:cNvPr id="286" name="Freeform 389"/>
            <p:cNvSpPr>
              <a:spLocks/>
            </p:cNvSpPr>
            <p:nvPr/>
          </p:nvSpPr>
          <p:spPr bwMode="auto">
            <a:xfrm>
              <a:off x="5514975" y="3609975"/>
              <a:ext cx="477838" cy="706437"/>
            </a:xfrm>
            <a:custGeom>
              <a:avLst/>
              <a:gdLst>
                <a:gd name="T0" fmla="*/ 1 w 539"/>
                <a:gd name="T1" fmla="*/ 3 h 798"/>
                <a:gd name="T2" fmla="*/ 1 w 539"/>
                <a:gd name="T3" fmla="*/ 3 h 798"/>
                <a:gd name="T4" fmla="*/ 1 w 539"/>
                <a:gd name="T5" fmla="*/ 2 h 798"/>
                <a:gd name="T6" fmla="*/ 1 w 539"/>
                <a:gd name="T7" fmla="*/ 2 h 798"/>
                <a:gd name="T8" fmla="*/ 2 w 539"/>
                <a:gd name="T9" fmla="*/ 1 h 798"/>
                <a:gd name="T10" fmla="*/ 2 w 539"/>
                <a:gd name="T11" fmla="*/ 1 h 798"/>
                <a:gd name="T12" fmla="*/ 2 w 539"/>
                <a:gd name="T13" fmla="*/ 0 h 798"/>
                <a:gd name="T14" fmla="*/ 3 w 539"/>
                <a:gd name="T15" fmla="*/ 1 h 798"/>
                <a:gd name="T16" fmla="*/ 2 w 539"/>
                <a:gd name="T17" fmla="*/ 1 h 798"/>
                <a:gd name="T18" fmla="*/ 2 w 539"/>
                <a:gd name="T19" fmla="*/ 1 h 798"/>
                <a:gd name="T20" fmla="*/ 3 w 539"/>
                <a:gd name="T21" fmla="*/ 1 h 798"/>
                <a:gd name="T22" fmla="*/ 3 w 539"/>
                <a:gd name="T23" fmla="*/ 2 h 798"/>
                <a:gd name="T24" fmla="*/ 3 w 539"/>
                <a:gd name="T25" fmla="*/ 2 h 798"/>
                <a:gd name="T26" fmla="*/ 4 w 539"/>
                <a:gd name="T27" fmla="*/ 3 h 798"/>
                <a:gd name="T28" fmla="*/ 5 w 539"/>
                <a:gd name="T29" fmla="*/ 3 h 798"/>
                <a:gd name="T30" fmla="*/ 5 w 539"/>
                <a:gd name="T31" fmla="*/ 3 h 798"/>
                <a:gd name="T32" fmla="*/ 4 w 539"/>
                <a:gd name="T33" fmla="*/ 4 h 798"/>
                <a:gd name="T34" fmla="*/ 4 w 539"/>
                <a:gd name="T35" fmla="*/ 4 h 798"/>
                <a:gd name="T36" fmla="*/ 4 w 539"/>
                <a:gd name="T37" fmla="*/ 4 h 798"/>
                <a:gd name="T38" fmla="*/ 4 w 539"/>
                <a:gd name="T39" fmla="*/ 4 h 798"/>
                <a:gd name="T40" fmla="*/ 4 w 539"/>
                <a:gd name="T41" fmla="*/ 4 h 798"/>
                <a:gd name="T42" fmla="*/ 3 w 539"/>
                <a:gd name="T43" fmla="*/ 5 h 798"/>
                <a:gd name="T44" fmla="*/ 3 w 539"/>
                <a:gd name="T45" fmla="*/ 5 h 798"/>
                <a:gd name="T46" fmla="*/ 3 w 539"/>
                <a:gd name="T47" fmla="*/ 5 h 798"/>
                <a:gd name="T48" fmla="*/ 3 w 539"/>
                <a:gd name="T49" fmla="*/ 6 h 798"/>
                <a:gd name="T50" fmla="*/ 3 w 539"/>
                <a:gd name="T51" fmla="*/ 6 h 798"/>
                <a:gd name="T52" fmla="*/ 3 w 539"/>
                <a:gd name="T53" fmla="*/ 6 h 798"/>
                <a:gd name="T54" fmla="*/ 3 w 539"/>
                <a:gd name="T55" fmla="*/ 7 h 798"/>
                <a:gd name="T56" fmla="*/ 3 w 539"/>
                <a:gd name="T57" fmla="*/ 7 h 798"/>
                <a:gd name="T58" fmla="*/ 2 w 539"/>
                <a:gd name="T59" fmla="*/ 7 h 798"/>
                <a:gd name="T60" fmla="*/ 2 w 539"/>
                <a:gd name="T61" fmla="*/ 7 h 798"/>
                <a:gd name="T62" fmla="*/ 2 w 539"/>
                <a:gd name="T63" fmla="*/ 7 h 798"/>
                <a:gd name="T64" fmla="*/ 2 w 539"/>
                <a:gd name="T65" fmla="*/ 7 h 798"/>
                <a:gd name="T66" fmla="*/ 2 w 539"/>
                <a:gd name="T67" fmla="*/ 7 h 798"/>
                <a:gd name="T68" fmla="*/ 2 w 539"/>
                <a:gd name="T69" fmla="*/ 6 h 798"/>
                <a:gd name="T70" fmla="*/ 2 w 539"/>
                <a:gd name="T71" fmla="*/ 6 h 798"/>
                <a:gd name="T72" fmla="*/ 1 w 539"/>
                <a:gd name="T73" fmla="*/ 6 h 798"/>
                <a:gd name="T74" fmla="*/ 1 w 539"/>
                <a:gd name="T75" fmla="*/ 4 h 798"/>
                <a:gd name="T76" fmla="*/ 1 w 539"/>
                <a:gd name="T77" fmla="*/ 4 h 798"/>
                <a:gd name="T78" fmla="*/ 1 w 539"/>
                <a:gd name="T79" fmla="*/ 4 h 798"/>
                <a:gd name="T80" fmla="*/ 1 w 539"/>
                <a:gd name="T81" fmla="*/ 4 h 798"/>
                <a:gd name="T82" fmla="*/ 1 w 539"/>
                <a:gd name="T83" fmla="*/ 4 h 798"/>
                <a:gd name="T84" fmla="*/ 1 w 539"/>
                <a:gd name="T85" fmla="*/ 4 h 79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39" h="798">
                  <a:moveTo>
                    <a:pt x="0" y="372"/>
                  </a:moveTo>
                  <a:cubicBezTo>
                    <a:pt x="0" y="372"/>
                    <a:pt x="8" y="366"/>
                    <a:pt x="13" y="358"/>
                  </a:cubicBezTo>
                  <a:cubicBezTo>
                    <a:pt x="17" y="350"/>
                    <a:pt x="24" y="349"/>
                    <a:pt x="30" y="340"/>
                  </a:cubicBezTo>
                  <a:cubicBezTo>
                    <a:pt x="36" y="332"/>
                    <a:pt x="47" y="344"/>
                    <a:pt x="56" y="346"/>
                  </a:cubicBezTo>
                  <a:cubicBezTo>
                    <a:pt x="66" y="349"/>
                    <a:pt x="77" y="347"/>
                    <a:pt x="80" y="336"/>
                  </a:cubicBezTo>
                  <a:cubicBezTo>
                    <a:pt x="82" y="324"/>
                    <a:pt x="71" y="320"/>
                    <a:pt x="63" y="319"/>
                  </a:cubicBezTo>
                  <a:cubicBezTo>
                    <a:pt x="55" y="318"/>
                    <a:pt x="63" y="311"/>
                    <a:pt x="54" y="308"/>
                  </a:cubicBezTo>
                  <a:cubicBezTo>
                    <a:pt x="44" y="304"/>
                    <a:pt x="33" y="283"/>
                    <a:pt x="29" y="265"/>
                  </a:cubicBezTo>
                  <a:cubicBezTo>
                    <a:pt x="26" y="248"/>
                    <a:pt x="44" y="258"/>
                    <a:pt x="56" y="258"/>
                  </a:cubicBezTo>
                  <a:cubicBezTo>
                    <a:pt x="68" y="258"/>
                    <a:pt x="82" y="245"/>
                    <a:pt x="90" y="243"/>
                  </a:cubicBezTo>
                  <a:cubicBezTo>
                    <a:pt x="98" y="241"/>
                    <a:pt x="121" y="215"/>
                    <a:pt x="124" y="204"/>
                  </a:cubicBezTo>
                  <a:cubicBezTo>
                    <a:pt x="128" y="194"/>
                    <a:pt x="149" y="177"/>
                    <a:pt x="156" y="164"/>
                  </a:cubicBezTo>
                  <a:cubicBezTo>
                    <a:pt x="163" y="151"/>
                    <a:pt x="169" y="148"/>
                    <a:pt x="174" y="142"/>
                  </a:cubicBezTo>
                  <a:cubicBezTo>
                    <a:pt x="178" y="136"/>
                    <a:pt x="185" y="116"/>
                    <a:pt x="181" y="110"/>
                  </a:cubicBezTo>
                  <a:cubicBezTo>
                    <a:pt x="176" y="105"/>
                    <a:pt x="165" y="100"/>
                    <a:pt x="159" y="96"/>
                  </a:cubicBezTo>
                  <a:cubicBezTo>
                    <a:pt x="154" y="93"/>
                    <a:pt x="141" y="67"/>
                    <a:pt x="136" y="54"/>
                  </a:cubicBezTo>
                  <a:cubicBezTo>
                    <a:pt x="131" y="41"/>
                    <a:pt x="149" y="38"/>
                    <a:pt x="163" y="36"/>
                  </a:cubicBezTo>
                  <a:cubicBezTo>
                    <a:pt x="177" y="35"/>
                    <a:pt x="177" y="38"/>
                    <a:pt x="185" y="40"/>
                  </a:cubicBezTo>
                  <a:cubicBezTo>
                    <a:pt x="193" y="42"/>
                    <a:pt x="218" y="46"/>
                    <a:pt x="224" y="42"/>
                  </a:cubicBezTo>
                  <a:cubicBezTo>
                    <a:pt x="230" y="39"/>
                    <a:pt x="225" y="24"/>
                    <a:pt x="229" y="20"/>
                  </a:cubicBezTo>
                  <a:cubicBezTo>
                    <a:pt x="232" y="16"/>
                    <a:pt x="238" y="0"/>
                    <a:pt x="238" y="0"/>
                  </a:cubicBezTo>
                  <a:cubicBezTo>
                    <a:pt x="243" y="0"/>
                    <a:pt x="252" y="0"/>
                    <a:pt x="252" y="0"/>
                  </a:cubicBezTo>
                  <a:cubicBezTo>
                    <a:pt x="252" y="0"/>
                    <a:pt x="269" y="11"/>
                    <a:pt x="274" y="18"/>
                  </a:cubicBezTo>
                  <a:cubicBezTo>
                    <a:pt x="278" y="26"/>
                    <a:pt x="299" y="36"/>
                    <a:pt x="286" y="41"/>
                  </a:cubicBezTo>
                  <a:cubicBezTo>
                    <a:pt x="273" y="46"/>
                    <a:pt x="270" y="51"/>
                    <a:pt x="277" y="58"/>
                  </a:cubicBezTo>
                  <a:cubicBezTo>
                    <a:pt x="284" y="65"/>
                    <a:pt x="297" y="65"/>
                    <a:pt x="292" y="73"/>
                  </a:cubicBezTo>
                  <a:cubicBezTo>
                    <a:pt x="287" y="81"/>
                    <a:pt x="274" y="76"/>
                    <a:pt x="279" y="82"/>
                  </a:cubicBezTo>
                  <a:cubicBezTo>
                    <a:pt x="284" y="88"/>
                    <a:pt x="289" y="80"/>
                    <a:pt x="293" y="89"/>
                  </a:cubicBezTo>
                  <a:cubicBezTo>
                    <a:pt x="298" y="99"/>
                    <a:pt x="298" y="103"/>
                    <a:pt x="292" y="107"/>
                  </a:cubicBezTo>
                  <a:cubicBezTo>
                    <a:pt x="286" y="110"/>
                    <a:pt x="282" y="113"/>
                    <a:pt x="278" y="112"/>
                  </a:cubicBezTo>
                  <a:cubicBezTo>
                    <a:pt x="274" y="110"/>
                    <a:pt x="278" y="101"/>
                    <a:pt x="272" y="105"/>
                  </a:cubicBezTo>
                  <a:cubicBezTo>
                    <a:pt x="266" y="108"/>
                    <a:pt x="260" y="113"/>
                    <a:pt x="269" y="120"/>
                  </a:cubicBezTo>
                  <a:cubicBezTo>
                    <a:pt x="277" y="127"/>
                    <a:pt x="285" y="113"/>
                    <a:pt x="286" y="127"/>
                  </a:cubicBezTo>
                  <a:cubicBezTo>
                    <a:pt x="287" y="141"/>
                    <a:pt x="272" y="143"/>
                    <a:pt x="283" y="148"/>
                  </a:cubicBezTo>
                  <a:cubicBezTo>
                    <a:pt x="293" y="153"/>
                    <a:pt x="301" y="153"/>
                    <a:pt x="312" y="156"/>
                  </a:cubicBezTo>
                  <a:cubicBezTo>
                    <a:pt x="323" y="160"/>
                    <a:pt x="327" y="149"/>
                    <a:pt x="333" y="167"/>
                  </a:cubicBezTo>
                  <a:cubicBezTo>
                    <a:pt x="333" y="167"/>
                    <a:pt x="325" y="182"/>
                    <a:pt x="317" y="185"/>
                  </a:cubicBezTo>
                  <a:cubicBezTo>
                    <a:pt x="309" y="188"/>
                    <a:pt x="306" y="198"/>
                    <a:pt x="314" y="211"/>
                  </a:cubicBezTo>
                  <a:cubicBezTo>
                    <a:pt x="322" y="224"/>
                    <a:pt x="339" y="231"/>
                    <a:pt x="351" y="238"/>
                  </a:cubicBezTo>
                  <a:cubicBezTo>
                    <a:pt x="363" y="245"/>
                    <a:pt x="392" y="254"/>
                    <a:pt x="418" y="264"/>
                  </a:cubicBezTo>
                  <a:cubicBezTo>
                    <a:pt x="443" y="274"/>
                    <a:pt x="451" y="274"/>
                    <a:pt x="461" y="285"/>
                  </a:cubicBezTo>
                  <a:cubicBezTo>
                    <a:pt x="471" y="296"/>
                    <a:pt x="503" y="292"/>
                    <a:pt x="503" y="292"/>
                  </a:cubicBezTo>
                  <a:cubicBezTo>
                    <a:pt x="507" y="314"/>
                    <a:pt x="507" y="314"/>
                    <a:pt x="507" y="314"/>
                  </a:cubicBezTo>
                  <a:cubicBezTo>
                    <a:pt x="510" y="320"/>
                    <a:pt x="515" y="313"/>
                    <a:pt x="518" y="312"/>
                  </a:cubicBezTo>
                  <a:cubicBezTo>
                    <a:pt x="521" y="311"/>
                    <a:pt x="522" y="314"/>
                    <a:pt x="526" y="317"/>
                  </a:cubicBezTo>
                  <a:cubicBezTo>
                    <a:pt x="529" y="319"/>
                    <a:pt x="526" y="329"/>
                    <a:pt x="525" y="332"/>
                  </a:cubicBezTo>
                  <a:cubicBezTo>
                    <a:pt x="524" y="335"/>
                    <a:pt x="522" y="349"/>
                    <a:pt x="522" y="356"/>
                  </a:cubicBezTo>
                  <a:cubicBezTo>
                    <a:pt x="522" y="362"/>
                    <a:pt x="528" y="367"/>
                    <a:pt x="530" y="369"/>
                  </a:cubicBezTo>
                  <a:cubicBezTo>
                    <a:pt x="532" y="372"/>
                    <a:pt x="539" y="402"/>
                    <a:pt x="537" y="407"/>
                  </a:cubicBezTo>
                  <a:cubicBezTo>
                    <a:pt x="522" y="411"/>
                    <a:pt x="522" y="411"/>
                    <a:pt x="522" y="411"/>
                  </a:cubicBezTo>
                  <a:cubicBezTo>
                    <a:pt x="519" y="423"/>
                    <a:pt x="505" y="431"/>
                    <a:pt x="505" y="426"/>
                  </a:cubicBezTo>
                  <a:cubicBezTo>
                    <a:pt x="507" y="416"/>
                    <a:pt x="502" y="411"/>
                    <a:pt x="502" y="411"/>
                  </a:cubicBezTo>
                  <a:cubicBezTo>
                    <a:pt x="502" y="411"/>
                    <a:pt x="486" y="417"/>
                    <a:pt x="487" y="422"/>
                  </a:cubicBezTo>
                  <a:cubicBezTo>
                    <a:pt x="489" y="426"/>
                    <a:pt x="472" y="428"/>
                    <a:pt x="476" y="432"/>
                  </a:cubicBezTo>
                  <a:cubicBezTo>
                    <a:pt x="481" y="437"/>
                    <a:pt x="470" y="451"/>
                    <a:pt x="470" y="451"/>
                  </a:cubicBezTo>
                  <a:cubicBezTo>
                    <a:pt x="470" y="451"/>
                    <a:pt x="472" y="461"/>
                    <a:pt x="472" y="466"/>
                  </a:cubicBezTo>
                  <a:cubicBezTo>
                    <a:pt x="472" y="471"/>
                    <a:pt x="469" y="477"/>
                    <a:pt x="464" y="471"/>
                  </a:cubicBezTo>
                  <a:cubicBezTo>
                    <a:pt x="460" y="464"/>
                    <a:pt x="449" y="471"/>
                    <a:pt x="449" y="471"/>
                  </a:cubicBezTo>
                  <a:cubicBezTo>
                    <a:pt x="439" y="471"/>
                    <a:pt x="439" y="471"/>
                    <a:pt x="439" y="471"/>
                  </a:cubicBezTo>
                  <a:cubicBezTo>
                    <a:pt x="442" y="482"/>
                    <a:pt x="442" y="482"/>
                    <a:pt x="442" y="482"/>
                  </a:cubicBezTo>
                  <a:cubicBezTo>
                    <a:pt x="427" y="485"/>
                    <a:pt x="427" y="485"/>
                    <a:pt x="427" y="485"/>
                  </a:cubicBezTo>
                  <a:cubicBezTo>
                    <a:pt x="421" y="476"/>
                    <a:pt x="421" y="476"/>
                    <a:pt x="421" y="476"/>
                  </a:cubicBezTo>
                  <a:cubicBezTo>
                    <a:pt x="418" y="490"/>
                    <a:pt x="421" y="502"/>
                    <a:pt x="421" y="502"/>
                  </a:cubicBezTo>
                  <a:cubicBezTo>
                    <a:pt x="405" y="511"/>
                    <a:pt x="405" y="511"/>
                    <a:pt x="405" y="511"/>
                  </a:cubicBezTo>
                  <a:cubicBezTo>
                    <a:pt x="405" y="511"/>
                    <a:pt x="398" y="529"/>
                    <a:pt x="390" y="525"/>
                  </a:cubicBezTo>
                  <a:cubicBezTo>
                    <a:pt x="383" y="520"/>
                    <a:pt x="375" y="513"/>
                    <a:pt x="375" y="525"/>
                  </a:cubicBezTo>
                  <a:cubicBezTo>
                    <a:pt x="375" y="537"/>
                    <a:pt x="374" y="546"/>
                    <a:pt x="369" y="549"/>
                  </a:cubicBezTo>
                  <a:cubicBezTo>
                    <a:pt x="365" y="552"/>
                    <a:pt x="353" y="547"/>
                    <a:pt x="353" y="547"/>
                  </a:cubicBezTo>
                  <a:cubicBezTo>
                    <a:pt x="353" y="547"/>
                    <a:pt x="346" y="555"/>
                    <a:pt x="351" y="561"/>
                  </a:cubicBezTo>
                  <a:cubicBezTo>
                    <a:pt x="356" y="567"/>
                    <a:pt x="357" y="567"/>
                    <a:pt x="353" y="572"/>
                  </a:cubicBezTo>
                  <a:cubicBezTo>
                    <a:pt x="348" y="576"/>
                    <a:pt x="340" y="573"/>
                    <a:pt x="340" y="573"/>
                  </a:cubicBezTo>
                  <a:cubicBezTo>
                    <a:pt x="340" y="573"/>
                    <a:pt x="333" y="573"/>
                    <a:pt x="330" y="578"/>
                  </a:cubicBezTo>
                  <a:cubicBezTo>
                    <a:pt x="327" y="582"/>
                    <a:pt x="324" y="573"/>
                    <a:pt x="319" y="573"/>
                  </a:cubicBezTo>
                  <a:cubicBezTo>
                    <a:pt x="315" y="573"/>
                    <a:pt x="310" y="565"/>
                    <a:pt x="309" y="575"/>
                  </a:cubicBezTo>
                  <a:cubicBezTo>
                    <a:pt x="307" y="584"/>
                    <a:pt x="312" y="596"/>
                    <a:pt x="312" y="596"/>
                  </a:cubicBezTo>
                  <a:cubicBezTo>
                    <a:pt x="312" y="596"/>
                    <a:pt x="303" y="597"/>
                    <a:pt x="303" y="603"/>
                  </a:cubicBezTo>
                  <a:cubicBezTo>
                    <a:pt x="303" y="609"/>
                    <a:pt x="310" y="618"/>
                    <a:pt x="310" y="618"/>
                  </a:cubicBezTo>
                  <a:cubicBezTo>
                    <a:pt x="310" y="618"/>
                    <a:pt x="313" y="620"/>
                    <a:pt x="312" y="629"/>
                  </a:cubicBezTo>
                  <a:cubicBezTo>
                    <a:pt x="310" y="638"/>
                    <a:pt x="307" y="641"/>
                    <a:pt x="310" y="647"/>
                  </a:cubicBezTo>
                  <a:cubicBezTo>
                    <a:pt x="313" y="653"/>
                    <a:pt x="324" y="644"/>
                    <a:pt x="319" y="655"/>
                  </a:cubicBezTo>
                  <a:cubicBezTo>
                    <a:pt x="315" y="665"/>
                    <a:pt x="308" y="666"/>
                    <a:pt x="304" y="671"/>
                  </a:cubicBezTo>
                  <a:cubicBezTo>
                    <a:pt x="295" y="683"/>
                    <a:pt x="312" y="673"/>
                    <a:pt x="295" y="683"/>
                  </a:cubicBezTo>
                  <a:cubicBezTo>
                    <a:pt x="278" y="694"/>
                    <a:pt x="278" y="694"/>
                    <a:pt x="278" y="694"/>
                  </a:cubicBezTo>
                  <a:cubicBezTo>
                    <a:pt x="278" y="694"/>
                    <a:pt x="285" y="692"/>
                    <a:pt x="292" y="697"/>
                  </a:cubicBezTo>
                  <a:cubicBezTo>
                    <a:pt x="300" y="702"/>
                    <a:pt x="300" y="692"/>
                    <a:pt x="300" y="702"/>
                  </a:cubicBezTo>
                  <a:cubicBezTo>
                    <a:pt x="300" y="711"/>
                    <a:pt x="300" y="702"/>
                    <a:pt x="300" y="702"/>
                  </a:cubicBezTo>
                  <a:cubicBezTo>
                    <a:pt x="300" y="702"/>
                    <a:pt x="307" y="723"/>
                    <a:pt x="301" y="723"/>
                  </a:cubicBezTo>
                  <a:cubicBezTo>
                    <a:pt x="295" y="723"/>
                    <a:pt x="301" y="720"/>
                    <a:pt x="295" y="723"/>
                  </a:cubicBezTo>
                  <a:cubicBezTo>
                    <a:pt x="289" y="726"/>
                    <a:pt x="292" y="729"/>
                    <a:pt x="292" y="729"/>
                  </a:cubicBezTo>
                  <a:cubicBezTo>
                    <a:pt x="280" y="739"/>
                    <a:pt x="280" y="739"/>
                    <a:pt x="280" y="739"/>
                  </a:cubicBezTo>
                  <a:cubicBezTo>
                    <a:pt x="278" y="748"/>
                    <a:pt x="278" y="748"/>
                    <a:pt x="278" y="748"/>
                  </a:cubicBezTo>
                  <a:cubicBezTo>
                    <a:pt x="278" y="748"/>
                    <a:pt x="268" y="747"/>
                    <a:pt x="271" y="754"/>
                  </a:cubicBezTo>
                  <a:cubicBezTo>
                    <a:pt x="274" y="762"/>
                    <a:pt x="263" y="770"/>
                    <a:pt x="257" y="767"/>
                  </a:cubicBezTo>
                  <a:cubicBezTo>
                    <a:pt x="251" y="764"/>
                    <a:pt x="244" y="757"/>
                    <a:pt x="247" y="768"/>
                  </a:cubicBezTo>
                  <a:cubicBezTo>
                    <a:pt x="250" y="779"/>
                    <a:pt x="262" y="785"/>
                    <a:pt x="254" y="789"/>
                  </a:cubicBezTo>
                  <a:cubicBezTo>
                    <a:pt x="247" y="794"/>
                    <a:pt x="241" y="786"/>
                    <a:pt x="238" y="792"/>
                  </a:cubicBezTo>
                  <a:cubicBezTo>
                    <a:pt x="235" y="798"/>
                    <a:pt x="224" y="795"/>
                    <a:pt x="224" y="795"/>
                  </a:cubicBezTo>
                  <a:cubicBezTo>
                    <a:pt x="220" y="777"/>
                    <a:pt x="220" y="777"/>
                    <a:pt x="220" y="777"/>
                  </a:cubicBezTo>
                  <a:cubicBezTo>
                    <a:pt x="220" y="777"/>
                    <a:pt x="221" y="762"/>
                    <a:pt x="213" y="767"/>
                  </a:cubicBezTo>
                  <a:cubicBezTo>
                    <a:pt x="213" y="767"/>
                    <a:pt x="218" y="745"/>
                    <a:pt x="210" y="745"/>
                  </a:cubicBezTo>
                  <a:cubicBezTo>
                    <a:pt x="203" y="745"/>
                    <a:pt x="195" y="744"/>
                    <a:pt x="198" y="738"/>
                  </a:cubicBezTo>
                  <a:cubicBezTo>
                    <a:pt x="201" y="732"/>
                    <a:pt x="201" y="721"/>
                    <a:pt x="201" y="721"/>
                  </a:cubicBezTo>
                  <a:cubicBezTo>
                    <a:pt x="201" y="721"/>
                    <a:pt x="194" y="715"/>
                    <a:pt x="192" y="711"/>
                  </a:cubicBezTo>
                  <a:cubicBezTo>
                    <a:pt x="191" y="706"/>
                    <a:pt x="192" y="692"/>
                    <a:pt x="192" y="692"/>
                  </a:cubicBezTo>
                  <a:cubicBezTo>
                    <a:pt x="185" y="674"/>
                    <a:pt x="185" y="674"/>
                    <a:pt x="185" y="674"/>
                  </a:cubicBezTo>
                  <a:cubicBezTo>
                    <a:pt x="185" y="674"/>
                    <a:pt x="176" y="676"/>
                    <a:pt x="168" y="664"/>
                  </a:cubicBezTo>
                  <a:cubicBezTo>
                    <a:pt x="161" y="652"/>
                    <a:pt x="161" y="650"/>
                    <a:pt x="165" y="649"/>
                  </a:cubicBezTo>
                  <a:cubicBezTo>
                    <a:pt x="168" y="635"/>
                    <a:pt x="168" y="635"/>
                    <a:pt x="168" y="635"/>
                  </a:cubicBezTo>
                  <a:cubicBezTo>
                    <a:pt x="159" y="624"/>
                    <a:pt x="159" y="624"/>
                    <a:pt x="159" y="624"/>
                  </a:cubicBezTo>
                  <a:cubicBezTo>
                    <a:pt x="159" y="624"/>
                    <a:pt x="148" y="618"/>
                    <a:pt x="153" y="615"/>
                  </a:cubicBezTo>
                  <a:cubicBezTo>
                    <a:pt x="158" y="612"/>
                    <a:pt x="155" y="606"/>
                    <a:pt x="148" y="602"/>
                  </a:cubicBezTo>
                  <a:cubicBezTo>
                    <a:pt x="142" y="597"/>
                    <a:pt x="135" y="575"/>
                    <a:pt x="135" y="575"/>
                  </a:cubicBezTo>
                  <a:cubicBezTo>
                    <a:pt x="135" y="575"/>
                    <a:pt x="136" y="553"/>
                    <a:pt x="129" y="538"/>
                  </a:cubicBezTo>
                  <a:cubicBezTo>
                    <a:pt x="121" y="523"/>
                    <a:pt x="114" y="519"/>
                    <a:pt x="114" y="507"/>
                  </a:cubicBezTo>
                  <a:cubicBezTo>
                    <a:pt x="114" y="494"/>
                    <a:pt x="114" y="483"/>
                    <a:pt x="117" y="471"/>
                  </a:cubicBezTo>
                  <a:cubicBezTo>
                    <a:pt x="120" y="458"/>
                    <a:pt x="117" y="476"/>
                    <a:pt x="120" y="445"/>
                  </a:cubicBezTo>
                  <a:cubicBezTo>
                    <a:pt x="123" y="413"/>
                    <a:pt x="132" y="404"/>
                    <a:pt x="117" y="401"/>
                  </a:cubicBezTo>
                  <a:cubicBezTo>
                    <a:pt x="102" y="398"/>
                    <a:pt x="94" y="392"/>
                    <a:pt x="97" y="402"/>
                  </a:cubicBezTo>
                  <a:cubicBezTo>
                    <a:pt x="100" y="413"/>
                    <a:pt x="99" y="422"/>
                    <a:pt x="99" y="422"/>
                  </a:cubicBezTo>
                  <a:cubicBezTo>
                    <a:pt x="99" y="422"/>
                    <a:pt x="100" y="437"/>
                    <a:pt x="93" y="442"/>
                  </a:cubicBezTo>
                  <a:cubicBezTo>
                    <a:pt x="85" y="446"/>
                    <a:pt x="79" y="458"/>
                    <a:pt x="70" y="451"/>
                  </a:cubicBezTo>
                  <a:cubicBezTo>
                    <a:pt x="61" y="443"/>
                    <a:pt x="64" y="429"/>
                    <a:pt x="56" y="437"/>
                  </a:cubicBezTo>
                  <a:cubicBezTo>
                    <a:pt x="49" y="445"/>
                    <a:pt x="41" y="449"/>
                    <a:pt x="37" y="437"/>
                  </a:cubicBezTo>
                  <a:cubicBezTo>
                    <a:pt x="32" y="425"/>
                    <a:pt x="9" y="419"/>
                    <a:pt x="20" y="410"/>
                  </a:cubicBezTo>
                  <a:cubicBezTo>
                    <a:pt x="31" y="401"/>
                    <a:pt x="35" y="402"/>
                    <a:pt x="46" y="396"/>
                  </a:cubicBezTo>
                  <a:cubicBezTo>
                    <a:pt x="56" y="390"/>
                    <a:pt x="61" y="378"/>
                    <a:pt x="61" y="378"/>
                  </a:cubicBezTo>
                  <a:cubicBezTo>
                    <a:pt x="61" y="378"/>
                    <a:pt x="59" y="381"/>
                    <a:pt x="49" y="381"/>
                  </a:cubicBezTo>
                  <a:cubicBezTo>
                    <a:pt x="38" y="381"/>
                    <a:pt x="29" y="381"/>
                    <a:pt x="25" y="387"/>
                  </a:cubicBezTo>
                  <a:cubicBezTo>
                    <a:pt x="20" y="393"/>
                    <a:pt x="5" y="395"/>
                    <a:pt x="5" y="387"/>
                  </a:cubicBezTo>
                  <a:cubicBezTo>
                    <a:pt x="5" y="380"/>
                    <a:pt x="0" y="372"/>
                    <a:pt x="0" y="372"/>
                  </a:cubicBezTo>
                  <a:close/>
                </a:path>
              </a:pathLst>
            </a:custGeom>
            <a:solidFill>
              <a:srgbClr val="DDDDDD">
                <a:alpha val="30000"/>
              </a:srgbClr>
            </a:solidFill>
            <a:ln w="3175" cap="rnd">
              <a:noFill/>
              <a:prstDash val="solid"/>
              <a:round/>
              <a:headEnd/>
              <a:tailEnd/>
            </a:ln>
          </p:spPr>
          <p:txBody>
            <a:bodyPr/>
            <a:lstStyle/>
            <a:p>
              <a:endParaRPr lang="en-US"/>
            </a:p>
          </p:txBody>
        </p:sp>
        <p:sp>
          <p:nvSpPr>
            <p:cNvPr id="287" name="Freeform 390"/>
            <p:cNvSpPr>
              <a:spLocks/>
            </p:cNvSpPr>
            <p:nvPr/>
          </p:nvSpPr>
          <p:spPr bwMode="auto">
            <a:xfrm>
              <a:off x="6443663" y="4325938"/>
              <a:ext cx="231775" cy="155575"/>
            </a:xfrm>
            <a:custGeom>
              <a:avLst/>
              <a:gdLst>
                <a:gd name="T0" fmla="*/ 2 w 262"/>
                <a:gd name="T1" fmla="*/ 1 h 176"/>
                <a:gd name="T2" fmla="*/ 2 w 262"/>
                <a:gd name="T3" fmla="*/ 1 h 176"/>
                <a:gd name="T4" fmla="*/ 2 w 262"/>
                <a:gd name="T5" fmla="*/ 1 h 176"/>
                <a:gd name="T6" fmla="*/ 1 w 262"/>
                <a:gd name="T7" fmla="*/ 1 h 176"/>
                <a:gd name="T8" fmla="*/ 1 w 262"/>
                <a:gd name="T9" fmla="*/ 1 h 176"/>
                <a:gd name="T10" fmla="*/ 1 w 262"/>
                <a:gd name="T11" fmla="*/ 1 h 176"/>
                <a:gd name="T12" fmla="*/ 1 w 262"/>
                <a:gd name="T13" fmla="*/ 1 h 176"/>
                <a:gd name="T14" fmla="*/ 1 w 262"/>
                <a:gd name="T15" fmla="*/ 1 h 176"/>
                <a:gd name="T16" fmla="*/ 1 w 262"/>
                <a:gd name="T17" fmla="*/ 1 h 176"/>
                <a:gd name="T18" fmla="*/ 1 w 262"/>
                <a:gd name="T19" fmla="*/ 1 h 176"/>
                <a:gd name="T20" fmla="*/ 0 w 262"/>
                <a:gd name="T21" fmla="*/ 1 h 176"/>
                <a:gd name="T22" fmla="*/ 1 w 262"/>
                <a:gd name="T23" fmla="*/ 1 h 176"/>
                <a:gd name="T24" fmla="*/ 1 w 262"/>
                <a:gd name="T25" fmla="*/ 2 h 176"/>
                <a:gd name="T26" fmla="*/ 1 w 262"/>
                <a:gd name="T27" fmla="*/ 2 h 176"/>
                <a:gd name="T28" fmla="*/ 1 w 262"/>
                <a:gd name="T29" fmla="*/ 2 h 176"/>
                <a:gd name="T30" fmla="*/ 1 w 262"/>
                <a:gd name="T31" fmla="*/ 1 h 176"/>
                <a:gd name="T32" fmla="*/ 1 w 262"/>
                <a:gd name="T33" fmla="*/ 1 h 176"/>
                <a:gd name="T34" fmla="*/ 1 w 262"/>
                <a:gd name="T35" fmla="*/ 1 h 176"/>
                <a:gd name="T36" fmla="*/ 1 w 262"/>
                <a:gd name="T37" fmla="*/ 1 h 176"/>
                <a:gd name="T38" fmla="*/ 2 w 262"/>
                <a:gd name="T39" fmla="*/ 1 h 176"/>
                <a:gd name="T40" fmla="*/ 2 w 262"/>
                <a:gd name="T41" fmla="*/ 1 h 176"/>
                <a:gd name="T42" fmla="*/ 2 w 262"/>
                <a:gd name="T43" fmla="*/ 1 h 176"/>
                <a:gd name="T44" fmla="*/ 2 w 262"/>
                <a:gd name="T45" fmla="*/ 1 h 176"/>
                <a:gd name="T46" fmla="*/ 2 w 262"/>
                <a:gd name="T47" fmla="*/ 1 h 176"/>
                <a:gd name="T48" fmla="*/ 2 w 262"/>
                <a:gd name="T49" fmla="*/ 1 h 176"/>
                <a:gd name="T50" fmla="*/ 2 w 262"/>
                <a:gd name="T51" fmla="*/ 1 h 176"/>
                <a:gd name="T52" fmla="*/ 2 w 262"/>
                <a:gd name="T53" fmla="*/ 1 h 176"/>
                <a:gd name="T54" fmla="*/ 2 w 262"/>
                <a:gd name="T55" fmla="*/ 1 h 176"/>
                <a:gd name="T56" fmla="*/ 2 w 262"/>
                <a:gd name="T57" fmla="*/ 1 h 176"/>
                <a:gd name="T58" fmla="*/ 2 w 262"/>
                <a:gd name="T59" fmla="*/ 1 h 176"/>
                <a:gd name="T60" fmla="*/ 2 w 262"/>
                <a:gd name="T61" fmla="*/ 1 h 176"/>
                <a:gd name="T62" fmla="*/ 2 w 262"/>
                <a:gd name="T63" fmla="*/ 1 h 176"/>
                <a:gd name="T64" fmla="*/ 2 w 262"/>
                <a:gd name="T65" fmla="*/ 1 h 176"/>
                <a:gd name="T66" fmla="*/ 2 w 262"/>
                <a:gd name="T67" fmla="*/ 1 h 17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62" h="176">
                  <a:moveTo>
                    <a:pt x="212" y="10"/>
                  </a:moveTo>
                  <a:cubicBezTo>
                    <a:pt x="205" y="5"/>
                    <a:pt x="194" y="0"/>
                    <a:pt x="189" y="8"/>
                  </a:cubicBezTo>
                  <a:cubicBezTo>
                    <a:pt x="183" y="17"/>
                    <a:pt x="173" y="24"/>
                    <a:pt x="168" y="33"/>
                  </a:cubicBezTo>
                  <a:cubicBezTo>
                    <a:pt x="163" y="42"/>
                    <a:pt x="146" y="45"/>
                    <a:pt x="146" y="57"/>
                  </a:cubicBezTo>
                  <a:cubicBezTo>
                    <a:pt x="145" y="68"/>
                    <a:pt x="144" y="68"/>
                    <a:pt x="130" y="75"/>
                  </a:cubicBezTo>
                  <a:cubicBezTo>
                    <a:pt x="115" y="82"/>
                    <a:pt x="103" y="106"/>
                    <a:pt x="96" y="111"/>
                  </a:cubicBezTo>
                  <a:cubicBezTo>
                    <a:pt x="90" y="117"/>
                    <a:pt x="63" y="144"/>
                    <a:pt x="63" y="148"/>
                  </a:cubicBezTo>
                  <a:cubicBezTo>
                    <a:pt x="62" y="152"/>
                    <a:pt x="56" y="158"/>
                    <a:pt x="50" y="156"/>
                  </a:cubicBezTo>
                  <a:cubicBezTo>
                    <a:pt x="43" y="155"/>
                    <a:pt x="45" y="151"/>
                    <a:pt x="34" y="146"/>
                  </a:cubicBezTo>
                  <a:cubicBezTo>
                    <a:pt x="23" y="142"/>
                    <a:pt x="14" y="133"/>
                    <a:pt x="10" y="135"/>
                  </a:cubicBezTo>
                  <a:cubicBezTo>
                    <a:pt x="5" y="137"/>
                    <a:pt x="0" y="137"/>
                    <a:pt x="0" y="137"/>
                  </a:cubicBezTo>
                  <a:cubicBezTo>
                    <a:pt x="0" y="137"/>
                    <a:pt x="14" y="149"/>
                    <a:pt x="20" y="151"/>
                  </a:cubicBezTo>
                  <a:cubicBezTo>
                    <a:pt x="27" y="153"/>
                    <a:pt x="26" y="160"/>
                    <a:pt x="33" y="165"/>
                  </a:cubicBezTo>
                  <a:cubicBezTo>
                    <a:pt x="41" y="170"/>
                    <a:pt x="46" y="176"/>
                    <a:pt x="57" y="174"/>
                  </a:cubicBezTo>
                  <a:cubicBezTo>
                    <a:pt x="69" y="173"/>
                    <a:pt x="62" y="163"/>
                    <a:pt x="76" y="163"/>
                  </a:cubicBezTo>
                  <a:cubicBezTo>
                    <a:pt x="91" y="162"/>
                    <a:pt x="83" y="152"/>
                    <a:pt x="96" y="153"/>
                  </a:cubicBezTo>
                  <a:cubicBezTo>
                    <a:pt x="110" y="155"/>
                    <a:pt x="106" y="153"/>
                    <a:pt x="123" y="151"/>
                  </a:cubicBezTo>
                  <a:cubicBezTo>
                    <a:pt x="140" y="150"/>
                    <a:pt x="146" y="140"/>
                    <a:pt x="147" y="130"/>
                  </a:cubicBezTo>
                  <a:cubicBezTo>
                    <a:pt x="148" y="121"/>
                    <a:pt x="140" y="117"/>
                    <a:pt x="149" y="107"/>
                  </a:cubicBezTo>
                  <a:cubicBezTo>
                    <a:pt x="157" y="98"/>
                    <a:pt x="176" y="69"/>
                    <a:pt x="183" y="72"/>
                  </a:cubicBezTo>
                  <a:cubicBezTo>
                    <a:pt x="191" y="75"/>
                    <a:pt x="193" y="83"/>
                    <a:pt x="203" y="83"/>
                  </a:cubicBezTo>
                  <a:cubicBezTo>
                    <a:pt x="214" y="84"/>
                    <a:pt x="209" y="73"/>
                    <a:pt x="219" y="70"/>
                  </a:cubicBezTo>
                  <a:cubicBezTo>
                    <a:pt x="229" y="67"/>
                    <a:pt x="224" y="66"/>
                    <a:pt x="235" y="68"/>
                  </a:cubicBezTo>
                  <a:cubicBezTo>
                    <a:pt x="246" y="70"/>
                    <a:pt x="240" y="59"/>
                    <a:pt x="249" y="57"/>
                  </a:cubicBezTo>
                  <a:cubicBezTo>
                    <a:pt x="259" y="56"/>
                    <a:pt x="247" y="53"/>
                    <a:pt x="240" y="54"/>
                  </a:cubicBezTo>
                  <a:cubicBezTo>
                    <a:pt x="233" y="54"/>
                    <a:pt x="232" y="47"/>
                    <a:pt x="238" y="46"/>
                  </a:cubicBezTo>
                  <a:cubicBezTo>
                    <a:pt x="244" y="45"/>
                    <a:pt x="242" y="37"/>
                    <a:pt x="249" y="44"/>
                  </a:cubicBezTo>
                  <a:cubicBezTo>
                    <a:pt x="256" y="50"/>
                    <a:pt x="252" y="50"/>
                    <a:pt x="257" y="47"/>
                  </a:cubicBezTo>
                  <a:cubicBezTo>
                    <a:pt x="262" y="44"/>
                    <a:pt x="259" y="34"/>
                    <a:pt x="256" y="33"/>
                  </a:cubicBezTo>
                  <a:cubicBezTo>
                    <a:pt x="252" y="32"/>
                    <a:pt x="249" y="27"/>
                    <a:pt x="246" y="30"/>
                  </a:cubicBezTo>
                  <a:cubicBezTo>
                    <a:pt x="242" y="34"/>
                    <a:pt x="236" y="33"/>
                    <a:pt x="232" y="35"/>
                  </a:cubicBezTo>
                  <a:cubicBezTo>
                    <a:pt x="229" y="37"/>
                    <a:pt x="220" y="33"/>
                    <a:pt x="218" y="31"/>
                  </a:cubicBezTo>
                  <a:cubicBezTo>
                    <a:pt x="216" y="30"/>
                    <a:pt x="213" y="25"/>
                    <a:pt x="212" y="22"/>
                  </a:cubicBezTo>
                  <a:cubicBezTo>
                    <a:pt x="210" y="19"/>
                    <a:pt x="212" y="10"/>
                    <a:pt x="212" y="10"/>
                  </a:cubicBezTo>
                  <a:close/>
                </a:path>
              </a:pathLst>
            </a:custGeom>
            <a:solidFill>
              <a:srgbClr val="DDDDDD">
                <a:alpha val="30000"/>
              </a:srgbClr>
            </a:solidFill>
            <a:ln w="3175" cap="rnd">
              <a:noFill/>
              <a:prstDash val="solid"/>
              <a:round/>
              <a:headEnd/>
              <a:tailEnd/>
            </a:ln>
          </p:spPr>
          <p:txBody>
            <a:bodyPr/>
            <a:lstStyle/>
            <a:p>
              <a:endParaRPr lang="en-US"/>
            </a:p>
          </p:txBody>
        </p:sp>
        <p:sp>
          <p:nvSpPr>
            <p:cNvPr id="288" name="Freeform 391"/>
            <p:cNvSpPr>
              <a:spLocks/>
            </p:cNvSpPr>
            <p:nvPr/>
          </p:nvSpPr>
          <p:spPr bwMode="auto">
            <a:xfrm>
              <a:off x="6435725" y="4386263"/>
              <a:ext cx="239713" cy="207962"/>
            </a:xfrm>
            <a:custGeom>
              <a:avLst/>
              <a:gdLst>
                <a:gd name="T0" fmla="*/ 2 w 270"/>
                <a:gd name="T1" fmla="*/ 1 h 234"/>
                <a:gd name="T2" fmla="*/ 2 w 270"/>
                <a:gd name="T3" fmla="*/ 1 h 234"/>
                <a:gd name="T4" fmla="*/ 1 w 270"/>
                <a:gd name="T5" fmla="*/ 1 h 234"/>
                <a:gd name="T6" fmla="*/ 1 w 270"/>
                <a:gd name="T7" fmla="*/ 1 h 234"/>
                <a:gd name="T8" fmla="*/ 1 w 270"/>
                <a:gd name="T9" fmla="*/ 1 h 234"/>
                <a:gd name="T10" fmla="*/ 1 w 270"/>
                <a:gd name="T11" fmla="*/ 1 h 234"/>
                <a:gd name="T12" fmla="*/ 1 w 270"/>
                <a:gd name="T13" fmla="*/ 1 h 234"/>
                <a:gd name="T14" fmla="*/ 1 w 270"/>
                <a:gd name="T15" fmla="*/ 1 h 234"/>
                <a:gd name="T16" fmla="*/ 1 w 270"/>
                <a:gd name="T17" fmla="*/ 1 h 234"/>
                <a:gd name="T18" fmla="*/ 1 w 270"/>
                <a:gd name="T19" fmla="*/ 1 h 234"/>
                <a:gd name="T20" fmla="*/ 1 w 270"/>
                <a:gd name="T21" fmla="*/ 1 h 234"/>
                <a:gd name="T22" fmla="*/ 1 w 270"/>
                <a:gd name="T23" fmla="*/ 1 h 234"/>
                <a:gd name="T24" fmla="*/ 1 w 270"/>
                <a:gd name="T25" fmla="*/ 1 h 234"/>
                <a:gd name="T26" fmla="*/ 1 w 270"/>
                <a:gd name="T27" fmla="*/ 1 h 234"/>
                <a:gd name="T28" fmla="*/ 1 w 270"/>
                <a:gd name="T29" fmla="*/ 1 h 234"/>
                <a:gd name="T30" fmla="*/ 1 w 270"/>
                <a:gd name="T31" fmla="*/ 1 h 234"/>
                <a:gd name="T32" fmla="*/ 1 w 270"/>
                <a:gd name="T33" fmla="*/ 2 h 234"/>
                <a:gd name="T34" fmla="*/ 1 w 270"/>
                <a:gd name="T35" fmla="*/ 2 h 234"/>
                <a:gd name="T36" fmla="*/ 1 w 270"/>
                <a:gd name="T37" fmla="*/ 2 h 234"/>
                <a:gd name="T38" fmla="*/ 1 w 270"/>
                <a:gd name="T39" fmla="*/ 2 h 234"/>
                <a:gd name="T40" fmla="*/ 1 w 270"/>
                <a:gd name="T41" fmla="*/ 2 h 234"/>
                <a:gd name="T42" fmla="*/ 1 w 270"/>
                <a:gd name="T43" fmla="*/ 2 h 234"/>
                <a:gd name="T44" fmla="*/ 1 w 270"/>
                <a:gd name="T45" fmla="*/ 2 h 234"/>
                <a:gd name="T46" fmla="*/ 1 w 270"/>
                <a:gd name="T47" fmla="*/ 2 h 234"/>
                <a:gd name="T48" fmla="*/ 1 w 270"/>
                <a:gd name="T49" fmla="*/ 2 h 234"/>
                <a:gd name="T50" fmla="*/ 1 w 270"/>
                <a:gd name="T51" fmla="*/ 2 h 234"/>
                <a:gd name="T52" fmla="*/ 1 w 270"/>
                <a:gd name="T53" fmla="*/ 2 h 234"/>
                <a:gd name="T54" fmla="*/ 1 w 270"/>
                <a:gd name="T55" fmla="*/ 2 h 234"/>
                <a:gd name="T56" fmla="*/ 1 w 270"/>
                <a:gd name="T57" fmla="*/ 2 h 234"/>
                <a:gd name="T58" fmla="*/ 1 w 270"/>
                <a:gd name="T59" fmla="*/ 2 h 234"/>
                <a:gd name="T60" fmla="*/ 1 w 270"/>
                <a:gd name="T61" fmla="*/ 2 h 234"/>
                <a:gd name="T62" fmla="*/ 1 w 270"/>
                <a:gd name="T63" fmla="*/ 2 h 234"/>
                <a:gd name="T64" fmla="*/ 1 w 270"/>
                <a:gd name="T65" fmla="*/ 2 h 234"/>
                <a:gd name="T66" fmla="*/ 1 w 270"/>
                <a:gd name="T67" fmla="*/ 2 h 234"/>
                <a:gd name="T68" fmla="*/ 2 w 270"/>
                <a:gd name="T69" fmla="*/ 2 h 234"/>
                <a:gd name="T70" fmla="*/ 2 w 270"/>
                <a:gd name="T71" fmla="*/ 2 h 234"/>
                <a:gd name="T72" fmla="*/ 2 w 270"/>
                <a:gd name="T73" fmla="*/ 2 h 234"/>
                <a:gd name="T74" fmla="*/ 2 w 270"/>
                <a:gd name="T75" fmla="*/ 2 h 234"/>
                <a:gd name="T76" fmla="*/ 2 w 270"/>
                <a:gd name="T77" fmla="*/ 2 h 234"/>
                <a:gd name="T78" fmla="*/ 2 w 270"/>
                <a:gd name="T79" fmla="*/ 2 h 234"/>
                <a:gd name="T80" fmla="*/ 2 w 270"/>
                <a:gd name="T81" fmla="*/ 1 h 234"/>
                <a:gd name="T82" fmla="*/ 2 w 270"/>
                <a:gd name="T83" fmla="*/ 1 h 234"/>
                <a:gd name="T84" fmla="*/ 2 w 270"/>
                <a:gd name="T85" fmla="*/ 1 h 234"/>
                <a:gd name="T86" fmla="*/ 2 w 270"/>
                <a:gd name="T87" fmla="*/ 1 h 234"/>
                <a:gd name="T88" fmla="*/ 2 w 270"/>
                <a:gd name="T89" fmla="*/ 1 h 234"/>
                <a:gd name="T90" fmla="*/ 2 w 270"/>
                <a:gd name="T91" fmla="*/ 1 h 234"/>
                <a:gd name="T92" fmla="*/ 2 w 270"/>
                <a:gd name="T93" fmla="*/ 1 h 234"/>
                <a:gd name="T94" fmla="*/ 2 w 270"/>
                <a:gd name="T95" fmla="*/ 1 h 234"/>
                <a:gd name="T96" fmla="*/ 2 w 270"/>
                <a:gd name="T97" fmla="*/ 1 h 234"/>
                <a:gd name="T98" fmla="*/ 2 w 270"/>
                <a:gd name="T99" fmla="*/ 1 h 234"/>
                <a:gd name="T100" fmla="*/ 2 w 270"/>
                <a:gd name="T101" fmla="*/ 1 h 234"/>
                <a:gd name="T102" fmla="*/ 2 w 270"/>
                <a:gd name="T103" fmla="*/ 1 h 234"/>
                <a:gd name="T104" fmla="*/ 2 w 270"/>
                <a:gd name="T105" fmla="*/ 1 h 2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70" h="234">
                  <a:moveTo>
                    <a:pt x="211" y="14"/>
                  </a:moveTo>
                  <a:cubicBezTo>
                    <a:pt x="201" y="14"/>
                    <a:pt x="199" y="6"/>
                    <a:pt x="191" y="3"/>
                  </a:cubicBezTo>
                  <a:cubicBezTo>
                    <a:pt x="184" y="0"/>
                    <a:pt x="165" y="29"/>
                    <a:pt x="157" y="38"/>
                  </a:cubicBezTo>
                  <a:cubicBezTo>
                    <a:pt x="148" y="48"/>
                    <a:pt x="156" y="52"/>
                    <a:pt x="155" y="61"/>
                  </a:cubicBezTo>
                  <a:cubicBezTo>
                    <a:pt x="154" y="71"/>
                    <a:pt x="148" y="81"/>
                    <a:pt x="131" y="82"/>
                  </a:cubicBezTo>
                  <a:cubicBezTo>
                    <a:pt x="114" y="84"/>
                    <a:pt x="118" y="86"/>
                    <a:pt x="104" y="84"/>
                  </a:cubicBezTo>
                  <a:cubicBezTo>
                    <a:pt x="91" y="83"/>
                    <a:pt x="99" y="93"/>
                    <a:pt x="84" y="94"/>
                  </a:cubicBezTo>
                  <a:cubicBezTo>
                    <a:pt x="70" y="94"/>
                    <a:pt x="77" y="104"/>
                    <a:pt x="65" y="105"/>
                  </a:cubicBezTo>
                  <a:cubicBezTo>
                    <a:pt x="54" y="107"/>
                    <a:pt x="49" y="101"/>
                    <a:pt x="41" y="96"/>
                  </a:cubicBezTo>
                  <a:cubicBezTo>
                    <a:pt x="34" y="91"/>
                    <a:pt x="35" y="84"/>
                    <a:pt x="28" y="82"/>
                  </a:cubicBezTo>
                  <a:cubicBezTo>
                    <a:pt x="22" y="80"/>
                    <a:pt x="8" y="68"/>
                    <a:pt x="8" y="68"/>
                  </a:cubicBezTo>
                  <a:cubicBezTo>
                    <a:pt x="8" y="68"/>
                    <a:pt x="11" y="83"/>
                    <a:pt x="8" y="86"/>
                  </a:cubicBezTo>
                  <a:cubicBezTo>
                    <a:pt x="5" y="89"/>
                    <a:pt x="0" y="98"/>
                    <a:pt x="5" y="107"/>
                  </a:cubicBezTo>
                  <a:cubicBezTo>
                    <a:pt x="11" y="115"/>
                    <a:pt x="15" y="128"/>
                    <a:pt x="16" y="131"/>
                  </a:cubicBezTo>
                  <a:cubicBezTo>
                    <a:pt x="18" y="134"/>
                    <a:pt x="15" y="141"/>
                    <a:pt x="18" y="145"/>
                  </a:cubicBezTo>
                  <a:cubicBezTo>
                    <a:pt x="20" y="150"/>
                    <a:pt x="28" y="154"/>
                    <a:pt x="31" y="155"/>
                  </a:cubicBezTo>
                  <a:cubicBezTo>
                    <a:pt x="34" y="156"/>
                    <a:pt x="38" y="158"/>
                    <a:pt x="38" y="162"/>
                  </a:cubicBezTo>
                  <a:cubicBezTo>
                    <a:pt x="38" y="166"/>
                    <a:pt x="39" y="177"/>
                    <a:pt x="39" y="184"/>
                  </a:cubicBezTo>
                  <a:cubicBezTo>
                    <a:pt x="39" y="190"/>
                    <a:pt x="38" y="188"/>
                    <a:pt x="39" y="194"/>
                  </a:cubicBezTo>
                  <a:cubicBezTo>
                    <a:pt x="40" y="200"/>
                    <a:pt x="45" y="202"/>
                    <a:pt x="49" y="200"/>
                  </a:cubicBezTo>
                  <a:cubicBezTo>
                    <a:pt x="54" y="197"/>
                    <a:pt x="57" y="191"/>
                    <a:pt x="58" y="197"/>
                  </a:cubicBezTo>
                  <a:cubicBezTo>
                    <a:pt x="60" y="204"/>
                    <a:pt x="55" y="213"/>
                    <a:pt x="61" y="210"/>
                  </a:cubicBezTo>
                  <a:cubicBezTo>
                    <a:pt x="67" y="208"/>
                    <a:pt x="62" y="201"/>
                    <a:pt x="70" y="203"/>
                  </a:cubicBezTo>
                  <a:cubicBezTo>
                    <a:pt x="78" y="204"/>
                    <a:pt x="75" y="203"/>
                    <a:pt x="78" y="204"/>
                  </a:cubicBezTo>
                  <a:cubicBezTo>
                    <a:pt x="81" y="206"/>
                    <a:pt x="84" y="198"/>
                    <a:pt x="84" y="205"/>
                  </a:cubicBezTo>
                  <a:cubicBezTo>
                    <a:pt x="84" y="212"/>
                    <a:pt x="74" y="209"/>
                    <a:pt x="78" y="215"/>
                  </a:cubicBezTo>
                  <a:cubicBezTo>
                    <a:pt x="83" y="221"/>
                    <a:pt x="88" y="215"/>
                    <a:pt x="91" y="214"/>
                  </a:cubicBezTo>
                  <a:cubicBezTo>
                    <a:pt x="94" y="212"/>
                    <a:pt x="89" y="200"/>
                    <a:pt x="98" y="206"/>
                  </a:cubicBezTo>
                  <a:cubicBezTo>
                    <a:pt x="108" y="211"/>
                    <a:pt x="106" y="196"/>
                    <a:pt x="112" y="197"/>
                  </a:cubicBezTo>
                  <a:cubicBezTo>
                    <a:pt x="118" y="199"/>
                    <a:pt x="118" y="197"/>
                    <a:pt x="122" y="204"/>
                  </a:cubicBezTo>
                  <a:cubicBezTo>
                    <a:pt x="126" y="212"/>
                    <a:pt x="125" y="202"/>
                    <a:pt x="134" y="207"/>
                  </a:cubicBezTo>
                  <a:cubicBezTo>
                    <a:pt x="142" y="211"/>
                    <a:pt x="138" y="213"/>
                    <a:pt x="139" y="218"/>
                  </a:cubicBezTo>
                  <a:cubicBezTo>
                    <a:pt x="140" y="223"/>
                    <a:pt x="136" y="220"/>
                    <a:pt x="143" y="227"/>
                  </a:cubicBezTo>
                  <a:cubicBezTo>
                    <a:pt x="150" y="234"/>
                    <a:pt x="156" y="229"/>
                    <a:pt x="156" y="229"/>
                  </a:cubicBezTo>
                  <a:cubicBezTo>
                    <a:pt x="156" y="229"/>
                    <a:pt x="153" y="214"/>
                    <a:pt x="160" y="216"/>
                  </a:cubicBezTo>
                  <a:cubicBezTo>
                    <a:pt x="167" y="218"/>
                    <a:pt x="169" y="219"/>
                    <a:pt x="169" y="219"/>
                  </a:cubicBezTo>
                  <a:cubicBezTo>
                    <a:pt x="169" y="219"/>
                    <a:pt x="187" y="228"/>
                    <a:pt x="191" y="221"/>
                  </a:cubicBezTo>
                  <a:cubicBezTo>
                    <a:pt x="194" y="214"/>
                    <a:pt x="195" y="204"/>
                    <a:pt x="191" y="200"/>
                  </a:cubicBezTo>
                  <a:cubicBezTo>
                    <a:pt x="186" y="197"/>
                    <a:pt x="180" y="189"/>
                    <a:pt x="186" y="184"/>
                  </a:cubicBezTo>
                  <a:cubicBezTo>
                    <a:pt x="192" y="180"/>
                    <a:pt x="191" y="167"/>
                    <a:pt x="192" y="163"/>
                  </a:cubicBezTo>
                  <a:cubicBezTo>
                    <a:pt x="194" y="158"/>
                    <a:pt x="187" y="143"/>
                    <a:pt x="197" y="147"/>
                  </a:cubicBezTo>
                  <a:cubicBezTo>
                    <a:pt x="206" y="151"/>
                    <a:pt x="204" y="146"/>
                    <a:pt x="214" y="150"/>
                  </a:cubicBezTo>
                  <a:cubicBezTo>
                    <a:pt x="224" y="154"/>
                    <a:pt x="217" y="154"/>
                    <a:pt x="224" y="131"/>
                  </a:cubicBezTo>
                  <a:cubicBezTo>
                    <a:pt x="231" y="108"/>
                    <a:pt x="226" y="94"/>
                    <a:pt x="234" y="94"/>
                  </a:cubicBezTo>
                  <a:cubicBezTo>
                    <a:pt x="243" y="94"/>
                    <a:pt x="238" y="87"/>
                    <a:pt x="248" y="93"/>
                  </a:cubicBezTo>
                  <a:cubicBezTo>
                    <a:pt x="258" y="98"/>
                    <a:pt x="267" y="101"/>
                    <a:pt x="269" y="97"/>
                  </a:cubicBezTo>
                  <a:cubicBezTo>
                    <a:pt x="270" y="94"/>
                    <a:pt x="257" y="83"/>
                    <a:pt x="254" y="83"/>
                  </a:cubicBezTo>
                  <a:cubicBezTo>
                    <a:pt x="250" y="83"/>
                    <a:pt x="240" y="79"/>
                    <a:pt x="236" y="76"/>
                  </a:cubicBezTo>
                  <a:cubicBezTo>
                    <a:pt x="232" y="73"/>
                    <a:pt x="227" y="69"/>
                    <a:pt x="225" y="68"/>
                  </a:cubicBezTo>
                  <a:cubicBezTo>
                    <a:pt x="223" y="66"/>
                    <a:pt x="218" y="61"/>
                    <a:pt x="224" y="54"/>
                  </a:cubicBezTo>
                  <a:cubicBezTo>
                    <a:pt x="229" y="47"/>
                    <a:pt x="227" y="38"/>
                    <a:pt x="225" y="33"/>
                  </a:cubicBezTo>
                  <a:cubicBezTo>
                    <a:pt x="223" y="28"/>
                    <a:pt x="221" y="23"/>
                    <a:pt x="224" y="21"/>
                  </a:cubicBezTo>
                  <a:cubicBezTo>
                    <a:pt x="227" y="18"/>
                    <a:pt x="211" y="14"/>
                    <a:pt x="211" y="14"/>
                  </a:cubicBezTo>
                  <a:close/>
                </a:path>
              </a:pathLst>
            </a:custGeom>
            <a:solidFill>
              <a:srgbClr val="DDDDDD">
                <a:alpha val="30000"/>
              </a:srgbClr>
            </a:solidFill>
            <a:ln w="3175" cap="rnd">
              <a:noFill/>
              <a:prstDash val="solid"/>
              <a:round/>
              <a:headEnd/>
              <a:tailEnd/>
            </a:ln>
          </p:spPr>
          <p:txBody>
            <a:bodyPr/>
            <a:lstStyle/>
            <a:p>
              <a:endParaRPr lang="en-US"/>
            </a:p>
          </p:txBody>
        </p:sp>
        <p:sp>
          <p:nvSpPr>
            <p:cNvPr id="289" name="Freeform 392"/>
            <p:cNvSpPr>
              <a:spLocks/>
            </p:cNvSpPr>
            <p:nvPr/>
          </p:nvSpPr>
          <p:spPr bwMode="auto">
            <a:xfrm>
              <a:off x="6662738" y="4441825"/>
              <a:ext cx="157163" cy="187325"/>
            </a:xfrm>
            <a:custGeom>
              <a:avLst/>
              <a:gdLst>
                <a:gd name="T0" fmla="*/ 2 w 177"/>
                <a:gd name="T1" fmla="*/ 1 h 213"/>
                <a:gd name="T2" fmla="*/ 1 w 177"/>
                <a:gd name="T3" fmla="*/ 1 h 213"/>
                <a:gd name="T4" fmla="*/ 1 w 177"/>
                <a:gd name="T5" fmla="*/ 1 h 213"/>
                <a:gd name="T6" fmla="*/ 1 w 177"/>
                <a:gd name="T7" fmla="*/ 1 h 213"/>
                <a:gd name="T8" fmla="*/ 1 w 177"/>
                <a:gd name="T9" fmla="*/ 1 h 213"/>
                <a:gd name="T10" fmla="*/ 1 w 177"/>
                <a:gd name="T11" fmla="*/ 1 h 213"/>
                <a:gd name="T12" fmla="*/ 1 w 177"/>
                <a:gd name="T13" fmla="*/ 1 h 213"/>
                <a:gd name="T14" fmla="*/ 1 w 177"/>
                <a:gd name="T15" fmla="*/ 1 h 213"/>
                <a:gd name="T16" fmla="*/ 1 w 177"/>
                <a:gd name="T17" fmla="*/ 1 h 213"/>
                <a:gd name="T18" fmla="*/ 1 w 177"/>
                <a:gd name="T19" fmla="*/ 1 h 213"/>
                <a:gd name="T20" fmla="*/ 1 w 177"/>
                <a:gd name="T21" fmla="*/ 1 h 213"/>
                <a:gd name="T22" fmla="*/ 1 w 177"/>
                <a:gd name="T23" fmla="*/ 2 h 213"/>
                <a:gd name="T24" fmla="*/ 1 w 177"/>
                <a:gd name="T25" fmla="*/ 2 h 213"/>
                <a:gd name="T26" fmla="*/ 1 w 177"/>
                <a:gd name="T27" fmla="*/ 2 h 213"/>
                <a:gd name="T28" fmla="*/ 1 w 177"/>
                <a:gd name="T29" fmla="*/ 2 h 213"/>
                <a:gd name="T30" fmla="*/ 1 w 177"/>
                <a:gd name="T31" fmla="*/ 2 h 213"/>
                <a:gd name="T32" fmla="*/ 1 w 177"/>
                <a:gd name="T33" fmla="*/ 1 h 213"/>
                <a:gd name="T34" fmla="*/ 1 w 177"/>
                <a:gd name="T35" fmla="*/ 1 h 213"/>
                <a:gd name="T36" fmla="*/ 1 w 177"/>
                <a:gd name="T37" fmla="*/ 1 h 213"/>
                <a:gd name="T38" fmla="*/ 1 w 177"/>
                <a:gd name="T39" fmla="*/ 1 h 213"/>
                <a:gd name="T40" fmla="*/ 1 w 177"/>
                <a:gd name="T41" fmla="*/ 1 h 213"/>
                <a:gd name="T42" fmla="*/ 1 w 177"/>
                <a:gd name="T43" fmla="*/ 1 h 213"/>
                <a:gd name="T44" fmla="*/ 1 w 177"/>
                <a:gd name="T45" fmla="*/ 2 h 213"/>
                <a:gd name="T46" fmla="*/ 1 w 177"/>
                <a:gd name="T47" fmla="*/ 2 h 213"/>
                <a:gd name="T48" fmla="*/ 1 w 177"/>
                <a:gd name="T49" fmla="*/ 2 h 213"/>
                <a:gd name="T50" fmla="*/ 1 w 177"/>
                <a:gd name="T51" fmla="*/ 2 h 213"/>
                <a:gd name="T52" fmla="*/ 1 w 177"/>
                <a:gd name="T53" fmla="*/ 2 h 213"/>
                <a:gd name="T54" fmla="*/ 1 w 177"/>
                <a:gd name="T55" fmla="*/ 2 h 213"/>
                <a:gd name="T56" fmla="*/ 1 w 177"/>
                <a:gd name="T57" fmla="*/ 2 h 213"/>
                <a:gd name="T58" fmla="*/ 1 w 177"/>
                <a:gd name="T59" fmla="*/ 2 h 213"/>
                <a:gd name="T60" fmla="*/ 1 w 177"/>
                <a:gd name="T61" fmla="*/ 2 h 213"/>
                <a:gd name="T62" fmla="*/ 1 w 177"/>
                <a:gd name="T63" fmla="*/ 1 h 213"/>
                <a:gd name="T64" fmla="*/ 1 w 177"/>
                <a:gd name="T65" fmla="*/ 1 h 213"/>
                <a:gd name="T66" fmla="*/ 1 w 177"/>
                <a:gd name="T67" fmla="*/ 1 h 213"/>
                <a:gd name="T68" fmla="*/ 1 w 177"/>
                <a:gd name="T69" fmla="*/ 1 h 213"/>
                <a:gd name="T70" fmla="*/ 1 w 177"/>
                <a:gd name="T71" fmla="*/ 1 h 213"/>
                <a:gd name="T72" fmla="*/ 1 w 177"/>
                <a:gd name="T73" fmla="*/ 1 h 213"/>
                <a:gd name="T74" fmla="*/ 1 w 177"/>
                <a:gd name="T75" fmla="*/ 1 h 213"/>
                <a:gd name="T76" fmla="*/ 1 w 177"/>
                <a:gd name="T77" fmla="*/ 1 h 213"/>
                <a:gd name="T78" fmla="*/ 1 w 177"/>
                <a:gd name="T79" fmla="*/ 1 h 213"/>
                <a:gd name="T80" fmla="*/ 1 w 177"/>
                <a:gd name="T81" fmla="*/ 1 h 213"/>
                <a:gd name="T82" fmla="*/ 1 w 177"/>
                <a:gd name="T83" fmla="*/ 1 h 213"/>
                <a:gd name="T84" fmla="*/ 1 w 177"/>
                <a:gd name="T85" fmla="*/ 1 h 213"/>
                <a:gd name="T86" fmla="*/ 1 w 177"/>
                <a:gd name="T87" fmla="*/ 1 h 213"/>
                <a:gd name="T88" fmla="*/ 1 w 177"/>
                <a:gd name="T89" fmla="*/ 1 h 213"/>
                <a:gd name="T90" fmla="*/ 1 w 177"/>
                <a:gd name="T91" fmla="*/ 1 h 213"/>
                <a:gd name="T92" fmla="*/ 1 w 177"/>
                <a:gd name="T93" fmla="*/ 1 h 213"/>
                <a:gd name="T94" fmla="*/ 1 w 177"/>
                <a:gd name="T95" fmla="*/ 1 h 213"/>
                <a:gd name="T96" fmla="*/ 1 w 177"/>
                <a:gd name="T97" fmla="*/ 1 h 213"/>
                <a:gd name="T98" fmla="*/ 1 w 177"/>
                <a:gd name="T99" fmla="*/ 1 h 213"/>
                <a:gd name="T100" fmla="*/ 1 w 177"/>
                <a:gd name="T101" fmla="*/ 1 h 213"/>
                <a:gd name="T102" fmla="*/ 1 w 177"/>
                <a:gd name="T103" fmla="*/ 1 h 213"/>
                <a:gd name="T104" fmla="*/ 1 w 177"/>
                <a:gd name="T105" fmla="*/ 1 h 213"/>
                <a:gd name="T106" fmla="*/ 2 w 177"/>
                <a:gd name="T107" fmla="*/ 1 h 21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77" h="213">
                  <a:moveTo>
                    <a:pt x="164" y="5"/>
                  </a:moveTo>
                  <a:cubicBezTo>
                    <a:pt x="157" y="0"/>
                    <a:pt x="155" y="4"/>
                    <a:pt x="151" y="11"/>
                  </a:cubicBezTo>
                  <a:cubicBezTo>
                    <a:pt x="148" y="18"/>
                    <a:pt x="136" y="28"/>
                    <a:pt x="133" y="32"/>
                  </a:cubicBezTo>
                  <a:cubicBezTo>
                    <a:pt x="129" y="35"/>
                    <a:pt x="111" y="45"/>
                    <a:pt x="100" y="38"/>
                  </a:cubicBezTo>
                  <a:cubicBezTo>
                    <a:pt x="88" y="31"/>
                    <a:pt x="75" y="22"/>
                    <a:pt x="63" y="27"/>
                  </a:cubicBezTo>
                  <a:cubicBezTo>
                    <a:pt x="52" y="32"/>
                    <a:pt x="35" y="40"/>
                    <a:pt x="30" y="51"/>
                  </a:cubicBezTo>
                  <a:cubicBezTo>
                    <a:pt x="26" y="61"/>
                    <a:pt x="16" y="68"/>
                    <a:pt x="14" y="76"/>
                  </a:cubicBezTo>
                  <a:cubicBezTo>
                    <a:pt x="12" y="85"/>
                    <a:pt x="6" y="105"/>
                    <a:pt x="9" y="112"/>
                  </a:cubicBezTo>
                  <a:cubicBezTo>
                    <a:pt x="13" y="119"/>
                    <a:pt x="18" y="125"/>
                    <a:pt x="10" y="133"/>
                  </a:cubicBezTo>
                  <a:cubicBezTo>
                    <a:pt x="3" y="141"/>
                    <a:pt x="0" y="152"/>
                    <a:pt x="7" y="155"/>
                  </a:cubicBezTo>
                  <a:cubicBezTo>
                    <a:pt x="14" y="159"/>
                    <a:pt x="14" y="156"/>
                    <a:pt x="20" y="160"/>
                  </a:cubicBezTo>
                  <a:cubicBezTo>
                    <a:pt x="26" y="163"/>
                    <a:pt x="19" y="187"/>
                    <a:pt x="19" y="187"/>
                  </a:cubicBezTo>
                  <a:cubicBezTo>
                    <a:pt x="23" y="201"/>
                    <a:pt x="25" y="197"/>
                    <a:pt x="30" y="204"/>
                  </a:cubicBezTo>
                  <a:cubicBezTo>
                    <a:pt x="36" y="211"/>
                    <a:pt x="42" y="213"/>
                    <a:pt x="48" y="207"/>
                  </a:cubicBezTo>
                  <a:cubicBezTo>
                    <a:pt x="54" y="201"/>
                    <a:pt x="55" y="199"/>
                    <a:pt x="48" y="194"/>
                  </a:cubicBezTo>
                  <a:cubicBezTo>
                    <a:pt x="41" y="189"/>
                    <a:pt x="35" y="187"/>
                    <a:pt x="40" y="180"/>
                  </a:cubicBezTo>
                  <a:cubicBezTo>
                    <a:pt x="44" y="173"/>
                    <a:pt x="47" y="168"/>
                    <a:pt x="43" y="161"/>
                  </a:cubicBezTo>
                  <a:cubicBezTo>
                    <a:pt x="40" y="154"/>
                    <a:pt x="37" y="146"/>
                    <a:pt x="39" y="140"/>
                  </a:cubicBezTo>
                  <a:cubicBezTo>
                    <a:pt x="40" y="134"/>
                    <a:pt x="35" y="126"/>
                    <a:pt x="42" y="127"/>
                  </a:cubicBezTo>
                  <a:cubicBezTo>
                    <a:pt x="49" y="128"/>
                    <a:pt x="61" y="132"/>
                    <a:pt x="57" y="140"/>
                  </a:cubicBezTo>
                  <a:cubicBezTo>
                    <a:pt x="54" y="148"/>
                    <a:pt x="47" y="155"/>
                    <a:pt x="57" y="157"/>
                  </a:cubicBezTo>
                  <a:cubicBezTo>
                    <a:pt x="68" y="160"/>
                    <a:pt x="73" y="157"/>
                    <a:pt x="76" y="161"/>
                  </a:cubicBezTo>
                  <a:cubicBezTo>
                    <a:pt x="80" y="164"/>
                    <a:pt x="71" y="167"/>
                    <a:pt x="71" y="173"/>
                  </a:cubicBezTo>
                  <a:cubicBezTo>
                    <a:pt x="71" y="179"/>
                    <a:pt x="76" y="186"/>
                    <a:pt x="76" y="186"/>
                  </a:cubicBezTo>
                  <a:cubicBezTo>
                    <a:pt x="76" y="186"/>
                    <a:pt x="55" y="190"/>
                    <a:pt x="69" y="194"/>
                  </a:cubicBezTo>
                  <a:cubicBezTo>
                    <a:pt x="83" y="197"/>
                    <a:pt x="82" y="189"/>
                    <a:pt x="86" y="183"/>
                  </a:cubicBezTo>
                  <a:cubicBezTo>
                    <a:pt x="89" y="177"/>
                    <a:pt x="97" y="189"/>
                    <a:pt x="102" y="195"/>
                  </a:cubicBezTo>
                  <a:cubicBezTo>
                    <a:pt x="107" y="201"/>
                    <a:pt x="107" y="204"/>
                    <a:pt x="114" y="200"/>
                  </a:cubicBezTo>
                  <a:cubicBezTo>
                    <a:pt x="121" y="195"/>
                    <a:pt x="124" y="182"/>
                    <a:pt x="117" y="180"/>
                  </a:cubicBezTo>
                  <a:cubicBezTo>
                    <a:pt x="110" y="177"/>
                    <a:pt x="97" y="169"/>
                    <a:pt x="97" y="169"/>
                  </a:cubicBezTo>
                  <a:cubicBezTo>
                    <a:pt x="97" y="169"/>
                    <a:pt x="89" y="172"/>
                    <a:pt x="89" y="163"/>
                  </a:cubicBezTo>
                  <a:cubicBezTo>
                    <a:pt x="89" y="155"/>
                    <a:pt x="87" y="153"/>
                    <a:pt x="89" y="148"/>
                  </a:cubicBezTo>
                  <a:cubicBezTo>
                    <a:pt x="91" y="143"/>
                    <a:pt x="88" y="128"/>
                    <a:pt x="83" y="129"/>
                  </a:cubicBezTo>
                  <a:cubicBezTo>
                    <a:pt x="79" y="130"/>
                    <a:pt x="76" y="123"/>
                    <a:pt x="73" y="121"/>
                  </a:cubicBezTo>
                  <a:cubicBezTo>
                    <a:pt x="69" y="119"/>
                    <a:pt x="62" y="113"/>
                    <a:pt x="62" y="113"/>
                  </a:cubicBezTo>
                  <a:cubicBezTo>
                    <a:pt x="62" y="113"/>
                    <a:pt x="71" y="100"/>
                    <a:pt x="82" y="103"/>
                  </a:cubicBezTo>
                  <a:cubicBezTo>
                    <a:pt x="93" y="107"/>
                    <a:pt x="88" y="96"/>
                    <a:pt x="96" y="96"/>
                  </a:cubicBezTo>
                  <a:cubicBezTo>
                    <a:pt x="104" y="96"/>
                    <a:pt x="106" y="98"/>
                    <a:pt x="110" y="100"/>
                  </a:cubicBezTo>
                  <a:cubicBezTo>
                    <a:pt x="115" y="102"/>
                    <a:pt x="111" y="91"/>
                    <a:pt x="118" y="92"/>
                  </a:cubicBezTo>
                  <a:cubicBezTo>
                    <a:pt x="125" y="93"/>
                    <a:pt x="107" y="67"/>
                    <a:pt x="106" y="78"/>
                  </a:cubicBezTo>
                  <a:cubicBezTo>
                    <a:pt x="104" y="88"/>
                    <a:pt x="100" y="85"/>
                    <a:pt x="95" y="85"/>
                  </a:cubicBezTo>
                  <a:cubicBezTo>
                    <a:pt x="90" y="85"/>
                    <a:pt x="87" y="78"/>
                    <a:pt x="84" y="82"/>
                  </a:cubicBezTo>
                  <a:cubicBezTo>
                    <a:pt x="82" y="87"/>
                    <a:pt x="80" y="86"/>
                    <a:pt x="75" y="86"/>
                  </a:cubicBezTo>
                  <a:cubicBezTo>
                    <a:pt x="70" y="86"/>
                    <a:pt x="67" y="83"/>
                    <a:pt x="64" y="87"/>
                  </a:cubicBezTo>
                  <a:cubicBezTo>
                    <a:pt x="62" y="91"/>
                    <a:pt x="54" y="91"/>
                    <a:pt x="54" y="91"/>
                  </a:cubicBezTo>
                  <a:cubicBezTo>
                    <a:pt x="54" y="91"/>
                    <a:pt x="39" y="95"/>
                    <a:pt x="37" y="91"/>
                  </a:cubicBezTo>
                  <a:cubicBezTo>
                    <a:pt x="36" y="86"/>
                    <a:pt x="28" y="80"/>
                    <a:pt x="33" y="74"/>
                  </a:cubicBezTo>
                  <a:cubicBezTo>
                    <a:pt x="37" y="68"/>
                    <a:pt x="40" y="62"/>
                    <a:pt x="43" y="58"/>
                  </a:cubicBezTo>
                  <a:cubicBezTo>
                    <a:pt x="47" y="53"/>
                    <a:pt x="43" y="48"/>
                    <a:pt x="54" y="46"/>
                  </a:cubicBezTo>
                  <a:cubicBezTo>
                    <a:pt x="64" y="44"/>
                    <a:pt x="73" y="35"/>
                    <a:pt x="81" y="44"/>
                  </a:cubicBezTo>
                  <a:cubicBezTo>
                    <a:pt x="89" y="52"/>
                    <a:pt x="91" y="58"/>
                    <a:pt x="110" y="58"/>
                  </a:cubicBezTo>
                  <a:cubicBezTo>
                    <a:pt x="129" y="58"/>
                    <a:pt x="140" y="61"/>
                    <a:pt x="143" y="51"/>
                  </a:cubicBezTo>
                  <a:cubicBezTo>
                    <a:pt x="147" y="40"/>
                    <a:pt x="147" y="35"/>
                    <a:pt x="155" y="33"/>
                  </a:cubicBezTo>
                  <a:cubicBezTo>
                    <a:pt x="163" y="31"/>
                    <a:pt x="177" y="25"/>
                    <a:pt x="165" y="8"/>
                  </a:cubicBezTo>
                </a:path>
              </a:pathLst>
            </a:custGeom>
            <a:solidFill>
              <a:srgbClr val="DDDDDD">
                <a:alpha val="30000"/>
              </a:srgbClr>
            </a:solidFill>
            <a:ln w="3175" cap="rnd">
              <a:noFill/>
              <a:prstDash val="solid"/>
              <a:round/>
              <a:headEnd/>
              <a:tailEnd/>
            </a:ln>
          </p:spPr>
          <p:txBody>
            <a:bodyPr/>
            <a:lstStyle/>
            <a:p>
              <a:endParaRPr lang="en-US"/>
            </a:p>
          </p:txBody>
        </p:sp>
        <p:sp>
          <p:nvSpPr>
            <p:cNvPr id="290" name="Freeform 393"/>
            <p:cNvSpPr>
              <a:spLocks/>
            </p:cNvSpPr>
            <p:nvPr/>
          </p:nvSpPr>
          <p:spPr bwMode="auto">
            <a:xfrm>
              <a:off x="6662738" y="4441825"/>
              <a:ext cx="157163" cy="187325"/>
            </a:xfrm>
            <a:custGeom>
              <a:avLst/>
              <a:gdLst>
                <a:gd name="T0" fmla="*/ 2 w 177"/>
                <a:gd name="T1" fmla="*/ 1 h 213"/>
                <a:gd name="T2" fmla="*/ 1 w 177"/>
                <a:gd name="T3" fmla="*/ 1 h 213"/>
                <a:gd name="T4" fmla="*/ 1 w 177"/>
                <a:gd name="T5" fmla="*/ 1 h 213"/>
                <a:gd name="T6" fmla="*/ 1 w 177"/>
                <a:gd name="T7" fmla="*/ 1 h 213"/>
                <a:gd name="T8" fmla="*/ 1 w 177"/>
                <a:gd name="T9" fmla="*/ 1 h 213"/>
                <a:gd name="T10" fmla="*/ 1 w 177"/>
                <a:gd name="T11" fmla="*/ 1 h 213"/>
                <a:gd name="T12" fmla="*/ 1 w 177"/>
                <a:gd name="T13" fmla="*/ 1 h 213"/>
                <a:gd name="T14" fmla="*/ 1 w 177"/>
                <a:gd name="T15" fmla="*/ 1 h 213"/>
                <a:gd name="T16" fmla="*/ 1 w 177"/>
                <a:gd name="T17" fmla="*/ 1 h 213"/>
                <a:gd name="T18" fmla="*/ 1 w 177"/>
                <a:gd name="T19" fmla="*/ 1 h 213"/>
                <a:gd name="T20" fmla="*/ 1 w 177"/>
                <a:gd name="T21" fmla="*/ 1 h 213"/>
                <a:gd name="T22" fmla="*/ 1 w 177"/>
                <a:gd name="T23" fmla="*/ 2 h 213"/>
                <a:gd name="T24" fmla="*/ 1 w 177"/>
                <a:gd name="T25" fmla="*/ 2 h 213"/>
                <a:gd name="T26" fmla="*/ 1 w 177"/>
                <a:gd name="T27" fmla="*/ 2 h 213"/>
                <a:gd name="T28" fmla="*/ 1 w 177"/>
                <a:gd name="T29" fmla="*/ 2 h 213"/>
                <a:gd name="T30" fmla="*/ 1 w 177"/>
                <a:gd name="T31" fmla="*/ 2 h 213"/>
                <a:gd name="T32" fmla="*/ 1 w 177"/>
                <a:gd name="T33" fmla="*/ 1 h 213"/>
                <a:gd name="T34" fmla="*/ 1 w 177"/>
                <a:gd name="T35" fmla="*/ 1 h 213"/>
                <a:gd name="T36" fmla="*/ 1 w 177"/>
                <a:gd name="T37" fmla="*/ 1 h 213"/>
                <a:gd name="T38" fmla="*/ 1 w 177"/>
                <a:gd name="T39" fmla="*/ 1 h 213"/>
                <a:gd name="T40" fmla="*/ 1 w 177"/>
                <a:gd name="T41" fmla="*/ 1 h 213"/>
                <a:gd name="T42" fmla="*/ 1 w 177"/>
                <a:gd name="T43" fmla="*/ 1 h 213"/>
                <a:gd name="T44" fmla="*/ 1 w 177"/>
                <a:gd name="T45" fmla="*/ 2 h 213"/>
                <a:gd name="T46" fmla="*/ 1 w 177"/>
                <a:gd name="T47" fmla="*/ 2 h 213"/>
                <a:gd name="T48" fmla="*/ 1 w 177"/>
                <a:gd name="T49" fmla="*/ 2 h 213"/>
                <a:gd name="T50" fmla="*/ 1 w 177"/>
                <a:gd name="T51" fmla="*/ 2 h 213"/>
                <a:gd name="T52" fmla="*/ 1 w 177"/>
                <a:gd name="T53" fmla="*/ 2 h 213"/>
                <a:gd name="T54" fmla="*/ 1 w 177"/>
                <a:gd name="T55" fmla="*/ 2 h 213"/>
                <a:gd name="T56" fmla="*/ 1 w 177"/>
                <a:gd name="T57" fmla="*/ 2 h 213"/>
                <a:gd name="T58" fmla="*/ 1 w 177"/>
                <a:gd name="T59" fmla="*/ 2 h 213"/>
                <a:gd name="T60" fmla="*/ 1 w 177"/>
                <a:gd name="T61" fmla="*/ 2 h 213"/>
                <a:gd name="T62" fmla="*/ 1 w 177"/>
                <a:gd name="T63" fmla="*/ 1 h 213"/>
                <a:gd name="T64" fmla="*/ 1 w 177"/>
                <a:gd name="T65" fmla="*/ 1 h 213"/>
                <a:gd name="T66" fmla="*/ 1 w 177"/>
                <a:gd name="T67" fmla="*/ 1 h 213"/>
                <a:gd name="T68" fmla="*/ 1 w 177"/>
                <a:gd name="T69" fmla="*/ 1 h 213"/>
                <a:gd name="T70" fmla="*/ 1 w 177"/>
                <a:gd name="T71" fmla="*/ 1 h 213"/>
                <a:gd name="T72" fmla="*/ 1 w 177"/>
                <a:gd name="T73" fmla="*/ 1 h 213"/>
                <a:gd name="T74" fmla="*/ 1 w 177"/>
                <a:gd name="T75" fmla="*/ 1 h 213"/>
                <a:gd name="T76" fmla="*/ 1 w 177"/>
                <a:gd name="T77" fmla="*/ 1 h 213"/>
                <a:gd name="T78" fmla="*/ 1 w 177"/>
                <a:gd name="T79" fmla="*/ 1 h 213"/>
                <a:gd name="T80" fmla="*/ 1 w 177"/>
                <a:gd name="T81" fmla="*/ 1 h 213"/>
                <a:gd name="T82" fmla="*/ 1 w 177"/>
                <a:gd name="T83" fmla="*/ 1 h 213"/>
                <a:gd name="T84" fmla="*/ 1 w 177"/>
                <a:gd name="T85" fmla="*/ 1 h 213"/>
                <a:gd name="T86" fmla="*/ 1 w 177"/>
                <a:gd name="T87" fmla="*/ 1 h 213"/>
                <a:gd name="T88" fmla="*/ 1 w 177"/>
                <a:gd name="T89" fmla="*/ 1 h 213"/>
                <a:gd name="T90" fmla="*/ 1 w 177"/>
                <a:gd name="T91" fmla="*/ 1 h 213"/>
                <a:gd name="T92" fmla="*/ 1 w 177"/>
                <a:gd name="T93" fmla="*/ 1 h 213"/>
                <a:gd name="T94" fmla="*/ 1 w 177"/>
                <a:gd name="T95" fmla="*/ 1 h 213"/>
                <a:gd name="T96" fmla="*/ 1 w 177"/>
                <a:gd name="T97" fmla="*/ 1 h 213"/>
                <a:gd name="T98" fmla="*/ 1 w 177"/>
                <a:gd name="T99" fmla="*/ 1 h 213"/>
                <a:gd name="T100" fmla="*/ 1 w 177"/>
                <a:gd name="T101" fmla="*/ 1 h 213"/>
                <a:gd name="T102" fmla="*/ 1 w 177"/>
                <a:gd name="T103" fmla="*/ 1 h 213"/>
                <a:gd name="T104" fmla="*/ 1 w 177"/>
                <a:gd name="T105" fmla="*/ 1 h 213"/>
                <a:gd name="T106" fmla="*/ 2 w 177"/>
                <a:gd name="T107" fmla="*/ 1 h 21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77" h="213">
                  <a:moveTo>
                    <a:pt x="164" y="5"/>
                  </a:moveTo>
                  <a:cubicBezTo>
                    <a:pt x="157" y="0"/>
                    <a:pt x="155" y="4"/>
                    <a:pt x="151" y="11"/>
                  </a:cubicBezTo>
                  <a:cubicBezTo>
                    <a:pt x="148" y="18"/>
                    <a:pt x="136" y="28"/>
                    <a:pt x="133" y="32"/>
                  </a:cubicBezTo>
                  <a:cubicBezTo>
                    <a:pt x="129" y="35"/>
                    <a:pt x="111" y="45"/>
                    <a:pt x="100" y="38"/>
                  </a:cubicBezTo>
                  <a:cubicBezTo>
                    <a:pt x="88" y="31"/>
                    <a:pt x="75" y="22"/>
                    <a:pt x="63" y="27"/>
                  </a:cubicBezTo>
                  <a:cubicBezTo>
                    <a:pt x="52" y="32"/>
                    <a:pt x="35" y="40"/>
                    <a:pt x="30" y="51"/>
                  </a:cubicBezTo>
                  <a:cubicBezTo>
                    <a:pt x="26" y="61"/>
                    <a:pt x="16" y="68"/>
                    <a:pt x="14" y="76"/>
                  </a:cubicBezTo>
                  <a:cubicBezTo>
                    <a:pt x="12" y="85"/>
                    <a:pt x="6" y="105"/>
                    <a:pt x="9" y="112"/>
                  </a:cubicBezTo>
                  <a:cubicBezTo>
                    <a:pt x="13" y="119"/>
                    <a:pt x="18" y="125"/>
                    <a:pt x="10" y="133"/>
                  </a:cubicBezTo>
                  <a:cubicBezTo>
                    <a:pt x="3" y="141"/>
                    <a:pt x="0" y="152"/>
                    <a:pt x="7" y="155"/>
                  </a:cubicBezTo>
                  <a:cubicBezTo>
                    <a:pt x="14" y="159"/>
                    <a:pt x="14" y="156"/>
                    <a:pt x="20" y="160"/>
                  </a:cubicBezTo>
                  <a:cubicBezTo>
                    <a:pt x="26" y="163"/>
                    <a:pt x="19" y="187"/>
                    <a:pt x="19" y="187"/>
                  </a:cubicBezTo>
                  <a:cubicBezTo>
                    <a:pt x="23" y="201"/>
                    <a:pt x="25" y="197"/>
                    <a:pt x="30" y="204"/>
                  </a:cubicBezTo>
                  <a:cubicBezTo>
                    <a:pt x="36" y="211"/>
                    <a:pt x="42" y="213"/>
                    <a:pt x="48" y="207"/>
                  </a:cubicBezTo>
                  <a:cubicBezTo>
                    <a:pt x="54" y="201"/>
                    <a:pt x="55" y="199"/>
                    <a:pt x="48" y="194"/>
                  </a:cubicBezTo>
                  <a:cubicBezTo>
                    <a:pt x="41" y="189"/>
                    <a:pt x="35" y="187"/>
                    <a:pt x="40" y="180"/>
                  </a:cubicBezTo>
                  <a:cubicBezTo>
                    <a:pt x="44" y="173"/>
                    <a:pt x="47" y="168"/>
                    <a:pt x="43" y="161"/>
                  </a:cubicBezTo>
                  <a:cubicBezTo>
                    <a:pt x="40" y="154"/>
                    <a:pt x="37" y="146"/>
                    <a:pt x="39" y="140"/>
                  </a:cubicBezTo>
                  <a:cubicBezTo>
                    <a:pt x="40" y="134"/>
                    <a:pt x="35" y="126"/>
                    <a:pt x="42" y="127"/>
                  </a:cubicBezTo>
                  <a:cubicBezTo>
                    <a:pt x="49" y="128"/>
                    <a:pt x="61" y="132"/>
                    <a:pt x="57" y="140"/>
                  </a:cubicBezTo>
                  <a:cubicBezTo>
                    <a:pt x="54" y="148"/>
                    <a:pt x="47" y="155"/>
                    <a:pt x="57" y="157"/>
                  </a:cubicBezTo>
                  <a:cubicBezTo>
                    <a:pt x="68" y="160"/>
                    <a:pt x="73" y="157"/>
                    <a:pt x="76" y="161"/>
                  </a:cubicBezTo>
                  <a:cubicBezTo>
                    <a:pt x="80" y="164"/>
                    <a:pt x="71" y="167"/>
                    <a:pt x="71" y="173"/>
                  </a:cubicBezTo>
                  <a:cubicBezTo>
                    <a:pt x="71" y="179"/>
                    <a:pt x="76" y="186"/>
                    <a:pt x="76" y="186"/>
                  </a:cubicBezTo>
                  <a:cubicBezTo>
                    <a:pt x="76" y="186"/>
                    <a:pt x="55" y="190"/>
                    <a:pt x="69" y="194"/>
                  </a:cubicBezTo>
                  <a:cubicBezTo>
                    <a:pt x="83" y="197"/>
                    <a:pt x="82" y="189"/>
                    <a:pt x="86" y="183"/>
                  </a:cubicBezTo>
                  <a:cubicBezTo>
                    <a:pt x="89" y="177"/>
                    <a:pt x="97" y="189"/>
                    <a:pt x="102" y="195"/>
                  </a:cubicBezTo>
                  <a:cubicBezTo>
                    <a:pt x="107" y="201"/>
                    <a:pt x="107" y="204"/>
                    <a:pt x="114" y="200"/>
                  </a:cubicBezTo>
                  <a:cubicBezTo>
                    <a:pt x="121" y="195"/>
                    <a:pt x="124" y="182"/>
                    <a:pt x="117" y="180"/>
                  </a:cubicBezTo>
                  <a:cubicBezTo>
                    <a:pt x="110" y="177"/>
                    <a:pt x="97" y="169"/>
                    <a:pt x="97" y="169"/>
                  </a:cubicBezTo>
                  <a:cubicBezTo>
                    <a:pt x="97" y="169"/>
                    <a:pt x="89" y="172"/>
                    <a:pt x="89" y="163"/>
                  </a:cubicBezTo>
                  <a:cubicBezTo>
                    <a:pt x="89" y="155"/>
                    <a:pt x="87" y="153"/>
                    <a:pt x="89" y="148"/>
                  </a:cubicBezTo>
                  <a:cubicBezTo>
                    <a:pt x="91" y="143"/>
                    <a:pt x="88" y="128"/>
                    <a:pt x="83" y="129"/>
                  </a:cubicBezTo>
                  <a:cubicBezTo>
                    <a:pt x="79" y="130"/>
                    <a:pt x="76" y="123"/>
                    <a:pt x="73" y="121"/>
                  </a:cubicBezTo>
                  <a:cubicBezTo>
                    <a:pt x="69" y="119"/>
                    <a:pt x="62" y="113"/>
                    <a:pt x="62" y="113"/>
                  </a:cubicBezTo>
                  <a:cubicBezTo>
                    <a:pt x="62" y="113"/>
                    <a:pt x="71" y="100"/>
                    <a:pt x="82" y="103"/>
                  </a:cubicBezTo>
                  <a:cubicBezTo>
                    <a:pt x="93" y="107"/>
                    <a:pt x="88" y="96"/>
                    <a:pt x="96" y="96"/>
                  </a:cubicBezTo>
                  <a:cubicBezTo>
                    <a:pt x="104" y="96"/>
                    <a:pt x="106" y="98"/>
                    <a:pt x="110" y="100"/>
                  </a:cubicBezTo>
                  <a:cubicBezTo>
                    <a:pt x="115" y="102"/>
                    <a:pt x="111" y="91"/>
                    <a:pt x="118" y="92"/>
                  </a:cubicBezTo>
                  <a:cubicBezTo>
                    <a:pt x="125" y="93"/>
                    <a:pt x="107" y="67"/>
                    <a:pt x="106" y="78"/>
                  </a:cubicBezTo>
                  <a:cubicBezTo>
                    <a:pt x="104" y="88"/>
                    <a:pt x="100" y="85"/>
                    <a:pt x="95" y="85"/>
                  </a:cubicBezTo>
                  <a:cubicBezTo>
                    <a:pt x="90" y="85"/>
                    <a:pt x="87" y="78"/>
                    <a:pt x="84" y="82"/>
                  </a:cubicBezTo>
                  <a:cubicBezTo>
                    <a:pt x="82" y="87"/>
                    <a:pt x="80" y="86"/>
                    <a:pt x="75" y="86"/>
                  </a:cubicBezTo>
                  <a:cubicBezTo>
                    <a:pt x="70" y="86"/>
                    <a:pt x="67" y="83"/>
                    <a:pt x="64" y="87"/>
                  </a:cubicBezTo>
                  <a:cubicBezTo>
                    <a:pt x="62" y="91"/>
                    <a:pt x="54" y="91"/>
                    <a:pt x="54" y="91"/>
                  </a:cubicBezTo>
                  <a:cubicBezTo>
                    <a:pt x="54" y="91"/>
                    <a:pt x="39" y="95"/>
                    <a:pt x="37" y="91"/>
                  </a:cubicBezTo>
                  <a:cubicBezTo>
                    <a:pt x="36" y="86"/>
                    <a:pt x="28" y="80"/>
                    <a:pt x="33" y="74"/>
                  </a:cubicBezTo>
                  <a:cubicBezTo>
                    <a:pt x="37" y="68"/>
                    <a:pt x="40" y="62"/>
                    <a:pt x="43" y="58"/>
                  </a:cubicBezTo>
                  <a:cubicBezTo>
                    <a:pt x="47" y="53"/>
                    <a:pt x="43" y="48"/>
                    <a:pt x="54" y="46"/>
                  </a:cubicBezTo>
                  <a:cubicBezTo>
                    <a:pt x="64" y="44"/>
                    <a:pt x="73" y="35"/>
                    <a:pt x="81" y="44"/>
                  </a:cubicBezTo>
                  <a:cubicBezTo>
                    <a:pt x="89" y="52"/>
                    <a:pt x="91" y="58"/>
                    <a:pt x="110" y="58"/>
                  </a:cubicBezTo>
                  <a:cubicBezTo>
                    <a:pt x="129" y="58"/>
                    <a:pt x="140" y="61"/>
                    <a:pt x="143" y="51"/>
                  </a:cubicBezTo>
                  <a:cubicBezTo>
                    <a:pt x="147" y="40"/>
                    <a:pt x="147" y="35"/>
                    <a:pt x="155" y="33"/>
                  </a:cubicBezTo>
                  <a:cubicBezTo>
                    <a:pt x="163" y="31"/>
                    <a:pt x="177" y="25"/>
                    <a:pt x="165" y="8"/>
                  </a:cubicBezTo>
                </a:path>
              </a:pathLst>
            </a:custGeom>
            <a:solidFill>
              <a:srgbClr val="DDDDDD">
                <a:alpha val="30000"/>
              </a:srgbClr>
            </a:solidFill>
            <a:ln w="3175" cap="rnd">
              <a:noFill/>
              <a:prstDash val="solid"/>
              <a:round/>
              <a:headEnd/>
              <a:tailEnd/>
            </a:ln>
          </p:spPr>
          <p:txBody>
            <a:bodyPr/>
            <a:lstStyle/>
            <a:p>
              <a:endParaRPr lang="en-US"/>
            </a:p>
          </p:txBody>
        </p:sp>
        <p:sp>
          <p:nvSpPr>
            <p:cNvPr id="291" name="Freeform 394"/>
            <p:cNvSpPr>
              <a:spLocks/>
            </p:cNvSpPr>
            <p:nvPr/>
          </p:nvSpPr>
          <p:spPr bwMode="auto">
            <a:xfrm>
              <a:off x="6854825" y="4432300"/>
              <a:ext cx="41275" cy="82550"/>
            </a:xfrm>
            <a:custGeom>
              <a:avLst/>
              <a:gdLst>
                <a:gd name="T0" fmla="*/ 1 w 47"/>
                <a:gd name="T1" fmla="*/ 0 h 93"/>
                <a:gd name="T2" fmla="*/ 1 w 47"/>
                <a:gd name="T3" fmla="*/ 1 h 93"/>
                <a:gd name="T4" fmla="*/ 1 w 47"/>
                <a:gd name="T5" fmla="*/ 1 h 93"/>
                <a:gd name="T6" fmla="*/ 1 w 47"/>
                <a:gd name="T7" fmla="*/ 1 h 93"/>
                <a:gd name="T8" fmla="*/ 1 w 47"/>
                <a:gd name="T9" fmla="*/ 1 h 93"/>
                <a:gd name="T10" fmla="*/ 1 w 47"/>
                <a:gd name="T11" fmla="*/ 1 h 93"/>
                <a:gd name="T12" fmla="*/ 1 w 47"/>
                <a:gd name="T13" fmla="*/ 1 h 93"/>
                <a:gd name="T14" fmla="*/ 1 w 47"/>
                <a:gd name="T15" fmla="*/ 1 h 93"/>
                <a:gd name="T16" fmla="*/ 1 w 47"/>
                <a:gd name="T17" fmla="*/ 1 h 93"/>
                <a:gd name="T18" fmla="*/ 1 w 47"/>
                <a:gd name="T19" fmla="*/ 1 h 93"/>
                <a:gd name="T20" fmla="*/ 1 w 47"/>
                <a:gd name="T21" fmla="*/ 1 h 93"/>
                <a:gd name="T22" fmla="*/ 1 w 47"/>
                <a:gd name="T23" fmla="*/ 1 h 93"/>
                <a:gd name="T24" fmla="*/ 1 w 47"/>
                <a:gd name="T25" fmla="*/ 1 h 93"/>
                <a:gd name="T26" fmla="*/ 1 w 47"/>
                <a:gd name="T27" fmla="*/ 1 h 93"/>
                <a:gd name="T28" fmla="*/ 1 w 47"/>
                <a:gd name="T29" fmla="*/ 1 h 93"/>
                <a:gd name="T30" fmla="*/ 1 w 47"/>
                <a:gd name="T31" fmla="*/ 0 h 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7" h="93">
                  <a:moveTo>
                    <a:pt x="26" y="0"/>
                  </a:moveTo>
                  <a:cubicBezTo>
                    <a:pt x="21" y="0"/>
                    <a:pt x="15" y="4"/>
                    <a:pt x="9" y="16"/>
                  </a:cubicBezTo>
                  <a:cubicBezTo>
                    <a:pt x="3" y="28"/>
                    <a:pt x="0" y="29"/>
                    <a:pt x="7" y="32"/>
                  </a:cubicBezTo>
                  <a:cubicBezTo>
                    <a:pt x="14" y="36"/>
                    <a:pt x="14" y="43"/>
                    <a:pt x="12" y="48"/>
                  </a:cubicBezTo>
                  <a:cubicBezTo>
                    <a:pt x="9" y="52"/>
                    <a:pt x="8" y="52"/>
                    <a:pt x="9" y="57"/>
                  </a:cubicBezTo>
                  <a:cubicBezTo>
                    <a:pt x="10" y="62"/>
                    <a:pt x="1" y="65"/>
                    <a:pt x="5" y="72"/>
                  </a:cubicBezTo>
                  <a:cubicBezTo>
                    <a:pt x="8" y="79"/>
                    <a:pt x="13" y="82"/>
                    <a:pt x="21" y="88"/>
                  </a:cubicBezTo>
                  <a:cubicBezTo>
                    <a:pt x="29" y="93"/>
                    <a:pt x="5" y="65"/>
                    <a:pt x="20" y="66"/>
                  </a:cubicBezTo>
                  <a:cubicBezTo>
                    <a:pt x="35" y="68"/>
                    <a:pt x="35" y="65"/>
                    <a:pt x="40" y="64"/>
                  </a:cubicBezTo>
                  <a:cubicBezTo>
                    <a:pt x="44" y="63"/>
                    <a:pt x="47" y="44"/>
                    <a:pt x="40" y="48"/>
                  </a:cubicBezTo>
                  <a:cubicBezTo>
                    <a:pt x="33" y="51"/>
                    <a:pt x="26" y="54"/>
                    <a:pt x="23" y="50"/>
                  </a:cubicBezTo>
                  <a:cubicBezTo>
                    <a:pt x="21" y="47"/>
                    <a:pt x="20" y="36"/>
                    <a:pt x="26" y="36"/>
                  </a:cubicBezTo>
                  <a:cubicBezTo>
                    <a:pt x="32" y="36"/>
                    <a:pt x="34" y="35"/>
                    <a:pt x="35" y="30"/>
                  </a:cubicBezTo>
                  <a:cubicBezTo>
                    <a:pt x="36" y="25"/>
                    <a:pt x="29" y="5"/>
                    <a:pt x="26" y="17"/>
                  </a:cubicBezTo>
                  <a:cubicBezTo>
                    <a:pt x="22" y="29"/>
                    <a:pt x="13" y="29"/>
                    <a:pt x="16" y="22"/>
                  </a:cubicBezTo>
                  <a:cubicBezTo>
                    <a:pt x="20" y="15"/>
                    <a:pt x="26" y="0"/>
                    <a:pt x="26" y="0"/>
                  </a:cubicBezTo>
                  <a:close/>
                </a:path>
              </a:pathLst>
            </a:custGeom>
            <a:solidFill>
              <a:srgbClr val="DDDDDD">
                <a:alpha val="30000"/>
              </a:srgbClr>
            </a:solidFill>
            <a:ln w="3175" cap="rnd">
              <a:noFill/>
              <a:prstDash val="solid"/>
              <a:round/>
              <a:headEnd/>
              <a:tailEnd/>
            </a:ln>
          </p:spPr>
          <p:txBody>
            <a:bodyPr/>
            <a:lstStyle/>
            <a:p>
              <a:endParaRPr lang="en-US"/>
            </a:p>
          </p:txBody>
        </p:sp>
        <p:sp>
          <p:nvSpPr>
            <p:cNvPr id="292" name="Freeform 395"/>
            <p:cNvSpPr>
              <a:spLocks/>
            </p:cNvSpPr>
            <p:nvPr/>
          </p:nvSpPr>
          <p:spPr bwMode="auto">
            <a:xfrm>
              <a:off x="6815138" y="4519613"/>
              <a:ext cx="20638" cy="33337"/>
            </a:xfrm>
            <a:custGeom>
              <a:avLst/>
              <a:gdLst>
                <a:gd name="T0" fmla="*/ 1 w 24"/>
                <a:gd name="T1" fmla="*/ 1 h 38"/>
                <a:gd name="T2" fmla="*/ 0 w 24"/>
                <a:gd name="T3" fmla="*/ 1 h 38"/>
                <a:gd name="T4" fmla="*/ 1 w 24"/>
                <a:gd name="T5" fmla="*/ 1 h 38"/>
                <a:gd name="T6" fmla="*/ 1 w 24"/>
                <a:gd name="T7" fmla="*/ 1 h 38"/>
                <a:gd name="T8" fmla="*/ 1 w 24"/>
                <a:gd name="T9" fmla="*/ 1 h 38"/>
                <a:gd name="T10" fmla="*/ 1 w 24"/>
                <a:gd name="T11" fmla="*/ 1 h 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 h="38">
                  <a:moveTo>
                    <a:pt x="20" y="15"/>
                  </a:moveTo>
                  <a:cubicBezTo>
                    <a:pt x="16" y="17"/>
                    <a:pt x="0" y="0"/>
                    <a:pt x="0" y="15"/>
                  </a:cubicBezTo>
                  <a:cubicBezTo>
                    <a:pt x="0" y="31"/>
                    <a:pt x="6" y="38"/>
                    <a:pt x="11" y="34"/>
                  </a:cubicBezTo>
                  <a:cubicBezTo>
                    <a:pt x="16" y="31"/>
                    <a:pt x="7" y="30"/>
                    <a:pt x="16" y="31"/>
                  </a:cubicBezTo>
                  <a:cubicBezTo>
                    <a:pt x="24" y="32"/>
                    <a:pt x="22" y="27"/>
                    <a:pt x="22" y="24"/>
                  </a:cubicBezTo>
                  <a:cubicBezTo>
                    <a:pt x="22" y="20"/>
                    <a:pt x="20" y="15"/>
                    <a:pt x="20" y="15"/>
                  </a:cubicBezTo>
                  <a:close/>
                </a:path>
              </a:pathLst>
            </a:custGeom>
            <a:solidFill>
              <a:srgbClr val="DDDDDD">
                <a:alpha val="30000"/>
              </a:srgbClr>
            </a:solidFill>
            <a:ln w="3175" cap="rnd">
              <a:noFill/>
              <a:prstDash val="solid"/>
              <a:round/>
              <a:headEnd/>
              <a:tailEnd/>
            </a:ln>
          </p:spPr>
          <p:txBody>
            <a:bodyPr/>
            <a:lstStyle/>
            <a:p>
              <a:endParaRPr lang="en-US"/>
            </a:p>
          </p:txBody>
        </p:sp>
        <p:sp>
          <p:nvSpPr>
            <p:cNvPr id="293" name="Freeform 396"/>
            <p:cNvSpPr>
              <a:spLocks/>
            </p:cNvSpPr>
            <p:nvPr/>
          </p:nvSpPr>
          <p:spPr bwMode="auto">
            <a:xfrm>
              <a:off x="6927850" y="4491038"/>
              <a:ext cx="82550" cy="46037"/>
            </a:xfrm>
            <a:custGeom>
              <a:avLst/>
              <a:gdLst>
                <a:gd name="T0" fmla="*/ 1 w 93"/>
                <a:gd name="T1" fmla="*/ 1 h 52"/>
                <a:gd name="T2" fmla="*/ 1 w 93"/>
                <a:gd name="T3" fmla="*/ 1 h 52"/>
                <a:gd name="T4" fmla="*/ 1 w 93"/>
                <a:gd name="T5" fmla="*/ 1 h 52"/>
                <a:gd name="T6" fmla="*/ 1 w 93"/>
                <a:gd name="T7" fmla="*/ 1 h 52"/>
                <a:gd name="T8" fmla="*/ 1 w 93"/>
                <a:gd name="T9" fmla="*/ 1 h 52"/>
                <a:gd name="T10" fmla="*/ 1 w 93"/>
                <a:gd name="T11" fmla="*/ 1 h 52"/>
                <a:gd name="T12" fmla="*/ 1 w 93"/>
                <a:gd name="T13" fmla="*/ 1 h 52"/>
                <a:gd name="T14" fmla="*/ 1 w 93"/>
                <a:gd name="T15" fmla="*/ 1 h 5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3" h="52">
                  <a:moveTo>
                    <a:pt x="55" y="16"/>
                  </a:moveTo>
                  <a:cubicBezTo>
                    <a:pt x="44" y="18"/>
                    <a:pt x="42" y="0"/>
                    <a:pt x="31" y="12"/>
                  </a:cubicBezTo>
                  <a:cubicBezTo>
                    <a:pt x="19" y="24"/>
                    <a:pt x="0" y="40"/>
                    <a:pt x="18" y="44"/>
                  </a:cubicBezTo>
                  <a:cubicBezTo>
                    <a:pt x="35" y="47"/>
                    <a:pt x="33" y="45"/>
                    <a:pt x="47" y="49"/>
                  </a:cubicBezTo>
                  <a:cubicBezTo>
                    <a:pt x="61" y="52"/>
                    <a:pt x="61" y="43"/>
                    <a:pt x="75" y="44"/>
                  </a:cubicBezTo>
                  <a:cubicBezTo>
                    <a:pt x="89" y="45"/>
                    <a:pt x="91" y="37"/>
                    <a:pt x="92" y="33"/>
                  </a:cubicBezTo>
                  <a:cubicBezTo>
                    <a:pt x="93" y="30"/>
                    <a:pt x="85" y="16"/>
                    <a:pt x="85" y="16"/>
                  </a:cubicBezTo>
                  <a:lnTo>
                    <a:pt x="55" y="16"/>
                  </a:lnTo>
                  <a:close/>
                </a:path>
              </a:pathLst>
            </a:custGeom>
            <a:solidFill>
              <a:srgbClr val="DDDDDD">
                <a:alpha val="30000"/>
              </a:srgbClr>
            </a:solidFill>
            <a:ln w="3175" cap="rnd">
              <a:noFill/>
              <a:prstDash val="solid"/>
              <a:round/>
              <a:headEnd/>
              <a:tailEnd/>
            </a:ln>
          </p:spPr>
          <p:txBody>
            <a:bodyPr/>
            <a:lstStyle/>
            <a:p>
              <a:endParaRPr lang="en-US"/>
            </a:p>
          </p:txBody>
        </p:sp>
        <p:sp>
          <p:nvSpPr>
            <p:cNvPr id="294" name="Freeform 397"/>
            <p:cNvSpPr>
              <a:spLocks/>
            </p:cNvSpPr>
            <p:nvPr/>
          </p:nvSpPr>
          <p:spPr bwMode="auto">
            <a:xfrm>
              <a:off x="6973888" y="4537075"/>
              <a:ext cx="39688" cy="53975"/>
            </a:xfrm>
            <a:custGeom>
              <a:avLst/>
              <a:gdLst>
                <a:gd name="T0" fmla="*/ 1 w 44"/>
                <a:gd name="T1" fmla="*/ 1 h 62"/>
                <a:gd name="T2" fmla="*/ 1 w 44"/>
                <a:gd name="T3" fmla="*/ 1 h 62"/>
                <a:gd name="T4" fmla="*/ 1 w 44"/>
                <a:gd name="T5" fmla="*/ 1 h 62"/>
                <a:gd name="T6" fmla="*/ 1 w 44"/>
                <a:gd name="T7" fmla="*/ 1 h 62"/>
                <a:gd name="T8" fmla="*/ 1 w 44"/>
                <a:gd name="T9" fmla="*/ 1 h 62"/>
                <a:gd name="T10" fmla="*/ 1 w 44"/>
                <a:gd name="T11" fmla="*/ 1 h 62"/>
                <a:gd name="T12" fmla="*/ 1 w 44"/>
                <a:gd name="T13" fmla="*/ 1 h 6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 h="62">
                  <a:moveTo>
                    <a:pt x="25" y="13"/>
                  </a:moveTo>
                  <a:cubicBezTo>
                    <a:pt x="17" y="15"/>
                    <a:pt x="0" y="0"/>
                    <a:pt x="5" y="22"/>
                  </a:cubicBezTo>
                  <a:cubicBezTo>
                    <a:pt x="10" y="44"/>
                    <a:pt x="18" y="35"/>
                    <a:pt x="18" y="45"/>
                  </a:cubicBezTo>
                  <a:cubicBezTo>
                    <a:pt x="18" y="55"/>
                    <a:pt x="12" y="62"/>
                    <a:pt x="21" y="60"/>
                  </a:cubicBezTo>
                  <a:cubicBezTo>
                    <a:pt x="29" y="58"/>
                    <a:pt x="36" y="47"/>
                    <a:pt x="39" y="44"/>
                  </a:cubicBezTo>
                  <a:cubicBezTo>
                    <a:pt x="42" y="40"/>
                    <a:pt x="44" y="32"/>
                    <a:pt x="42" y="28"/>
                  </a:cubicBezTo>
                  <a:cubicBezTo>
                    <a:pt x="39" y="25"/>
                    <a:pt x="25" y="13"/>
                    <a:pt x="25" y="13"/>
                  </a:cubicBezTo>
                  <a:close/>
                </a:path>
              </a:pathLst>
            </a:custGeom>
            <a:solidFill>
              <a:srgbClr val="DDDDDD">
                <a:alpha val="30000"/>
              </a:srgbClr>
            </a:solidFill>
            <a:ln w="3175" cap="rnd">
              <a:noFill/>
              <a:prstDash val="solid"/>
              <a:round/>
              <a:headEnd/>
              <a:tailEnd/>
            </a:ln>
          </p:spPr>
          <p:txBody>
            <a:bodyPr/>
            <a:lstStyle/>
            <a:p>
              <a:endParaRPr lang="en-US"/>
            </a:p>
          </p:txBody>
        </p:sp>
        <p:sp>
          <p:nvSpPr>
            <p:cNvPr id="295" name="Freeform 398"/>
            <p:cNvSpPr>
              <a:spLocks/>
            </p:cNvSpPr>
            <p:nvPr/>
          </p:nvSpPr>
          <p:spPr bwMode="auto">
            <a:xfrm>
              <a:off x="6756400" y="4691063"/>
              <a:ext cx="79375" cy="42862"/>
            </a:xfrm>
            <a:custGeom>
              <a:avLst/>
              <a:gdLst>
                <a:gd name="T0" fmla="*/ 1 w 89"/>
                <a:gd name="T1" fmla="*/ 0 h 47"/>
                <a:gd name="T2" fmla="*/ 1 w 89"/>
                <a:gd name="T3" fmla="*/ 1 h 47"/>
                <a:gd name="T4" fmla="*/ 1 w 89"/>
                <a:gd name="T5" fmla="*/ 1 h 47"/>
                <a:gd name="T6" fmla="*/ 1 w 89"/>
                <a:gd name="T7" fmla="*/ 1 h 47"/>
                <a:gd name="T8" fmla="*/ 1 w 89"/>
                <a:gd name="T9" fmla="*/ 1 h 47"/>
                <a:gd name="T10" fmla="*/ 1 w 89"/>
                <a:gd name="T11" fmla="*/ 1 h 47"/>
                <a:gd name="T12" fmla="*/ 1 w 89"/>
                <a:gd name="T13" fmla="*/ 0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9" h="47">
                  <a:moveTo>
                    <a:pt x="89" y="0"/>
                  </a:moveTo>
                  <a:cubicBezTo>
                    <a:pt x="73" y="2"/>
                    <a:pt x="51" y="0"/>
                    <a:pt x="48" y="7"/>
                  </a:cubicBezTo>
                  <a:cubicBezTo>
                    <a:pt x="45" y="13"/>
                    <a:pt x="34" y="19"/>
                    <a:pt x="28" y="22"/>
                  </a:cubicBezTo>
                  <a:cubicBezTo>
                    <a:pt x="21" y="25"/>
                    <a:pt x="0" y="16"/>
                    <a:pt x="14" y="32"/>
                  </a:cubicBezTo>
                  <a:cubicBezTo>
                    <a:pt x="28" y="47"/>
                    <a:pt x="34" y="33"/>
                    <a:pt x="42" y="29"/>
                  </a:cubicBezTo>
                  <a:cubicBezTo>
                    <a:pt x="50" y="24"/>
                    <a:pt x="67" y="16"/>
                    <a:pt x="67" y="16"/>
                  </a:cubicBezTo>
                  <a:lnTo>
                    <a:pt x="89" y="0"/>
                  </a:lnTo>
                  <a:close/>
                </a:path>
              </a:pathLst>
            </a:custGeom>
            <a:solidFill>
              <a:srgbClr val="DDDDDD">
                <a:alpha val="30000"/>
              </a:srgbClr>
            </a:solidFill>
            <a:ln w="3175" cap="rnd">
              <a:noFill/>
              <a:prstDash val="solid"/>
              <a:round/>
              <a:headEnd/>
              <a:tailEnd/>
            </a:ln>
          </p:spPr>
          <p:txBody>
            <a:bodyPr/>
            <a:lstStyle/>
            <a:p>
              <a:endParaRPr lang="en-US"/>
            </a:p>
          </p:txBody>
        </p:sp>
        <p:sp>
          <p:nvSpPr>
            <p:cNvPr id="296" name="Freeform 399"/>
            <p:cNvSpPr>
              <a:spLocks/>
            </p:cNvSpPr>
            <p:nvPr/>
          </p:nvSpPr>
          <p:spPr bwMode="auto">
            <a:xfrm>
              <a:off x="6675438" y="4681538"/>
              <a:ext cx="73025" cy="20637"/>
            </a:xfrm>
            <a:custGeom>
              <a:avLst/>
              <a:gdLst>
                <a:gd name="T0" fmla="*/ 1 w 83"/>
                <a:gd name="T1" fmla="*/ 1 h 23"/>
                <a:gd name="T2" fmla="*/ 1 w 83"/>
                <a:gd name="T3" fmla="*/ 1 h 23"/>
                <a:gd name="T4" fmla="*/ 1 w 83"/>
                <a:gd name="T5" fmla="*/ 1 h 23"/>
                <a:gd name="T6" fmla="*/ 1 w 83"/>
                <a:gd name="T7" fmla="*/ 1 h 23"/>
                <a:gd name="T8" fmla="*/ 1 w 83"/>
                <a:gd name="T9" fmla="*/ 1 h 23"/>
                <a:gd name="T10" fmla="*/ 1 w 83"/>
                <a:gd name="T11" fmla="*/ 1 h 23"/>
                <a:gd name="T12" fmla="*/ 1 w 83"/>
                <a:gd name="T13" fmla="*/ 1 h 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3" h="23">
                  <a:moveTo>
                    <a:pt x="82" y="1"/>
                  </a:moveTo>
                  <a:cubicBezTo>
                    <a:pt x="71" y="8"/>
                    <a:pt x="52" y="11"/>
                    <a:pt x="46" y="11"/>
                  </a:cubicBezTo>
                  <a:cubicBezTo>
                    <a:pt x="39" y="11"/>
                    <a:pt x="30" y="8"/>
                    <a:pt x="25" y="8"/>
                  </a:cubicBezTo>
                  <a:cubicBezTo>
                    <a:pt x="21" y="8"/>
                    <a:pt x="0" y="0"/>
                    <a:pt x="10" y="11"/>
                  </a:cubicBezTo>
                  <a:cubicBezTo>
                    <a:pt x="19" y="22"/>
                    <a:pt x="49" y="23"/>
                    <a:pt x="55" y="23"/>
                  </a:cubicBezTo>
                  <a:cubicBezTo>
                    <a:pt x="61" y="23"/>
                    <a:pt x="74" y="23"/>
                    <a:pt x="78" y="19"/>
                  </a:cubicBezTo>
                  <a:cubicBezTo>
                    <a:pt x="83" y="14"/>
                    <a:pt x="82" y="1"/>
                    <a:pt x="82" y="1"/>
                  </a:cubicBezTo>
                  <a:close/>
                </a:path>
              </a:pathLst>
            </a:custGeom>
            <a:solidFill>
              <a:srgbClr val="DDDDDD">
                <a:alpha val="30000"/>
              </a:srgbClr>
            </a:solidFill>
            <a:ln w="3175" cap="rnd">
              <a:noFill/>
              <a:prstDash val="solid"/>
              <a:round/>
              <a:headEnd/>
              <a:tailEnd/>
            </a:ln>
          </p:spPr>
          <p:txBody>
            <a:bodyPr/>
            <a:lstStyle/>
            <a:p>
              <a:endParaRPr lang="en-US"/>
            </a:p>
          </p:txBody>
        </p:sp>
        <p:sp>
          <p:nvSpPr>
            <p:cNvPr id="297" name="Freeform 400"/>
            <p:cNvSpPr>
              <a:spLocks/>
            </p:cNvSpPr>
            <p:nvPr/>
          </p:nvSpPr>
          <p:spPr bwMode="auto">
            <a:xfrm>
              <a:off x="6673850" y="4700588"/>
              <a:ext cx="38100" cy="41275"/>
            </a:xfrm>
            <a:custGeom>
              <a:avLst/>
              <a:gdLst>
                <a:gd name="T0" fmla="*/ 1 w 43"/>
                <a:gd name="T1" fmla="*/ 1 h 47"/>
                <a:gd name="T2" fmla="*/ 1 w 43"/>
                <a:gd name="T3" fmla="*/ 1 h 47"/>
                <a:gd name="T4" fmla="*/ 1 w 43"/>
                <a:gd name="T5" fmla="*/ 1 h 47"/>
                <a:gd name="T6" fmla="*/ 1 w 43"/>
                <a:gd name="T7" fmla="*/ 1 h 47"/>
                <a:gd name="T8" fmla="*/ 1 w 43"/>
                <a:gd name="T9" fmla="*/ 1 h 47"/>
                <a:gd name="T10" fmla="*/ 1 w 43"/>
                <a:gd name="T11" fmla="*/ 1 h 4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47">
                  <a:moveTo>
                    <a:pt x="18" y="8"/>
                  </a:moveTo>
                  <a:cubicBezTo>
                    <a:pt x="14" y="8"/>
                    <a:pt x="11" y="0"/>
                    <a:pt x="6" y="8"/>
                  </a:cubicBezTo>
                  <a:cubicBezTo>
                    <a:pt x="1" y="15"/>
                    <a:pt x="0" y="20"/>
                    <a:pt x="9" y="26"/>
                  </a:cubicBezTo>
                  <a:cubicBezTo>
                    <a:pt x="18" y="33"/>
                    <a:pt x="18" y="28"/>
                    <a:pt x="29" y="37"/>
                  </a:cubicBezTo>
                  <a:cubicBezTo>
                    <a:pt x="40" y="47"/>
                    <a:pt x="40" y="42"/>
                    <a:pt x="42" y="37"/>
                  </a:cubicBezTo>
                  <a:cubicBezTo>
                    <a:pt x="43" y="33"/>
                    <a:pt x="18" y="8"/>
                    <a:pt x="18" y="8"/>
                  </a:cubicBezTo>
                  <a:close/>
                </a:path>
              </a:pathLst>
            </a:custGeom>
            <a:solidFill>
              <a:srgbClr val="DDDDDD">
                <a:alpha val="30000"/>
              </a:srgbClr>
            </a:solidFill>
            <a:ln w="3175" cap="rnd">
              <a:noFill/>
              <a:prstDash val="solid"/>
              <a:round/>
              <a:headEnd/>
              <a:tailEnd/>
            </a:ln>
          </p:spPr>
          <p:txBody>
            <a:bodyPr/>
            <a:lstStyle/>
            <a:p>
              <a:endParaRPr lang="en-US"/>
            </a:p>
          </p:txBody>
        </p:sp>
        <p:sp>
          <p:nvSpPr>
            <p:cNvPr id="298" name="Freeform 401"/>
            <p:cNvSpPr>
              <a:spLocks/>
            </p:cNvSpPr>
            <p:nvPr/>
          </p:nvSpPr>
          <p:spPr bwMode="auto">
            <a:xfrm>
              <a:off x="6638925" y="4679950"/>
              <a:ext cx="28575" cy="19050"/>
            </a:xfrm>
            <a:custGeom>
              <a:avLst/>
              <a:gdLst>
                <a:gd name="T0" fmla="*/ 1 w 32"/>
                <a:gd name="T1" fmla="*/ 0 h 22"/>
                <a:gd name="T2" fmla="*/ 1 w 32"/>
                <a:gd name="T3" fmla="*/ 1 h 22"/>
                <a:gd name="T4" fmla="*/ 1 w 32"/>
                <a:gd name="T5" fmla="*/ 1 h 22"/>
                <a:gd name="T6" fmla="*/ 1 w 32"/>
                <a:gd name="T7" fmla="*/ 1 h 22"/>
                <a:gd name="T8" fmla="*/ 1 w 32"/>
                <a:gd name="T9" fmla="*/ 0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 h="22">
                  <a:moveTo>
                    <a:pt x="17" y="0"/>
                  </a:moveTo>
                  <a:cubicBezTo>
                    <a:pt x="9" y="7"/>
                    <a:pt x="0" y="8"/>
                    <a:pt x="3" y="14"/>
                  </a:cubicBezTo>
                  <a:cubicBezTo>
                    <a:pt x="6" y="21"/>
                    <a:pt x="10" y="22"/>
                    <a:pt x="18" y="21"/>
                  </a:cubicBezTo>
                  <a:cubicBezTo>
                    <a:pt x="26" y="19"/>
                    <a:pt x="32" y="14"/>
                    <a:pt x="32" y="14"/>
                  </a:cubicBezTo>
                  <a:lnTo>
                    <a:pt x="17" y="0"/>
                  </a:lnTo>
                  <a:close/>
                </a:path>
              </a:pathLst>
            </a:custGeom>
            <a:solidFill>
              <a:srgbClr val="DDDDDD">
                <a:alpha val="30000"/>
              </a:srgbClr>
            </a:solidFill>
            <a:ln w="3175" cap="rnd">
              <a:noFill/>
              <a:prstDash val="solid"/>
              <a:round/>
              <a:headEnd/>
              <a:tailEnd/>
            </a:ln>
          </p:spPr>
          <p:txBody>
            <a:bodyPr/>
            <a:lstStyle/>
            <a:p>
              <a:endParaRPr lang="en-US"/>
            </a:p>
          </p:txBody>
        </p:sp>
        <p:sp>
          <p:nvSpPr>
            <p:cNvPr id="299" name="Freeform 402"/>
            <p:cNvSpPr>
              <a:spLocks/>
            </p:cNvSpPr>
            <p:nvPr/>
          </p:nvSpPr>
          <p:spPr bwMode="auto">
            <a:xfrm>
              <a:off x="6594475" y="4681538"/>
              <a:ext cx="22225" cy="17462"/>
            </a:xfrm>
            <a:custGeom>
              <a:avLst/>
              <a:gdLst>
                <a:gd name="T0" fmla="*/ 1 w 25"/>
                <a:gd name="T1" fmla="*/ 0 h 19"/>
                <a:gd name="T2" fmla="*/ 1 w 25"/>
                <a:gd name="T3" fmla="*/ 1 h 19"/>
                <a:gd name="T4" fmla="*/ 1 w 25"/>
                <a:gd name="T5" fmla="*/ 1 h 19"/>
                <a:gd name="T6" fmla="*/ 1 w 25"/>
                <a:gd name="T7" fmla="*/ 0 h 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 h="19">
                  <a:moveTo>
                    <a:pt x="15" y="0"/>
                  </a:moveTo>
                  <a:cubicBezTo>
                    <a:pt x="10" y="0"/>
                    <a:pt x="0" y="7"/>
                    <a:pt x="8" y="13"/>
                  </a:cubicBezTo>
                  <a:cubicBezTo>
                    <a:pt x="16" y="19"/>
                    <a:pt x="25" y="16"/>
                    <a:pt x="25" y="16"/>
                  </a:cubicBezTo>
                  <a:lnTo>
                    <a:pt x="15" y="0"/>
                  </a:lnTo>
                  <a:close/>
                </a:path>
              </a:pathLst>
            </a:custGeom>
            <a:solidFill>
              <a:srgbClr val="DDDDDD">
                <a:alpha val="30000"/>
              </a:srgbClr>
            </a:solidFill>
            <a:ln w="3175" cap="rnd">
              <a:noFill/>
              <a:prstDash val="solid"/>
              <a:round/>
              <a:headEnd/>
              <a:tailEnd/>
            </a:ln>
          </p:spPr>
          <p:txBody>
            <a:bodyPr/>
            <a:lstStyle/>
            <a:p>
              <a:endParaRPr lang="en-US"/>
            </a:p>
          </p:txBody>
        </p:sp>
        <p:sp>
          <p:nvSpPr>
            <p:cNvPr id="300" name="Freeform 403"/>
            <p:cNvSpPr>
              <a:spLocks/>
            </p:cNvSpPr>
            <p:nvPr/>
          </p:nvSpPr>
          <p:spPr bwMode="auto">
            <a:xfrm>
              <a:off x="6353175" y="4622800"/>
              <a:ext cx="227013" cy="71437"/>
            </a:xfrm>
            <a:custGeom>
              <a:avLst/>
              <a:gdLst>
                <a:gd name="T0" fmla="*/ 2 w 257"/>
                <a:gd name="T1" fmla="*/ 1 h 80"/>
                <a:gd name="T2" fmla="*/ 2 w 257"/>
                <a:gd name="T3" fmla="*/ 1 h 80"/>
                <a:gd name="T4" fmla="*/ 2 w 257"/>
                <a:gd name="T5" fmla="*/ 1 h 80"/>
                <a:gd name="T6" fmla="*/ 2 w 257"/>
                <a:gd name="T7" fmla="*/ 1 h 80"/>
                <a:gd name="T8" fmla="*/ 2 w 257"/>
                <a:gd name="T9" fmla="*/ 1 h 80"/>
                <a:gd name="T10" fmla="*/ 2 w 257"/>
                <a:gd name="T11" fmla="*/ 1 h 80"/>
                <a:gd name="T12" fmla="*/ 1 w 257"/>
                <a:gd name="T13" fmla="*/ 1 h 80"/>
                <a:gd name="T14" fmla="*/ 1 w 257"/>
                <a:gd name="T15" fmla="*/ 1 h 80"/>
                <a:gd name="T16" fmla="*/ 1 w 257"/>
                <a:gd name="T17" fmla="*/ 1 h 80"/>
                <a:gd name="T18" fmla="*/ 1 w 257"/>
                <a:gd name="T19" fmla="*/ 1 h 80"/>
                <a:gd name="T20" fmla="*/ 1 w 257"/>
                <a:gd name="T21" fmla="*/ 1 h 80"/>
                <a:gd name="T22" fmla="*/ 1 w 257"/>
                <a:gd name="T23" fmla="*/ 1 h 80"/>
                <a:gd name="T24" fmla="*/ 1 w 257"/>
                <a:gd name="T25" fmla="*/ 1 h 80"/>
                <a:gd name="T26" fmla="*/ 1 w 257"/>
                <a:gd name="T27" fmla="*/ 1 h 80"/>
                <a:gd name="T28" fmla="*/ 0 w 257"/>
                <a:gd name="T29" fmla="*/ 1 h 80"/>
                <a:gd name="T30" fmla="*/ 1 w 257"/>
                <a:gd name="T31" fmla="*/ 1 h 80"/>
                <a:gd name="T32" fmla="*/ 1 w 257"/>
                <a:gd name="T33" fmla="*/ 1 h 80"/>
                <a:gd name="T34" fmla="*/ 1 w 257"/>
                <a:gd name="T35" fmla="*/ 1 h 80"/>
                <a:gd name="T36" fmla="*/ 1 w 257"/>
                <a:gd name="T37" fmla="*/ 1 h 80"/>
                <a:gd name="T38" fmla="*/ 1 w 257"/>
                <a:gd name="T39" fmla="*/ 1 h 80"/>
                <a:gd name="T40" fmla="*/ 1 w 257"/>
                <a:gd name="T41" fmla="*/ 1 h 80"/>
                <a:gd name="T42" fmla="*/ 2 w 257"/>
                <a:gd name="T43" fmla="*/ 1 h 80"/>
                <a:gd name="T44" fmla="*/ 2 w 257"/>
                <a:gd name="T45" fmla="*/ 1 h 80"/>
                <a:gd name="T46" fmla="*/ 2 w 257"/>
                <a:gd name="T47" fmla="*/ 1 h 80"/>
                <a:gd name="T48" fmla="*/ 2 w 257"/>
                <a:gd name="T49" fmla="*/ 1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57" h="80">
                  <a:moveTo>
                    <a:pt x="257" y="69"/>
                  </a:moveTo>
                  <a:cubicBezTo>
                    <a:pt x="254" y="63"/>
                    <a:pt x="235" y="60"/>
                    <a:pt x="235" y="60"/>
                  </a:cubicBezTo>
                  <a:cubicBezTo>
                    <a:pt x="235" y="60"/>
                    <a:pt x="225" y="58"/>
                    <a:pt x="222" y="53"/>
                  </a:cubicBezTo>
                  <a:cubicBezTo>
                    <a:pt x="219" y="49"/>
                    <a:pt x="205" y="50"/>
                    <a:pt x="205" y="50"/>
                  </a:cubicBezTo>
                  <a:cubicBezTo>
                    <a:pt x="190" y="35"/>
                    <a:pt x="190" y="35"/>
                    <a:pt x="190" y="35"/>
                  </a:cubicBezTo>
                  <a:cubicBezTo>
                    <a:pt x="190" y="35"/>
                    <a:pt x="177" y="17"/>
                    <a:pt x="172" y="19"/>
                  </a:cubicBezTo>
                  <a:cubicBezTo>
                    <a:pt x="168" y="20"/>
                    <a:pt x="158" y="20"/>
                    <a:pt x="158" y="20"/>
                  </a:cubicBezTo>
                  <a:cubicBezTo>
                    <a:pt x="158" y="20"/>
                    <a:pt x="147" y="10"/>
                    <a:pt x="144" y="14"/>
                  </a:cubicBezTo>
                  <a:cubicBezTo>
                    <a:pt x="135" y="28"/>
                    <a:pt x="128" y="44"/>
                    <a:pt x="122" y="42"/>
                  </a:cubicBezTo>
                  <a:cubicBezTo>
                    <a:pt x="116" y="41"/>
                    <a:pt x="107" y="27"/>
                    <a:pt x="99" y="28"/>
                  </a:cubicBezTo>
                  <a:cubicBezTo>
                    <a:pt x="91" y="30"/>
                    <a:pt x="83" y="35"/>
                    <a:pt x="80" y="25"/>
                  </a:cubicBezTo>
                  <a:cubicBezTo>
                    <a:pt x="77" y="16"/>
                    <a:pt x="86" y="0"/>
                    <a:pt x="66" y="6"/>
                  </a:cubicBezTo>
                  <a:cubicBezTo>
                    <a:pt x="46" y="13"/>
                    <a:pt x="36" y="2"/>
                    <a:pt x="28" y="10"/>
                  </a:cubicBezTo>
                  <a:cubicBezTo>
                    <a:pt x="20" y="17"/>
                    <a:pt x="14" y="6"/>
                    <a:pt x="10" y="14"/>
                  </a:cubicBezTo>
                  <a:cubicBezTo>
                    <a:pt x="5" y="22"/>
                    <a:pt x="0" y="33"/>
                    <a:pt x="0" y="33"/>
                  </a:cubicBezTo>
                  <a:cubicBezTo>
                    <a:pt x="0" y="33"/>
                    <a:pt x="19" y="27"/>
                    <a:pt x="31" y="30"/>
                  </a:cubicBezTo>
                  <a:cubicBezTo>
                    <a:pt x="44" y="33"/>
                    <a:pt x="47" y="27"/>
                    <a:pt x="55" y="41"/>
                  </a:cubicBezTo>
                  <a:cubicBezTo>
                    <a:pt x="63" y="55"/>
                    <a:pt x="74" y="58"/>
                    <a:pt x="78" y="55"/>
                  </a:cubicBezTo>
                  <a:cubicBezTo>
                    <a:pt x="83" y="52"/>
                    <a:pt x="86" y="24"/>
                    <a:pt x="96" y="46"/>
                  </a:cubicBezTo>
                  <a:cubicBezTo>
                    <a:pt x="105" y="67"/>
                    <a:pt x="108" y="64"/>
                    <a:pt x="121" y="67"/>
                  </a:cubicBezTo>
                  <a:cubicBezTo>
                    <a:pt x="133" y="71"/>
                    <a:pt x="130" y="55"/>
                    <a:pt x="146" y="63"/>
                  </a:cubicBezTo>
                  <a:cubicBezTo>
                    <a:pt x="161" y="71"/>
                    <a:pt x="168" y="58"/>
                    <a:pt x="174" y="63"/>
                  </a:cubicBezTo>
                  <a:cubicBezTo>
                    <a:pt x="180" y="67"/>
                    <a:pt x="191" y="56"/>
                    <a:pt x="196" y="63"/>
                  </a:cubicBezTo>
                  <a:cubicBezTo>
                    <a:pt x="200" y="69"/>
                    <a:pt x="205" y="64"/>
                    <a:pt x="213" y="72"/>
                  </a:cubicBezTo>
                  <a:cubicBezTo>
                    <a:pt x="221" y="80"/>
                    <a:pt x="257" y="69"/>
                    <a:pt x="257" y="69"/>
                  </a:cubicBezTo>
                  <a:close/>
                </a:path>
              </a:pathLst>
            </a:custGeom>
            <a:solidFill>
              <a:srgbClr val="DDDDDD">
                <a:alpha val="30000"/>
              </a:srgbClr>
            </a:solidFill>
            <a:ln w="3175" cap="rnd">
              <a:noFill/>
              <a:prstDash val="solid"/>
              <a:round/>
              <a:headEnd/>
              <a:tailEnd/>
            </a:ln>
          </p:spPr>
          <p:txBody>
            <a:bodyPr/>
            <a:lstStyle/>
            <a:p>
              <a:endParaRPr lang="en-US"/>
            </a:p>
          </p:txBody>
        </p:sp>
        <p:sp>
          <p:nvSpPr>
            <p:cNvPr id="301" name="Freeform 404"/>
            <p:cNvSpPr>
              <a:spLocks/>
            </p:cNvSpPr>
            <p:nvPr/>
          </p:nvSpPr>
          <p:spPr bwMode="auto">
            <a:xfrm>
              <a:off x="6103938" y="4351338"/>
              <a:ext cx="268288" cy="285750"/>
            </a:xfrm>
            <a:custGeom>
              <a:avLst/>
              <a:gdLst>
                <a:gd name="T0" fmla="*/ 1 w 302"/>
                <a:gd name="T1" fmla="*/ 1 h 324"/>
                <a:gd name="T2" fmla="*/ 1 w 302"/>
                <a:gd name="T3" fmla="*/ 1 h 324"/>
                <a:gd name="T4" fmla="*/ 1 w 302"/>
                <a:gd name="T5" fmla="*/ 1 h 324"/>
                <a:gd name="T6" fmla="*/ 1 w 302"/>
                <a:gd name="T7" fmla="*/ 1 h 324"/>
                <a:gd name="T8" fmla="*/ 1 w 302"/>
                <a:gd name="T9" fmla="*/ 1 h 324"/>
                <a:gd name="T10" fmla="*/ 1 w 302"/>
                <a:gd name="T11" fmla="*/ 1 h 324"/>
                <a:gd name="T12" fmla="*/ 1 w 302"/>
                <a:gd name="T13" fmla="*/ 1 h 324"/>
                <a:gd name="T14" fmla="*/ 1 w 302"/>
                <a:gd name="T15" fmla="*/ 1 h 324"/>
                <a:gd name="T16" fmla="*/ 1 w 302"/>
                <a:gd name="T17" fmla="*/ 1 h 324"/>
                <a:gd name="T18" fmla="*/ 1 w 302"/>
                <a:gd name="T19" fmla="*/ 1 h 324"/>
                <a:gd name="T20" fmla="*/ 1 w 302"/>
                <a:gd name="T21" fmla="*/ 1 h 324"/>
                <a:gd name="T22" fmla="*/ 1 w 302"/>
                <a:gd name="T23" fmla="*/ 2 h 324"/>
                <a:gd name="T24" fmla="*/ 1 w 302"/>
                <a:gd name="T25" fmla="*/ 2 h 324"/>
                <a:gd name="T26" fmla="*/ 2 w 302"/>
                <a:gd name="T27" fmla="*/ 2 h 324"/>
                <a:gd name="T28" fmla="*/ 2 w 302"/>
                <a:gd name="T29" fmla="*/ 2 h 324"/>
                <a:gd name="T30" fmla="*/ 2 w 302"/>
                <a:gd name="T31" fmla="*/ 2 h 324"/>
                <a:gd name="T32" fmla="*/ 2 w 302"/>
                <a:gd name="T33" fmla="*/ 2 h 324"/>
                <a:gd name="T34" fmla="*/ 2 w 302"/>
                <a:gd name="T35" fmla="*/ 3 h 324"/>
                <a:gd name="T36" fmla="*/ 3 w 302"/>
                <a:gd name="T37" fmla="*/ 3 h 324"/>
                <a:gd name="T38" fmla="*/ 3 w 302"/>
                <a:gd name="T39" fmla="*/ 2 h 324"/>
                <a:gd name="T40" fmla="*/ 3 w 302"/>
                <a:gd name="T41" fmla="*/ 2 h 324"/>
                <a:gd name="T42" fmla="*/ 3 w 302"/>
                <a:gd name="T43" fmla="*/ 2 h 324"/>
                <a:gd name="T44" fmla="*/ 3 w 302"/>
                <a:gd name="T45" fmla="*/ 2 h 324"/>
                <a:gd name="T46" fmla="*/ 2 w 302"/>
                <a:gd name="T47" fmla="*/ 2 h 324"/>
                <a:gd name="T48" fmla="*/ 2 w 302"/>
                <a:gd name="T49" fmla="*/ 2 h 324"/>
                <a:gd name="T50" fmla="*/ 2 w 302"/>
                <a:gd name="T51" fmla="*/ 2 h 324"/>
                <a:gd name="T52" fmla="*/ 2 w 302"/>
                <a:gd name="T53" fmla="*/ 2 h 324"/>
                <a:gd name="T54" fmla="*/ 2 w 302"/>
                <a:gd name="T55" fmla="*/ 1 h 324"/>
                <a:gd name="T56" fmla="*/ 2 w 302"/>
                <a:gd name="T57" fmla="*/ 1 h 324"/>
                <a:gd name="T58" fmla="*/ 2 w 302"/>
                <a:gd name="T59" fmla="*/ 1 h 324"/>
                <a:gd name="T60" fmla="*/ 2 w 302"/>
                <a:gd name="T61" fmla="*/ 1 h 324"/>
                <a:gd name="T62" fmla="*/ 2 w 302"/>
                <a:gd name="T63" fmla="*/ 1 h 324"/>
                <a:gd name="T64" fmla="*/ 1 w 302"/>
                <a:gd name="T65" fmla="*/ 1 h 324"/>
                <a:gd name="T66" fmla="*/ 1 w 302"/>
                <a:gd name="T67" fmla="*/ 1 h 324"/>
                <a:gd name="T68" fmla="*/ 1 w 302"/>
                <a:gd name="T69" fmla="*/ 1 h 32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02" h="324">
                  <a:moveTo>
                    <a:pt x="65" y="21"/>
                  </a:moveTo>
                  <a:cubicBezTo>
                    <a:pt x="54" y="19"/>
                    <a:pt x="40" y="22"/>
                    <a:pt x="30" y="18"/>
                  </a:cubicBezTo>
                  <a:cubicBezTo>
                    <a:pt x="21" y="13"/>
                    <a:pt x="24" y="0"/>
                    <a:pt x="16" y="13"/>
                  </a:cubicBezTo>
                  <a:cubicBezTo>
                    <a:pt x="8" y="25"/>
                    <a:pt x="0" y="35"/>
                    <a:pt x="15" y="40"/>
                  </a:cubicBezTo>
                  <a:cubicBezTo>
                    <a:pt x="29" y="44"/>
                    <a:pt x="41" y="44"/>
                    <a:pt x="46" y="60"/>
                  </a:cubicBezTo>
                  <a:cubicBezTo>
                    <a:pt x="51" y="76"/>
                    <a:pt x="57" y="77"/>
                    <a:pt x="61" y="79"/>
                  </a:cubicBezTo>
                  <a:cubicBezTo>
                    <a:pt x="66" y="80"/>
                    <a:pt x="71" y="77"/>
                    <a:pt x="77" y="85"/>
                  </a:cubicBezTo>
                  <a:cubicBezTo>
                    <a:pt x="83" y="93"/>
                    <a:pt x="82" y="91"/>
                    <a:pt x="87" y="99"/>
                  </a:cubicBezTo>
                  <a:cubicBezTo>
                    <a:pt x="91" y="107"/>
                    <a:pt x="101" y="107"/>
                    <a:pt x="105" y="108"/>
                  </a:cubicBezTo>
                  <a:cubicBezTo>
                    <a:pt x="110" y="110"/>
                    <a:pt x="110" y="99"/>
                    <a:pt x="116" y="110"/>
                  </a:cubicBezTo>
                  <a:cubicBezTo>
                    <a:pt x="123" y="121"/>
                    <a:pt x="121" y="126"/>
                    <a:pt x="123" y="138"/>
                  </a:cubicBezTo>
                  <a:cubicBezTo>
                    <a:pt x="124" y="151"/>
                    <a:pt x="123" y="158"/>
                    <a:pt x="132" y="163"/>
                  </a:cubicBezTo>
                  <a:cubicBezTo>
                    <a:pt x="141" y="168"/>
                    <a:pt x="154" y="176"/>
                    <a:pt x="157" y="180"/>
                  </a:cubicBezTo>
                  <a:cubicBezTo>
                    <a:pt x="160" y="185"/>
                    <a:pt x="165" y="194"/>
                    <a:pt x="169" y="207"/>
                  </a:cubicBezTo>
                  <a:cubicBezTo>
                    <a:pt x="174" y="220"/>
                    <a:pt x="177" y="232"/>
                    <a:pt x="180" y="238"/>
                  </a:cubicBezTo>
                  <a:cubicBezTo>
                    <a:pt x="184" y="245"/>
                    <a:pt x="185" y="249"/>
                    <a:pt x="191" y="257"/>
                  </a:cubicBezTo>
                  <a:cubicBezTo>
                    <a:pt x="198" y="265"/>
                    <a:pt x="202" y="263"/>
                    <a:pt x="215" y="274"/>
                  </a:cubicBezTo>
                  <a:cubicBezTo>
                    <a:pt x="227" y="285"/>
                    <a:pt x="259" y="324"/>
                    <a:pt x="270" y="317"/>
                  </a:cubicBezTo>
                  <a:cubicBezTo>
                    <a:pt x="281" y="309"/>
                    <a:pt x="274" y="299"/>
                    <a:pt x="284" y="296"/>
                  </a:cubicBezTo>
                  <a:cubicBezTo>
                    <a:pt x="293" y="293"/>
                    <a:pt x="302" y="292"/>
                    <a:pt x="302" y="282"/>
                  </a:cubicBezTo>
                  <a:cubicBezTo>
                    <a:pt x="302" y="273"/>
                    <a:pt x="288" y="268"/>
                    <a:pt x="292" y="260"/>
                  </a:cubicBezTo>
                  <a:cubicBezTo>
                    <a:pt x="295" y="252"/>
                    <a:pt x="301" y="248"/>
                    <a:pt x="301" y="248"/>
                  </a:cubicBezTo>
                  <a:cubicBezTo>
                    <a:pt x="301" y="248"/>
                    <a:pt x="292" y="229"/>
                    <a:pt x="288" y="234"/>
                  </a:cubicBezTo>
                  <a:cubicBezTo>
                    <a:pt x="285" y="238"/>
                    <a:pt x="271" y="229"/>
                    <a:pt x="270" y="224"/>
                  </a:cubicBezTo>
                  <a:cubicBezTo>
                    <a:pt x="268" y="220"/>
                    <a:pt x="273" y="204"/>
                    <a:pt x="259" y="204"/>
                  </a:cubicBezTo>
                  <a:cubicBezTo>
                    <a:pt x="245" y="204"/>
                    <a:pt x="237" y="184"/>
                    <a:pt x="237" y="184"/>
                  </a:cubicBezTo>
                  <a:cubicBezTo>
                    <a:pt x="237" y="184"/>
                    <a:pt x="216" y="179"/>
                    <a:pt x="224" y="173"/>
                  </a:cubicBezTo>
                  <a:cubicBezTo>
                    <a:pt x="232" y="166"/>
                    <a:pt x="234" y="151"/>
                    <a:pt x="234" y="151"/>
                  </a:cubicBezTo>
                  <a:cubicBezTo>
                    <a:pt x="234" y="151"/>
                    <a:pt x="229" y="137"/>
                    <a:pt x="224" y="144"/>
                  </a:cubicBezTo>
                  <a:cubicBezTo>
                    <a:pt x="220" y="152"/>
                    <a:pt x="207" y="143"/>
                    <a:pt x="207" y="143"/>
                  </a:cubicBezTo>
                  <a:cubicBezTo>
                    <a:pt x="207" y="143"/>
                    <a:pt x="199" y="137"/>
                    <a:pt x="198" y="129"/>
                  </a:cubicBezTo>
                  <a:cubicBezTo>
                    <a:pt x="196" y="121"/>
                    <a:pt x="190" y="105"/>
                    <a:pt x="182" y="104"/>
                  </a:cubicBezTo>
                  <a:cubicBezTo>
                    <a:pt x="174" y="102"/>
                    <a:pt x="166" y="102"/>
                    <a:pt x="154" y="91"/>
                  </a:cubicBezTo>
                  <a:cubicBezTo>
                    <a:pt x="141" y="80"/>
                    <a:pt x="104" y="35"/>
                    <a:pt x="104" y="35"/>
                  </a:cubicBezTo>
                  <a:cubicBezTo>
                    <a:pt x="104" y="35"/>
                    <a:pt x="80" y="24"/>
                    <a:pt x="65" y="21"/>
                  </a:cubicBezTo>
                  <a:close/>
                </a:path>
              </a:pathLst>
            </a:custGeom>
            <a:solidFill>
              <a:srgbClr val="DDDDDD">
                <a:alpha val="30000"/>
              </a:srgbClr>
            </a:solidFill>
            <a:ln w="3175" cap="rnd">
              <a:noFill/>
              <a:prstDash val="solid"/>
              <a:round/>
              <a:headEnd/>
              <a:tailEnd/>
            </a:ln>
          </p:spPr>
          <p:txBody>
            <a:bodyPr/>
            <a:lstStyle/>
            <a:p>
              <a:endParaRPr lang="en-US"/>
            </a:p>
          </p:txBody>
        </p:sp>
        <p:sp>
          <p:nvSpPr>
            <p:cNvPr id="302" name="Freeform 405"/>
            <p:cNvSpPr>
              <a:spLocks/>
            </p:cNvSpPr>
            <p:nvPr/>
          </p:nvSpPr>
          <p:spPr bwMode="auto">
            <a:xfrm>
              <a:off x="5773738" y="4273550"/>
              <a:ext cx="55563" cy="88900"/>
            </a:xfrm>
            <a:custGeom>
              <a:avLst/>
              <a:gdLst>
                <a:gd name="T0" fmla="*/ 1 w 62"/>
                <a:gd name="T1" fmla="*/ 0 h 100"/>
                <a:gd name="T2" fmla="*/ 1 w 62"/>
                <a:gd name="T3" fmla="*/ 1 h 100"/>
                <a:gd name="T4" fmla="*/ 1 w 62"/>
                <a:gd name="T5" fmla="*/ 1 h 100"/>
                <a:gd name="T6" fmla="*/ 1 w 62"/>
                <a:gd name="T7" fmla="*/ 1 h 100"/>
                <a:gd name="T8" fmla="*/ 1 w 62"/>
                <a:gd name="T9" fmla="*/ 1 h 100"/>
                <a:gd name="T10" fmla="*/ 1 w 62"/>
                <a:gd name="T11" fmla="*/ 1 h 100"/>
                <a:gd name="T12" fmla="*/ 1 w 62"/>
                <a:gd name="T13" fmla="*/ 1 h 100"/>
                <a:gd name="T14" fmla="*/ 1 w 62"/>
                <a:gd name="T15" fmla="*/ 1 h 100"/>
                <a:gd name="T16" fmla="*/ 1 w 62"/>
                <a:gd name="T17" fmla="*/ 1 h 100"/>
                <a:gd name="T18" fmla="*/ 1 w 62"/>
                <a:gd name="T19" fmla="*/ 0 h 1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2" h="100">
                  <a:moveTo>
                    <a:pt x="20" y="0"/>
                  </a:moveTo>
                  <a:cubicBezTo>
                    <a:pt x="12" y="3"/>
                    <a:pt x="13" y="0"/>
                    <a:pt x="13" y="9"/>
                  </a:cubicBezTo>
                  <a:cubicBezTo>
                    <a:pt x="14" y="18"/>
                    <a:pt x="6" y="11"/>
                    <a:pt x="3" y="22"/>
                  </a:cubicBezTo>
                  <a:cubicBezTo>
                    <a:pt x="0" y="33"/>
                    <a:pt x="12" y="52"/>
                    <a:pt x="9" y="58"/>
                  </a:cubicBezTo>
                  <a:cubicBezTo>
                    <a:pt x="7" y="65"/>
                    <a:pt x="7" y="91"/>
                    <a:pt x="14" y="96"/>
                  </a:cubicBezTo>
                  <a:cubicBezTo>
                    <a:pt x="21" y="100"/>
                    <a:pt x="26" y="98"/>
                    <a:pt x="35" y="95"/>
                  </a:cubicBezTo>
                  <a:cubicBezTo>
                    <a:pt x="44" y="92"/>
                    <a:pt x="39" y="80"/>
                    <a:pt x="51" y="80"/>
                  </a:cubicBezTo>
                  <a:cubicBezTo>
                    <a:pt x="62" y="80"/>
                    <a:pt x="56" y="47"/>
                    <a:pt x="53" y="47"/>
                  </a:cubicBezTo>
                  <a:cubicBezTo>
                    <a:pt x="49" y="46"/>
                    <a:pt x="40" y="29"/>
                    <a:pt x="40" y="26"/>
                  </a:cubicBezTo>
                  <a:cubicBezTo>
                    <a:pt x="39" y="23"/>
                    <a:pt x="20" y="0"/>
                    <a:pt x="20" y="0"/>
                  </a:cubicBezTo>
                  <a:close/>
                </a:path>
              </a:pathLst>
            </a:custGeom>
            <a:solidFill>
              <a:srgbClr val="DDDDDD">
                <a:alpha val="30000"/>
              </a:srgbClr>
            </a:solidFill>
            <a:ln w="3175" cap="rnd">
              <a:noFill/>
              <a:prstDash val="solid"/>
              <a:round/>
              <a:headEnd/>
              <a:tailEnd/>
            </a:ln>
          </p:spPr>
          <p:txBody>
            <a:bodyPr/>
            <a:lstStyle/>
            <a:p>
              <a:endParaRPr lang="en-US"/>
            </a:p>
          </p:txBody>
        </p:sp>
        <p:sp>
          <p:nvSpPr>
            <p:cNvPr id="303" name="Freeform 406"/>
            <p:cNvSpPr>
              <a:spLocks/>
            </p:cNvSpPr>
            <p:nvPr/>
          </p:nvSpPr>
          <p:spPr bwMode="auto">
            <a:xfrm>
              <a:off x="6332538" y="4491038"/>
              <a:ext cx="14288" cy="17462"/>
            </a:xfrm>
            <a:custGeom>
              <a:avLst/>
              <a:gdLst>
                <a:gd name="T0" fmla="*/ 1 w 16"/>
                <a:gd name="T1" fmla="*/ 1 h 20"/>
                <a:gd name="T2" fmla="*/ 1 w 16"/>
                <a:gd name="T3" fmla="*/ 1 h 20"/>
                <a:gd name="T4" fmla="*/ 1 w 16"/>
                <a:gd name="T5" fmla="*/ 1 h 20"/>
                <a:gd name="T6" fmla="*/ 1 w 16"/>
                <a:gd name="T7" fmla="*/ 1 h 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 h="20">
                  <a:moveTo>
                    <a:pt x="14" y="4"/>
                  </a:moveTo>
                  <a:cubicBezTo>
                    <a:pt x="8" y="5"/>
                    <a:pt x="0" y="0"/>
                    <a:pt x="3" y="10"/>
                  </a:cubicBezTo>
                  <a:cubicBezTo>
                    <a:pt x="5" y="20"/>
                    <a:pt x="11" y="17"/>
                    <a:pt x="13" y="14"/>
                  </a:cubicBezTo>
                  <a:cubicBezTo>
                    <a:pt x="16" y="11"/>
                    <a:pt x="14" y="4"/>
                    <a:pt x="14" y="4"/>
                  </a:cubicBezTo>
                  <a:close/>
                </a:path>
              </a:pathLst>
            </a:custGeom>
            <a:solidFill>
              <a:srgbClr val="DDDDDD">
                <a:alpha val="30000"/>
              </a:srgbClr>
            </a:solidFill>
            <a:ln w="3175" cap="rnd">
              <a:noFill/>
              <a:prstDash val="solid"/>
              <a:round/>
              <a:headEnd/>
              <a:tailEnd/>
            </a:ln>
          </p:spPr>
          <p:txBody>
            <a:bodyPr/>
            <a:lstStyle/>
            <a:p>
              <a:endParaRPr lang="en-US"/>
            </a:p>
          </p:txBody>
        </p:sp>
        <p:sp>
          <p:nvSpPr>
            <p:cNvPr id="304" name="Freeform 407"/>
            <p:cNvSpPr>
              <a:spLocks/>
            </p:cNvSpPr>
            <p:nvPr/>
          </p:nvSpPr>
          <p:spPr bwMode="auto">
            <a:xfrm>
              <a:off x="6361113" y="4540250"/>
              <a:ext cx="23813" cy="17462"/>
            </a:xfrm>
            <a:custGeom>
              <a:avLst/>
              <a:gdLst>
                <a:gd name="T0" fmla="*/ 1 w 28"/>
                <a:gd name="T1" fmla="*/ 0 h 20"/>
                <a:gd name="T2" fmla="*/ 1 w 28"/>
                <a:gd name="T3" fmla="*/ 1 h 20"/>
                <a:gd name="T4" fmla="*/ 1 w 28"/>
                <a:gd name="T5" fmla="*/ 1 h 20"/>
                <a:gd name="T6" fmla="*/ 1 w 28"/>
                <a:gd name="T7" fmla="*/ 1 h 20"/>
                <a:gd name="T8" fmla="*/ 1 w 28"/>
                <a:gd name="T9" fmla="*/ 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20">
                  <a:moveTo>
                    <a:pt x="12" y="0"/>
                  </a:moveTo>
                  <a:cubicBezTo>
                    <a:pt x="8" y="0"/>
                    <a:pt x="0" y="5"/>
                    <a:pt x="9" y="12"/>
                  </a:cubicBezTo>
                  <a:cubicBezTo>
                    <a:pt x="18" y="20"/>
                    <a:pt x="21" y="19"/>
                    <a:pt x="23" y="17"/>
                  </a:cubicBezTo>
                  <a:cubicBezTo>
                    <a:pt x="26" y="16"/>
                    <a:pt x="28" y="11"/>
                    <a:pt x="26" y="6"/>
                  </a:cubicBezTo>
                  <a:cubicBezTo>
                    <a:pt x="24" y="2"/>
                    <a:pt x="12" y="0"/>
                    <a:pt x="12" y="0"/>
                  </a:cubicBezTo>
                  <a:close/>
                </a:path>
              </a:pathLst>
            </a:custGeom>
            <a:solidFill>
              <a:srgbClr val="DDDDDD">
                <a:alpha val="30000"/>
              </a:srgbClr>
            </a:solidFill>
            <a:ln w="3175" cap="rnd">
              <a:noFill/>
              <a:prstDash val="solid"/>
              <a:round/>
              <a:headEnd/>
              <a:tailEnd/>
            </a:ln>
          </p:spPr>
          <p:txBody>
            <a:bodyPr/>
            <a:lstStyle/>
            <a:p>
              <a:endParaRPr lang="en-US"/>
            </a:p>
          </p:txBody>
        </p:sp>
        <p:sp>
          <p:nvSpPr>
            <p:cNvPr id="305" name="Freeform 408"/>
            <p:cNvSpPr>
              <a:spLocks/>
            </p:cNvSpPr>
            <p:nvPr/>
          </p:nvSpPr>
          <p:spPr bwMode="auto">
            <a:xfrm>
              <a:off x="6396038" y="4556125"/>
              <a:ext cx="31750" cy="22225"/>
            </a:xfrm>
            <a:custGeom>
              <a:avLst/>
              <a:gdLst>
                <a:gd name="T0" fmla="*/ 1 w 35"/>
                <a:gd name="T1" fmla="*/ 0 h 25"/>
                <a:gd name="T2" fmla="*/ 1 w 35"/>
                <a:gd name="T3" fmla="*/ 1 h 25"/>
                <a:gd name="T4" fmla="*/ 1 w 35"/>
                <a:gd name="T5" fmla="*/ 1 h 25"/>
                <a:gd name="T6" fmla="*/ 1 w 35"/>
                <a:gd name="T7" fmla="*/ 1 h 25"/>
                <a:gd name="T8" fmla="*/ 1 w 35"/>
                <a:gd name="T9" fmla="*/ 0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25">
                  <a:moveTo>
                    <a:pt x="19" y="0"/>
                  </a:moveTo>
                  <a:cubicBezTo>
                    <a:pt x="14" y="3"/>
                    <a:pt x="0" y="8"/>
                    <a:pt x="10" y="16"/>
                  </a:cubicBezTo>
                  <a:cubicBezTo>
                    <a:pt x="21" y="25"/>
                    <a:pt x="22" y="22"/>
                    <a:pt x="27" y="19"/>
                  </a:cubicBezTo>
                  <a:cubicBezTo>
                    <a:pt x="31" y="15"/>
                    <a:pt x="35" y="14"/>
                    <a:pt x="33" y="9"/>
                  </a:cubicBezTo>
                  <a:cubicBezTo>
                    <a:pt x="32" y="4"/>
                    <a:pt x="19" y="0"/>
                    <a:pt x="19" y="0"/>
                  </a:cubicBezTo>
                  <a:close/>
                </a:path>
              </a:pathLst>
            </a:custGeom>
            <a:solidFill>
              <a:srgbClr val="DDDDDD">
                <a:alpha val="30000"/>
              </a:srgbClr>
            </a:solidFill>
            <a:ln w="3175" cap="rnd">
              <a:noFill/>
              <a:prstDash val="solid"/>
              <a:round/>
              <a:headEnd/>
              <a:tailEnd/>
            </a:ln>
          </p:spPr>
          <p:txBody>
            <a:bodyPr/>
            <a:lstStyle/>
            <a:p>
              <a:endParaRPr lang="en-US"/>
            </a:p>
          </p:txBody>
        </p:sp>
        <p:sp>
          <p:nvSpPr>
            <p:cNvPr id="306" name="Freeform 409"/>
            <p:cNvSpPr>
              <a:spLocks/>
            </p:cNvSpPr>
            <p:nvPr/>
          </p:nvSpPr>
          <p:spPr bwMode="auto">
            <a:xfrm>
              <a:off x="7018338" y="4527550"/>
              <a:ext cx="379413" cy="287337"/>
            </a:xfrm>
            <a:custGeom>
              <a:avLst/>
              <a:gdLst>
                <a:gd name="T0" fmla="*/ 1 w 428"/>
                <a:gd name="T1" fmla="*/ 0 h 325"/>
                <a:gd name="T2" fmla="*/ 1 w 428"/>
                <a:gd name="T3" fmla="*/ 1 h 325"/>
                <a:gd name="T4" fmla="*/ 1 w 428"/>
                <a:gd name="T5" fmla="*/ 1 h 325"/>
                <a:gd name="T6" fmla="*/ 1 w 428"/>
                <a:gd name="T7" fmla="*/ 1 h 325"/>
                <a:gd name="T8" fmla="*/ 1 w 428"/>
                <a:gd name="T9" fmla="*/ 1 h 325"/>
                <a:gd name="T10" fmla="*/ 1 w 428"/>
                <a:gd name="T11" fmla="*/ 1 h 325"/>
                <a:gd name="T12" fmla="*/ 1 w 428"/>
                <a:gd name="T13" fmla="*/ 1 h 325"/>
                <a:gd name="T14" fmla="*/ 1 w 428"/>
                <a:gd name="T15" fmla="*/ 1 h 325"/>
                <a:gd name="T16" fmla="*/ 1 w 428"/>
                <a:gd name="T17" fmla="*/ 1 h 325"/>
                <a:gd name="T18" fmla="*/ 1 w 428"/>
                <a:gd name="T19" fmla="*/ 2 h 325"/>
                <a:gd name="T20" fmla="*/ 2 w 428"/>
                <a:gd name="T21" fmla="*/ 2 h 325"/>
                <a:gd name="T22" fmla="*/ 2 w 428"/>
                <a:gd name="T23" fmla="*/ 2 h 325"/>
                <a:gd name="T24" fmla="*/ 2 w 428"/>
                <a:gd name="T25" fmla="*/ 2 h 325"/>
                <a:gd name="T26" fmla="*/ 3 w 428"/>
                <a:gd name="T27" fmla="*/ 3 h 325"/>
                <a:gd name="T28" fmla="*/ 3 w 428"/>
                <a:gd name="T29" fmla="*/ 3 h 325"/>
                <a:gd name="T30" fmla="*/ 4 w 428"/>
                <a:gd name="T31" fmla="*/ 2 h 325"/>
                <a:gd name="T32" fmla="*/ 4 w 428"/>
                <a:gd name="T33" fmla="*/ 2 h 325"/>
                <a:gd name="T34" fmla="*/ 3 w 428"/>
                <a:gd name="T35" fmla="*/ 2 h 325"/>
                <a:gd name="T36" fmla="*/ 3 w 428"/>
                <a:gd name="T37" fmla="*/ 1 h 325"/>
                <a:gd name="T38" fmla="*/ 3 w 428"/>
                <a:gd name="T39" fmla="*/ 1 h 325"/>
                <a:gd name="T40" fmla="*/ 3 w 428"/>
                <a:gd name="T41" fmla="*/ 1 h 325"/>
                <a:gd name="T42" fmla="*/ 3 w 428"/>
                <a:gd name="T43" fmla="*/ 1 h 325"/>
                <a:gd name="T44" fmla="*/ 2 w 428"/>
                <a:gd name="T45" fmla="*/ 1 h 325"/>
                <a:gd name="T46" fmla="*/ 2 w 428"/>
                <a:gd name="T47" fmla="*/ 1 h 325"/>
                <a:gd name="T48" fmla="*/ 2 w 428"/>
                <a:gd name="T49" fmla="*/ 1 h 325"/>
                <a:gd name="T50" fmla="*/ 2 w 428"/>
                <a:gd name="T51" fmla="*/ 1 h 325"/>
                <a:gd name="T52" fmla="*/ 1 w 428"/>
                <a:gd name="T53" fmla="*/ 1 h 325"/>
                <a:gd name="T54" fmla="*/ 1 w 428"/>
                <a:gd name="T55" fmla="*/ 1 h 325"/>
                <a:gd name="T56" fmla="*/ 1 w 428"/>
                <a:gd name="T57" fmla="*/ 0 h 32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28" h="325">
                  <a:moveTo>
                    <a:pt x="86" y="0"/>
                  </a:moveTo>
                  <a:cubicBezTo>
                    <a:pt x="62" y="16"/>
                    <a:pt x="60" y="31"/>
                    <a:pt x="44" y="38"/>
                  </a:cubicBezTo>
                  <a:cubicBezTo>
                    <a:pt x="29" y="45"/>
                    <a:pt x="32" y="52"/>
                    <a:pt x="24" y="43"/>
                  </a:cubicBezTo>
                  <a:cubicBezTo>
                    <a:pt x="15" y="35"/>
                    <a:pt x="10" y="14"/>
                    <a:pt x="8" y="22"/>
                  </a:cubicBezTo>
                  <a:cubicBezTo>
                    <a:pt x="7" y="31"/>
                    <a:pt x="0" y="50"/>
                    <a:pt x="10" y="60"/>
                  </a:cubicBezTo>
                  <a:cubicBezTo>
                    <a:pt x="20" y="71"/>
                    <a:pt x="22" y="71"/>
                    <a:pt x="39" y="71"/>
                  </a:cubicBezTo>
                  <a:cubicBezTo>
                    <a:pt x="57" y="71"/>
                    <a:pt x="65" y="103"/>
                    <a:pt x="74" y="107"/>
                  </a:cubicBezTo>
                  <a:cubicBezTo>
                    <a:pt x="82" y="110"/>
                    <a:pt x="100" y="107"/>
                    <a:pt x="108" y="121"/>
                  </a:cubicBezTo>
                  <a:cubicBezTo>
                    <a:pt x="117" y="134"/>
                    <a:pt x="103" y="136"/>
                    <a:pt x="112" y="157"/>
                  </a:cubicBezTo>
                  <a:cubicBezTo>
                    <a:pt x="120" y="177"/>
                    <a:pt x="122" y="157"/>
                    <a:pt x="148" y="172"/>
                  </a:cubicBezTo>
                  <a:cubicBezTo>
                    <a:pt x="174" y="188"/>
                    <a:pt x="182" y="182"/>
                    <a:pt x="191" y="201"/>
                  </a:cubicBezTo>
                  <a:cubicBezTo>
                    <a:pt x="199" y="220"/>
                    <a:pt x="179" y="203"/>
                    <a:pt x="196" y="239"/>
                  </a:cubicBezTo>
                  <a:cubicBezTo>
                    <a:pt x="213" y="275"/>
                    <a:pt x="222" y="265"/>
                    <a:pt x="242" y="275"/>
                  </a:cubicBezTo>
                  <a:cubicBezTo>
                    <a:pt x="263" y="286"/>
                    <a:pt x="261" y="267"/>
                    <a:pt x="284" y="296"/>
                  </a:cubicBezTo>
                  <a:cubicBezTo>
                    <a:pt x="306" y="325"/>
                    <a:pt x="340" y="299"/>
                    <a:pt x="356" y="293"/>
                  </a:cubicBezTo>
                  <a:cubicBezTo>
                    <a:pt x="371" y="286"/>
                    <a:pt x="371" y="269"/>
                    <a:pt x="389" y="272"/>
                  </a:cubicBezTo>
                  <a:cubicBezTo>
                    <a:pt x="406" y="275"/>
                    <a:pt x="428" y="220"/>
                    <a:pt x="409" y="212"/>
                  </a:cubicBezTo>
                  <a:cubicBezTo>
                    <a:pt x="390" y="203"/>
                    <a:pt x="356" y="181"/>
                    <a:pt x="356" y="181"/>
                  </a:cubicBezTo>
                  <a:cubicBezTo>
                    <a:pt x="356" y="181"/>
                    <a:pt x="339" y="146"/>
                    <a:pt x="347" y="133"/>
                  </a:cubicBezTo>
                  <a:cubicBezTo>
                    <a:pt x="356" y="119"/>
                    <a:pt x="351" y="96"/>
                    <a:pt x="356" y="88"/>
                  </a:cubicBezTo>
                  <a:cubicBezTo>
                    <a:pt x="361" y="79"/>
                    <a:pt x="366" y="67"/>
                    <a:pt x="358" y="64"/>
                  </a:cubicBezTo>
                  <a:cubicBezTo>
                    <a:pt x="349" y="60"/>
                    <a:pt x="330" y="48"/>
                    <a:pt x="330" y="48"/>
                  </a:cubicBezTo>
                  <a:cubicBezTo>
                    <a:pt x="330" y="48"/>
                    <a:pt x="299" y="45"/>
                    <a:pt x="282" y="47"/>
                  </a:cubicBezTo>
                  <a:cubicBezTo>
                    <a:pt x="265" y="48"/>
                    <a:pt x="232" y="47"/>
                    <a:pt x="223" y="47"/>
                  </a:cubicBezTo>
                  <a:cubicBezTo>
                    <a:pt x="215" y="47"/>
                    <a:pt x="201" y="33"/>
                    <a:pt x="191" y="40"/>
                  </a:cubicBezTo>
                  <a:cubicBezTo>
                    <a:pt x="180" y="47"/>
                    <a:pt x="167" y="59"/>
                    <a:pt x="163" y="43"/>
                  </a:cubicBezTo>
                  <a:cubicBezTo>
                    <a:pt x="160" y="28"/>
                    <a:pt x="161" y="17"/>
                    <a:pt x="151" y="19"/>
                  </a:cubicBezTo>
                  <a:cubicBezTo>
                    <a:pt x="141" y="21"/>
                    <a:pt x="125" y="17"/>
                    <a:pt x="125" y="17"/>
                  </a:cubicBezTo>
                  <a:lnTo>
                    <a:pt x="86" y="0"/>
                  </a:lnTo>
                  <a:close/>
                </a:path>
              </a:pathLst>
            </a:custGeom>
            <a:solidFill>
              <a:srgbClr val="DDDDDD">
                <a:alpha val="30000"/>
              </a:srgbClr>
            </a:solidFill>
            <a:ln w="3175" cap="rnd">
              <a:noFill/>
              <a:prstDash val="solid"/>
              <a:round/>
              <a:headEnd/>
              <a:tailEnd/>
            </a:ln>
          </p:spPr>
          <p:txBody>
            <a:bodyPr/>
            <a:lstStyle/>
            <a:p>
              <a:endParaRPr lang="en-US"/>
            </a:p>
          </p:txBody>
        </p:sp>
        <p:sp>
          <p:nvSpPr>
            <p:cNvPr id="307" name="Freeform 410"/>
            <p:cNvSpPr>
              <a:spLocks/>
            </p:cNvSpPr>
            <p:nvPr/>
          </p:nvSpPr>
          <p:spPr bwMode="auto">
            <a:xfrm>
              <a:off x="3648075" y="3598863"/>
              <a:ext cx="280988" cy="207962"/>
            </a:xfrm>
            <a:custGeom>
              <a:avLst/>
              <a:gdLst>
                <a:gd name="T0" fmla="*/ 3 w 318"/>
                <a:gd name="T1" fmla="*/ 1 h 234"/>
                <a:gd name="T2" fmla="*/ 3 w 318"/>
                <a:gd name="T3" fmla="*/ 1 h 234"/>
                <a:gd name="T4" fmla="*/ 3 w 318"/>
                <a:gd name="T5" fmla="*/ 1 h 234"/>
                <a:gd name="T6" fmla="*/ 2 w 318"/>
                <a:gd name="T7" fmla="*/ 1 h 234"/>
                <a:gd name="T8" fmla="*/ 2 w 318"/>
                <a:gd name="T9" fmla="*/ 1 h 234"/>
                <a:gd name="T10" fmla="*/ 2 w 318"/>
                <a:gd name="T11" fmla="*/ 1 h 234"/>
                <a:gd name="T12" fmla="*/ 2 w 318"/>
                <a:gd name="T13" fmla="*/ 1 h 234"/>
                <a:gd name="T14" fmla="*/ 2 w 318"/>
                <a:gd name="T15" fmla="*/ 1 h 234"/>
                <a:gd name="T16" fmla="*/ 2 w 318"/>
                <a:gd name="T17" fmla="*/ 1 h 234"/>
                <a:gd name="T18" fmla="*/ 2 w 318"/>
                <a:gd name="T19" fmla="*/ 1 h 234"/>
                <a:gd name="T20" fmla="*/ 1 w 318"/>
                <a:gd name="T21" fmla="*/ 1 h 234"/>
                <a:gd name="T22" fmla="*/ 1 w 318"/>
                <a:gd name="T23" fmla="*/ 1 h 234"/>
                <a:gd name="T24" fmla="*/ 1 w 318"/>
                <a:gd name="T25" fmla="*/ 1 h 234"/>
                <a:gd name="T26" fmla="*/ 1 w 318"/>
                <a:gd name="T27" fmla="*/ 1 h 234"/>
                <a:gd name="T28" fmla="*/ 1 w 318"/>
                <a:gd name="T29" fmla="*/ 1 h 234"/>
                <a:gd name="T30" fmla="*/ 1 w 318"/>
                <a:gd name="T31" fmla="*/ 1 h 234"/>
                <a:gd name="T32" fmla="*/ 1 w 318"/>
                <a:gd name="T33" fmla="*/ 1 h 234"/>
                <a:gd name="T34" fmla="*/ 1 w 318"/>
                <a:gd name="T35" fmla="*/ 2 h 234"/>
                <a:gd name="T36" fmla="*/ 1 w 318"/>
                <a:gd name="T37" fmla="*/ 2 h 234"/>
                <a:gd name="T38" fmla="*/ 1 w 318"/>
                <a:gd name="T39" fmla="*/ 2 h 234"/>
                <a:gd name="T40" fmla="*/ 1 w 318"/>
                <a:gd name="T41" fmla="*/ 2 h 234"/>
                <a:gd name="T42" fmla="*/ 0 w 318"/>
                <a:gd name="T43" fmla="*/ 2 h 234"/>
                <a:gd name="T44" fmla="*/ 1 w 318"/>
                <a:gd name="T45" fmla="*/ 2 h 234"/>
                <a:gd name="T46" fmla="*/ 1 w 318"/>
                <a:gd name="T47" fmla="*/ 2 h 234"/>
                <a:gd name="T48" fmla="*/ 1 w 318"/>
                <a:gd name="T49" fmla="*/ 2 h 234"/>
                <a:gd name="T50" fmla="*/ 1 w 318"/>
                <a:gd name="T51" fmla="*/ 2 h 234"/>
                <a:gd name="T52" fmla="*/ 2 w 318"/>
                <a:gd name="T53" fmla="*/ 2 h 234"/>
                <a:gd name="T54" fmla="*/ 2 w 318"/>
                <a:gd name="T55" fmla="*/ 2 h 234"/>
                <a:gd name="T56" fmla="*/ 2 w 318"/>
                <a:gd name="T57" fmla="*/ 2 h 234"/>
                <a:gd name="T58" fmla="*/ 2 w 318"/>
                <a:gd name="T59" fmla="*/ 2 h 234"/>
                <a:gd name="T60" fmla="*/ 2 w 318"/>
                <a:gd name="T61" fmla="*/ 2 h 234"/>
                <a:gd name="T62" fmla="*/ 2 w 318"/>
                <a:gd name="T63" fmla="*/ 1 h 234"/>
                <a:gd name="T64" fmla="*/ 2 w 318"/>
                <a:gd name="T65" fmla="*/ 1 h 234"/>
                <a:gd name="T66" fmla="*/ 2 w 318"/>
                <a:gd name="T67" fmla="*/ 1 h 234"/>
                <a:gd name="T68" fmla="*/ 2 w 318"/>
                <a:gd name="T69" fmla="*/ 1 h 234"/>
                <a:gd name="T70" fmla="*/ 2 w 318"/>
                <a:gd name="T71" fmla="*/ 1 h 234"/>
                <a:gd name="T72" fmla="*/ 3 w 318"/>
                <a:gd name="T73" fmla="*/ 1 h 234"/>
                <a:gd name="T74" fmla="*/ 3 w 318"/>
                <a:gd name="T75" fmla="*/ 1 h 234"/>
                <a:gd name="T76" fmla="*/ 3 w 318"/>
                <a:gd name="T77" fmla="*/ 1 h 234"/>
                <a:gd name="T78" fmla="*/ 3 w 318"/>
                <a:gd name="T79" fmla="*/ 1 h 234"/>
                <a:gd name="T80" fmla="*/ 3 w 318"/>
                <a:gd name="T81" fmla="*/ 1 h 23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18" h="234">
                  <a:moveTo>
                    <a:pt x="309" y="46"/>
                  </a:moveTo>
                  <a:cubicBezTo>
                    <a:pt x="309" y="46"/>
                    <a:pt x="301" y="43"/>
                    <a:pt x="299" y="44"/>
                  </a:cubicBezTo>
                  <a:cubicBezTo>
                    <a:pt x="296" y="45"/>
                    <a:pt x="287" y="40"/>
                    <a:pt x="287" y="40"/>
                  </a:cubicBezTo>
                  <a:cubicBezTo>
                    <a:pt x="275" y="38"/>
                    <a:pt x="275" y="38"/>
                    <a:pt x="275" y="38"/>
                  </a:cubicBezTo>
                  <a:cubicBezTo>
                    <a:pt x="275" y="38"/>
                    <a:pt x="220" y="43"/>
                    <a:pt x="211" y="25"/>
                  </a:cubicBezTo>
                  <a:cubicBezTo>
                    <a:pt x="205" y="12"/>
                    <a:pt x="204" y="8"/>
                    <a:pt x="201" y="3"/>
                  </a:cubicBezTo>
                  <a:cubicBezTo>
                    <a:pt x="201" y="3"/>
                    <a:pt x="191" y="0"/>
                    <a:pt x="190" y="3"/>
                  </a:cubicBezTo>
                  <a:cubicBezTo>
                    <a:pt x="189" y="6"/>
                    <a:pt x="181" y="16"/>
                    <a:pt x="179" y="21"/>
                  </a:cubicBezTo>
                  <a:cubicBezTo>
                    <a:pt x="177" y="25"/>
                    <a:pt x="172" y="38"/>
                    <a:pt x="164" y="44"/>
                  </a:cubicBezTo>
                  <a:cubicBezTo>
                    <a:pt x="157" y="49"/>
                    <a:pt x="165" y="65"/>
                    <a:pt x="162" y="72"/>
                  </a:cubicBezTo>
                  <a:cubicBezTo>
                    <a:pt x="159" y="79"/>
                    <a:pt x="154" y="82"/>
                    <a:pt x="150" y="82"/>
                  </a:cubicBezTo>
                  <a:cubicBezTo>
                    <a:pt x="147" y="82"/>
                    <a:pt x="141" y="75"/>
                    <a:pt x="139" y="81"/>
                  </a:cubicBezTo>
                  <a:cubicBezTo>
                    <a:pt x="137" y="86"/>
                    <a:pt x="133" y="87"/>
                    <a:pt x="130" y="90"/>
                  </a:cubicBezTo>
                  <a:cubicBezTo>
                    <a:pt x="128" y="93"/>
                    <a:pt x="119" y="94"/>
                    <a:pt x="120" y="100"/>
                  </a:cubicBezTo>
                  <a:cubicBezTo>
                    <a:pt x="121" y="106"/>
                    <a:pt x="125" y="107"/>
                    <a:pt x="117" y="112"/>
                  </a:cubicBezTo>
                  <a:cubicBezTo>
                    <a:pt x="109" y="116"/>
                    <a:pt x="118" y="107"/>
                    <a:pt x="109" y="126"/>
                  </a:cubicBezTo>
                  <a:cubicBezTo>
                    <a:pt x="100" y="145"/>
                    <a:pt x="93" y="151"/>
                    <a:pt x="99" y="156"/>
                  </a:cubicBezTo>
                  <a:cubicBezTo>
                    <a:pt x="106" y="161"/>
                    <a:pt x="104" y="164"/>
                    <a:pt x="97" y="171"/>
                  </a:cubicBezTo>
                  <a:cubicBezTo>
                    <a:pt x="90" y="179"/>
                    <a:pt x="80" y="184"/>
                    <a:pt x="75" y="191"/>
                  </a:cubicBezTo>
                  <a:cubicBezTo>
                    <a:pt x="71" y="199"/>
                    <a:pt x="62" y="190"/>
                    <a:pt x="53" y="203"/>
                  </a:cubicBezTo>
                  <a:cubicBezTo>
                    <a:pt x="44" y="216"/>
                    <a:pt x="32" y="219"/>
                    <a:pt x="22" y="218"/>
                  </a:cubicBezTo>
                  <a:cubicBezTo>
                    <a:pt x="12" y="218"/>
                    <a:pt x="0" y="228"/>
                    <a:pt x="0" y="228"/>
                  </a:cubicBezTo>
                  <a:cubicBezTo>
                    <a:pt x="111" y="234"/>
                    <a:pt x="111" y="234"/>
                    <a:pt x="111" y="234"/>
                  </a:cubicBezTo>
                  <a:cubicBezTo>
                    <a:pt x="115" y="207"/>
                    <a:pt x="115" y="207"/>
                    <a:pt x="115" y="207"/>
                  </a:cubicBezTo>
                  <a:cubicBezTo>
                    <a:pt x="115" y="207"/>
                    <a:pt x="125" y="203"/>
                    <a:pt x="131" y="200"/>
                  </a:cubicBezTo>
                  <a:cubicBezTo>
                    <a:pt x="137" y="198"/>
                    <a:pt x="149" y="191"/>
                    <a:pt x="153" y="189"/>
                  </a:cubicBezTo>
                  <a:cubicBezTo>
                    <a:pt x="156" y="186"/>
                    <a:pt x="175" y="180"/>
                    <a:pt x="180" y="183"/>
                  </a:cubicBezTo>
                  <a:cubicBezTo>
                    <a:pt x="185" y="187"/>
                    <a:pt x="193" y="178"/>
                    <a:pt x="193" y="178"/>
                  </a:cubicBezTo>
                  <a:cubicBezTo>
                    <a:pt x="193" y="178"/>
                    <a:pt x="195" y="172"/>
                    <a:pt x="204" y="176"/>
                  </a:cubicBezTo>
                  <a:cubicBezTo>
                    <a:pt x="213" y="180"/>
                    <a:pt x="215" y="173"/>
                    <a:pt x="218" y="169"/>
                  </a:cubicBezTo>
                  <a:cubicBezTo>
                    <a:pt x="221" y="164"/>
                    <a:pt x="218" y="167"/>
                    <a:pt x="221" y="164"/>
                  </a:cubicBezTo>
                  <a:cubicBezTo>
                    <a:pt x="223" y="161"/>
                    <a:pt x="235" y="156"/>
                    <a:pt x="241" y="155"/>
                  </a:cubicBezTo>
                  <a:cubicBezTo>
                    <a:pt x="246" y="154"/>
                    <a:pt x="252" y="154"/>
                    <a:pt x="252" y="151"/>
                  </a:cubicBezTo>
                  <a:cubicBezTo>
                    <a:pt x="251" y="147"/>
                    <a:pt x="246" y="145"/>
                    <a:pt x="245" y="142"/>
                  </a:cubicBezTo>
                  <a:cubicBezTo>
                    <a:pt x="244" y="138"/>
                    <a:pt x="233" y="129"/>
                    <a:pt x="246" y="128"/>
                  </a:cubicBezTo>
                  <a:cubicBezTo>
                    <a:pt x="259" y="127"/>
                    <a:pt x="266" y="126"/>
                    <a:pt x="271" y="127"/>
                  </a:cubicBezTo>
                  <a:cubicBezTo>
                    <a:pt x="277" y="128"/>
                    <a:pt x="304" y="128"/>
                    <a:pt x="310" y="126"/>
                  </a:cubicBezTo>
                  <a:cubicBezTo>
                    <a:pt x="317" y="124"/>
                    <a:pt x="318" y="115"/>
                    <a:pt x="316" y="112"/>
                  </a:cubicBezTo>
                  <a:cubicBezTo>
                    <a:pt x="313" y="108"/>
                    <a:pt x="306" y="97"/>
                    <a:pt x="308" y="91"/>
                  </a:cubicBezTo>
                  <a:cubicBezTo>
                    <a:pt x="309" y="84"/>
                    <a:pt x="309" y="81"/>
                    <a:pt x="309" y="74"/>
                  </a:cubicBezTo>
                  <a:cubicBezTo>
                    <a:pt x="309" y="66"/>
                    <a:pt x="309" y="46"/>
                    <a:pt x="309" y="46"/>
                  </a:cubicBezTo>
                  <a:close/>
                </a:path>
              </a:pathLst>
            </a:custGeom>
            <a:solidFill>
              <a:srgbClr val="DDDDDD">
                <a:alpha val="30000"/>
              </a:srgbClr>
            </a:solidFill>
            <a:ln w="3175" cap="rnd">
              <a:noFill/>
              <a:prstDash val="solid"/>
              <a:round/>
              <a:headEnd/>
              <a:tailEnd/>
            </a:ln>
          </p:spPr>
          <p:txBody>
            <a:bodyPr/>
            <a:lstStyle/>
            <a:p>
              <a:endParaRPr lang="en-US"/>
            </a:p>
          </p:txBody>
        </p:sp>
        <p:sp>
          <p:nvSpPr>
            <p:cNvPr id="308" name="Freeform 411"/>
            <p:cNvSpPr>
              <a:spLocks/>
            </p:cNvSpPr>
            <p:nvPr/>
          </p:nvSpPr>
          <p:spPr bwMode="auto">
            <a:xfrm>
              <a:off x="3746500" y="3594100"/>
              <a:ext cx="455613" cy="444500"/>
            </a:xfrm>
            <a:custGeom>
              <a:avLst/>
              <a:gdLst>
                <a:gd name="T0" fmla="*/ 2 w 516"/>
                <a:gd name="T1" fmla="*/ 1 h 502"/>
                <a:gd name="T2" fmla="*/ 2 w 516"/>
                <a:gd name="T3" fmla="*/ 1 h 502"/>
                <a:gd name="T4" fmla="*/ 2 w 516"/>
                <a:gd name="T5" fmla="*/ 1 h 502"/>
                <a:gd name="T6" fmla="*/ 1 w 516"/>
                <a:gd name="T7" fmla="*/ 1 h 502"/>
                <a:gd name="T8" fmla="*/ 1 w 516"/>
                <a:gd name="T9" fmla="*/ 2 h 502"/>
                <a:gd name="T10" fmla="*/ 1 w 516"/>
                <a:gd name="T11" fmla="*/ 2 h 502"/>
                <a:gd name="T12" fmla="*/ 1 w 516"/>
                <a:gd name="T13" fmla="*/ 2 h 502"/>
                <a:gd name="T14" fmla="*/ 1 w 516"/>
                <a:gd name="T15" fmla="*/ 2 h 502"/>
                <a:gd name="T16" fmla="*/ 1 w 516"/>
                <a:gd name="T17" fmla="*/ 2 h 502"/>
                <a:gd name="T18" fmla="*/ 1 w 516"/>
                <a:gd name="T19" fmla="*/ 2 h 502"/>
                <a:gd name="T20" fmla="*/ 2 w 516"/>
                <a:gd name="T21" fmla="*/ 4 h 502"/>
                <a:gd name="T22" fmla="*/ 2 w 516"/>
                <a:gd name="T23" fmla="*/ 4 h 502"/>
                <a:gd name="T24" fmla="*/ 2 w 516"/>
                <a:gd name="T25" fmla="*/ 4 h 502"/>
                <a:gd name="T26" fmla="*/ 2 w 516"/>
                <a:gd name="T27" fmla="*/ 4 h 502"/>
                <a:gd name="T28" fmla="*/ 3 w 516"/>
                <a:gd name="T29" fmla="*/ 4 h 502"/>
                <a:gd name="T30" fmla="*/ 4 w 516"/>
                <a:gd name="T31" fmla="*/ 3 h 502"/>
                <a:gd name="T32" fmla="*/ 4 w 516"/>
                <a:gd name="T33" fmla="*/ 3 h 502"/>
                <a:gd name="T34" fmla="*/ 4 w 516"/>
                <a:gd name="T35" fmla="*/ 3 h 502"/>
                <a:gd name="T36" fmla="*/ 4 w 516"/>
                <a:gd name="T37" fmla="*/ 2 h 502"/>
                <a:gd name="T38" fmla="*/ 4 w 516"/>
                <a:gd name="T39" fmla="*/ 2 h 502"/>
                <a:gd name="T40" fmla="*/ 4 w 516"/>
                <a:gd name="T41" fmla="*/ 2 h 502"/>
                <a:gd name="T42" fmla="*/ 4 w 516"/>
                <a:gd name="T43" fmla="*/ 2 h 502"/>
                <a:gd name="T44" fmla="*/ 4 w 516"/>
                <a:gd name="T45" fmla="*/ 1 h 502"/>
                <a:gd name="T46" fmla="*/ 4 w 516"/>
                <a:gd name="T47" fmla="*/ 1 h 502"/>
                <a:gd name="T48" fmla="*/ 4 w 516"/>
                <a:gd name="T49" fmla="*/ 1 h 502"/>
                <a:gd name="T50" fmla="*/ 4 w 516"/>
                <a:gd name="T51" fmla="*/ 1 h 502"/>
                <a:gd name="T52" fmla="*/ 4 w 516"/>
                <a:gd name="T53" fmla="*/ 1 h 502"/>
                <a:gd name="T54" fmla="*/ 4 w 516"/>
                <a:gd name="T55" fmla="*/ 1 h 502"/>
                <a:gd name="T56" fmla="*/ 4 w 516"/>
                <a:gd name="T57" fmla="*/ 1 h 502"/>
                <a:gd name="T58" fmla="*/ 4 w 516"/>
                <a:gd name="T59" fmla="*/ 1 h 502"/>
                <a:gd name="T60" fmla="*/ 4 w 516"/>
                <a:gd name="T61" fmla="*/ 1 h 502"/>
                <a:gd name="T62" fmla="*/ 3 w 516"/>
                <a:gd name="T63" fmla="*/ 1 h 502"/>
                <a:gd name="T64" fmla="*/ 3 w 516"/>
                <a:gd name="T65" fmla="*/ 1 h 502"/>
                <a:gd name="T66" fmla="*/ 3 w 516"/>
                <a:gd name="T67" fmla="*/ 1 h 502"/>
                <a:gd name="T68" fmla="*/ 3 w 516"/>
                <a:gd name="T69" fmla="*/ 1 h 502"/>
                <a:gd name="T70" fmla="*/ 2 w 516"/>
                <a:gd name="T71" fmla="*/ 1 h 502"/>
                <a:gd name="T72" fmla="*/ 2 w 516"/>
                <a:gd name="T73" fmla="*/ 1 h 50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516" h="502">
                  <a:moveTo>
                    <a:pt x="198" y="52"/>
                  </a:moveTo>
                  <a:cubicBezTo>
                    <a:pt x="198" y="52"/>
                    <a:pt x="198" y="72"/>
                    <a:pt x="198" y="80"/>
                  </a:cubicBezTo>
                  <a:cubicBezTo>
                    <a:pt x="198" y="87"/>
                    <a:pt x="198" y="90"/>
                    <a:pt x="197" y="97"/>
                  </a:cubicBezTo>
                  <a:cubicBezTo>
                    <a:pt x="195" y="103"/>
                    <a:pt x="202" y="114"/>
                    <a:pt x="205" y="118"/>
                  </a:cubicBezTo>
                  <a:cubicBezTo>
                    <a:pt x="207" y="121"/>
                    <a:pt x="206" y="130"/>
                    <a:pt x="199" y="132"/>
                  </a:cubicBezTo>
                  <a:cubicBezTo>
                    <a:pt x="193" y="134"/>
                    <a:pt x="166" y="134"/>
                    <a:pt x="160" y="133"/>
                  </a:cubicBezTo>
                  <a:cubicBezTo>
                    <a:pt x="155" y="132"/>
                    <a:pt x="148" y="133"/>
                    <a:pt x="135" y="134"/>
                  </a:cubicBezTo>
                  <a:cubicBezTo>
                    <a:pt x="122" y="135"/>
                    <a:pt x="133" y="144"/>
                    <a:pt x="134" y="148"/>
                  </a:cubicBezTo>
                  <a:cubicBezTo>
                    <a:pt x="135" y="151"/>
                    <a:pt x="140" y="153"/>
                    <a:pt x="141" y="157"/>
                  </a:cubicBezTo>
                  <a:cubicBezTo>
                    <a:pt x="141" y="160"/>
                    <a:pt x="135" y="160"/>
                    <a:pt x="130" y="161"/>
                  </a:cubicBezTo>
                  <a:cubicBezTo>
                    <a:pt x="124" y="162"/>
                    <a:pt x="112" y="167"/>
                    <a:pt x="110" y="170"/>
                  </a:cubicBezTo>
                  <a:cubicBezTo>
                    <a:pt x="107" y="173"/>
                    <a:pt x="110" y="170"/>
                    <a:pt x="107" y="175"/>
                  </a:cubicBezTo>
                  <a:cubicBezTo>
                    <a:pt x="104" y="179"/>
                    <a:pt x="102" y="186"/>
                    <a:pt x="93" y="182"/>
                  </a:cubicBezTo>
                  <a:cubicBezTo>
                    <a:pt x="84" y="178"/>
                    <a:pt x="82" y="184"/>
                    <a:pt x="82" y="184"/>
                  </a:cubicBezTo>
                  <a:cubicBezTo>
                    <a:pt x="82" y="184"/>
                    <a:pt x="74" y="193"/>
                    <a:pt x="69" y="189"/>
                  </a:cubicBezTo>
                  <a:cubicBezTo>
                    <a:pt x="64" y="186"/>
                    <a:pt x="45" y="192"/>
                    <a:pt x="42" y="195"/>
                  </a:cubicBezTo>
                  <a:cubicBezTo>
                    <a:pt x="38" y="197"/>
                    <a:pt x="26" y="204"/>
                    <a:pt x="20" y="206"/>
                  </a:cubicBezTo>
                  <a:cubicBezTo>
                    <a:pt x="14" y="209"/>
                    <a:pt x="4" y="213"/>
                    <a:pt x="4" y="213"/>
                  </a:cubicBezTo>
                  <a:cubicBezTo>
                    <a:pt x="0" y="240"/>
                    <a:pt x="0" y="240"/>
                    <a:pt x="0" y="240"/>
                  </a:cubicBezTo>
                  <a:cubicBezTo>
                    <a:pt x="1" y="255"/>
                    <a:pt x="1" y="255"/>
                    <a:pt x="1" y="255"/>
                  </a:cubicBezTo>
                  <a:cubicBezTo>
                    <a:pt x="223" y="438"/>
                    <a:pt x="223" y="438"/>
                    <a:pt x="223" y="438"/>
                  </a:cubicBezTo>
                  <a:cubicBezTo>
                    <a:pt x="223" y="438"/>
                    <a:pt x="228" y="445"/>
                    <a:pt x="227" y="449"/>
                  </a:cubicBezTo>
                  <a:cubicBezTo>
                    <a:pt x="226" y="452"/>
                    <a:pt x="229" y="460"/>
                    <a:pt x="234" y="460"/>
                  </a:cubicBezTo>
                  <a:cubicBezTo>
                    <a:pt x="238" y="460"/>
                    <a:pt x="242" y="457"/>
                    <a:pt x="246" y="461"/>
                  </a:cubicBezTo>
                  <a:cubicBezTo>
                    <a:pt x="250" y="464"/>
                    <a:pt x="254" y="467"/>
                    <a:pt x="257" y="471"/>
                  </a:cubicBezTo>
                  <a:cubicBezTo>
                    <a:pt x="260" y="474"/>
                    <a:pt x="269" y="468"/>
                    <a:pt x="271" y="472"/>
                  </a:cubicBezTo>
                  <a:cubicBezTo>
                    <a:pt x="273" y="475"/>
                    <a:pt x="282" y="488"/>
                    <a:pt x="280" y="491"/>
                  </a:cubicBezTo>
                  <a:cubicBezTo>
                    <a:pt x="278" y="495"/>
                    <a:pt x="276" y="501"/>
                    <a:pt x="276" y="501"/>
                  </a:cubicBezTo>
                  <a:cubicBezTo>
                    <a:pt x="276" y="501"/>
                    <a:pt x="290" y="502"/>
                    <a:pt x="300" y="502"/>
                  </a:cubicBezTo>
                  <a:cubicBezTo>
                    <a:pt x="310" y="502"/>
                    <a:pt x="347" y="495"/>
                    <a:pt x="355" y="488"/>
                  </a:cubicBezTo>
                  <a:cubicBezTo>
                    <a:pt x="362" y="481"/>
                    <a:pt x="482" y="390"/>
                    <a:pt x="516" y="384"/>
                  </a:cubicBezTo>
                  <a:cubicBezTo>
                    <a:pt x="516" y="384"/>
                    <a:pt x="504" y="361"/>
                    <a:pt x="499" y="358"/>
                  </a:cubicBezTo>
                  <a:cubicBezTo>
                    <a:pt x="493" y="356"/>
                    <a:pt x="476" y="356"/>
                    <a:pt x="471" y="351"/>
                  </a:cubicBezTo>
                  <a:cubicBezTo>
                    <a:pt x="467" y="345"/>
                    <a:pt x="466" y="347"/>
                    <a:pt x="466" y="338"/>
                  </a:cubicBezTo>
                  <a:cubicBezTo>
                    <a:pt x="466" y="328"/>
                    <a:pt x="462" y="319"/>
                    <a:pt x="458" y="316"/>
                  </a:cubicBezTo>
                  <a:cubicBezTo>
                    <a:pt x="454" y="312"/>
                    <a:pt x="452" y="301"/>
                    <a:pt x="461" y="299"/>
                  </a:cubicBezTo>
                  <a:cubicBezTo>
                    <a:pt x="470" y="297"/>
                    <a:pt x="468" y="289"/>
                    <a:pt x="465" y="283"/>
                  </a:cubicBezTo>
                  <a:cubicBezTo>
                    <a:pt x="461" y="276"/>
                    <a:pt x="465" y="271"/>
                    <a:pt x="469" y="264"/>
                  </a:cubicBezTo>
                  <a:cubicBezTo>
                    <a:pt x="473" y="257"/>
                    <a:pt x="469" y="249"/>
                    <a:pt x="466" y="239"/>
                  </a:cubicBezTo>
                  <a:cubicBezTo>
                    <a:pt x="462" y="229"/>
                    <a:pt x="462" y="227"/>
                    <a:pt x="466" y="222"/>
                  </a:cubicBezTo>
                  <a:cubicBezTo>
                    <a:pt x="469" y="218"/>
                    <a:pt x="469" y="208"/>
                    <a:pt x="466" y="208"/>
                  </a:cubicBezTo>
                  <a:cubicBezTo>
                    <a:pt x="462" y="208"/>
                    <a:pt x="457" y="199"/>
                    <a:pt x="457" y="199"/>
                  </a:cubicBezTo>
                  <a:cubicBezTo>
                    <a:pt x="455" y="189"/>
                    <a:pt x="459" y="187"/>
                    <a:pt x="457" y="179"/>
                  </a:cubicBezTo>
                  <a:cubicBezTo>
                    <a:pt x="455" y="172"/>
                    <a:pt x="457" y="167"/>
                    <a:pt x="452" y="161"/>
                  </a:cubicBezTo>
                  <a:cubicBezTo>
                    <a:pt x="448" y="154"/>
                    <a:pt x="446" y="144"/>
                    <a:pt x="447" y="138"/>
                  </a:cubicBezTo>
                  <a:cubicBezTo>
                    <a:pt x="448" y="131"/>
                    <a:pt x="448" y="128"/>
                    <a:pt x="441" y="127"/>
                  </a:cubicBezTo>
                  <a:cubicBezTo>
                    <a:pt x="435" y="126"/>
                    <a:pt x="430" y="129"/>
                    <a:pt x="429" y="123"/>
                  </a:cubicBezTo>
                  <a:cubicBezTo>
                    <a:pt x="428" y="118"/>
                    <a:pt x="428" y="109"/>
                    <a:pt x="428" y="109"/>
                  </a:cubicBezTo>
                  <a:cubicBezTo>
                    <a:pt x="428" y="109"/>
                    <a:pt x="417" y="105"/>
                    <a:pt x="415" y="100"/>
                  </a:cubicBezTo>
                  <a:cubicBezTo>
                    <a:pt x="413" y="96"/>
                    <a:pt x="411" y="90"/>
                    <a:pt x="415" y="85"/>
                  </a:cubicBezTo>
                  <a:cubicBezTo>
                    <a:pt x="420" y="79"/>
                    <a:pt x="416" y="77"/>
                    <a:pt x="423" y="76"/>
                  </a:cubicBezTo>
                  <a:cubicBezTo>
                    <a:pt x="429" y="75"/>
                    <a:pt x="437" y="71"/>
                    <a:pt x="438" y="65"/>
                  </a:cubicBezTo>
                  <a:cubicBezTo>
                    <a:pt x="439" y="60"/>
                    <a:pt x="443" y="48"/>
                    <a:pt x="443" y="42"/>
                  </a:cubicBezTo>
                  <a:cubicBezTo>
                    <a:pt x="443" y="37"/>
                    <a:pt x="442" y="26"/>
                    <a:pt x="443" y="23"/>
                  </a:cubicBezTo>
                  <a:cubicBezTo>
                    <a:pt x="445" y="20"/>
                    <a:pt x="451" y="15"/>
                    <a:pt x="451" y="15"/>
                  </a:cubicBezTo>
                  <a:cubicBezTo>
                    <a:pt x="451" y="15"/>
                    <a:pt x="443" y="14"/>
                    <a:pt x="439" y="16"/>
                  </a:cubicBezTo>
                  <a:cubicBezTo>
                    <a:pt x="435" y="18"/>
                    <a:pt x="429" y="17"/>
                    <a:pt x="427" y="13"/>
                  </a:cubicBezTo>
                  <a:cubicBezTo>
                    <a:pt x="426" y="9"/>
                    <a:pt x="425" y="10"/>
                    <a:pt x="422" y="8"/>
                  </a:cubicBezTo>
                  <a:cubicBezTo>
                    <a:pt x="419" y="7"/>
                    <a:pt x="417" y="3"/>
                    <a:pt x="416" y="8"/>
                  </a:cubicBezTo>
                  <a:cubicBezTo>
                    <a:pt x="415" y="13"/>
                    <a:pt x="414" y="20"/>
                    <a:pt x="409" y="16"/>
                  </a:cubicBezTo>
                  <a:cubicBezTo>
                    <a:pt x="404" y="11"/>
                    <a:pt x="402" y="9"/>
                    <a:pt x="402" y="8"/>
                  </a:cubicBezTo>
                  <a:cubicBezTo>
                    <a:pt x="401" y="6"/>
                    <a:pt x="406" y="0"/>
                    <a:pt x="399" y="3"/>
                  </a:cubicBezTo>
                  <a:cubicBezTo>
                    <a:pt x="393" y="6"/>
                    <a:pt x="389" y="7"/>
                    <a:pt x="387" y="10"/>
                  </a:cubicBezTo>
                  <a:cubicBezTo>
                    <a:pt x="386" y="13"/>
                    <a:pt x="382" y="15"/>
                    <a:pt x="379" y="15"/>
                  </a:cubicBezTo>
                  <a:cubicBezTo>
                    <a:pt x="376" y="16"/>
                    <a:pt x="373" y="19"/>
                    <a:pt x="371" y="19"/>
                  </a:cubicBezTo>
                  <a:cubicBezTo>
                    <a:pt x="371" y="19"/>
                    <a:pt x="367" y="15"/>
                    <a:pt x="366" y="14"/>
                  </a:cubicBezTo>
                  <a:cubicBezTo>
                    <a:pt x="364" y="13"/>
                    <a:pt x="358" y="9"/>
                    <a:pt x="352" y="10"/>
                  </a:cubicBezTo>
                  <a:cubicBezTo>
                    <a:pt x="346" y="12"/>
                    <a:pt x="336" y="2"/>
                    <a:pt x="333" y="8"/>
                  </a:cubicBezTo>
                  <a:cubicBezTo>
                    <a:pt x="330" y="14"/>
                    <a:pt x="313" y="7"/>
                    <a:pt x="309" y="12"/>
                  </a:cubicBezTo>
                  <a:cubicBezTo>
                    <a:pt x="305" y="16"/>
                    <a:pt x="295" y="17"/>
                    <a:pt x="291" y="16"/>
                  </a:cubicBezTo>
                  <a:cubicBezTo>
                    <a:pt x="288" y="15"/>
                    <a:pt x="285" y="12"/>
                    <a:pt x="285" y="12"/>
                  </a:cubicBezTo>
                  <a:cubicBezTo>
                    <a:pt x="285" y="12"/>
                    <a:pt x="265" y="17"/>
                    <a:pt x="258" y="23"/>
                  </a:cubicBezTo>
                  <a:cubicBezTo>
                    <a:pt x="252" y="29"/>
                    <a:pt x="245" y="36"/>
                    <a:pt x="239" y="34"/>
                  </a:cubicBezTo>
                  <a:cubicBezTo>
                    <a:pt x="233" y="31"/>
                    <a:pt x="228" y="29"/>
                    <a:pt x="220" y="37"/>
                  </a:cubicBezTo>
                  <a:cubicBezTo>
                    <a:pt x="212" y="44"/>
                    <a:pt x="198" y="52"/>
                    <a:pt x="198" y="52"/>
                  </a:cubicBezTo>
                  <a:close/>
                </a:path>
              </a:pathLst>
            </a:custGeom>
            <a:solidFill>
              <a:srgbClr val="DDDDDD">
                <a:alpha val="30000"/>
              </a:srgbClr>
            </a:solidFill>
            <a:ln w="3175" cap="rnd">
              <a:noFill/>
              <a:prstDash val="solid"/>
              <a:round/>
              <a:headEnd/>
              <a:tailEnd/>
            </a:ln>
          </p:spPr>
          <p:txBody>
            <a:bodyPr/>
            <a:lstStyle/>
            <a:p>
              <a:endParaRPr lang="en-US"/>
            </a:p>
          </p:txBody>
        </p:sp>
        <p:sp>
          <p:nvSpPr>
            <p:cNvPr id="309" name="Freeform 412"/>
            <p:cNvSpPr>
              <a:spLocks/>
            </p:cNvSpPr>
            <p:nvPr/>
          </p:nvSpPr>
          <p:spPr bwMode="auto">
            <a:xfrm>
              <a:off x="4110038" y="3592513"/>
              <a:ext cx="90488" cy="177800"/>
            </a:xfrm>
            <a:custGeom>
              <a:avLst/>
              <a:gdLst>
                <a:gd name="T0" fmla="*/ 1 w 102"/>
                <a:gd name="T1" fmla="*/ 1 h 200"/>
                <a:gd name="T2" fmla="*/ 1 w 102"/>
                <a:gd name="T3" fmla="*/ 1 h 200"/>
                <a:gd name="T4" fmla="*/ 1 w 102"/>
                <a:gd name="T5" fmla="*/ 1 h 200"/>
                <a:gd name="T6" fmla="*/ 1 w 102"/>
                <a:gd name="T7" fmla="*/ 1 h 200"/>
                <a:gd name="T8" fmla="*/ 1 w 102"/>
                <a:gd name="T9" fmla="*/ 1 h 200"/>
                <a:gd name="T10" fmla="*/ 1 w 102"/>
                <a:gd name="T11" fmla="*/ 1 h 200"/>
                <a:gd name="T12" fmla="*/ 1 w 102"/>
                <a:gd name="T13" fmla="*/ 1 h 200"/>
                <a:gd name="T14" fmla="*/ 1 w 102"/>
                <a:gd name="T15" fmla="*/ 1 h 200"/>
                <a:gd name="T16" fmla="*/ 1 w 102"/>
                <a:gd name="T17" fmla="*/ 1 h 200"/>
                <a:gd name="T18" fmla="*/ 1 w 102"/>
                <a:gd name="T19" fmla="*/ 1 h 200"/>
                <a:gd name="T20" fmla="*/ 1 w 102"/>
                <a:gd name="T21" fmla="*/ 1 h 200"/>
                <a:gd name="T22" fmla="*/ 1 w 102"/>
                <a:gd name="T23" fmla="*/ 1 h 200"/>
                <a:gd name="T24" fmla="*/ 1 w 102"/>
                <a:gd name="T25" fmla="*/ 2 h 200"/>
                <a:gd name="T26" fmla="*/ 1 w 102"/>
                <a:gd name="T27" fmla="*/ 2 h 200"/>
                <a:gd name="T28" fmla="*/ 1 w 102"/>
                <a:gd name="T29" fmla="*/ 2 h 200"/>
                <a:gd name="T30" fmla="*/ 1 w 102"/>
                <a:gd name="T31" fmla="*/ 2 h 200"/>
                <a:gd name="T32" fmla="*/ 1 w 102"/>
                <a:gd name="T33" fmla="*/ 2 h 200"/>
                <a:gd name="T34" fmla="*/ 1 w 102"/>
                <a:gd name="T35" fmla="*/ 2 h 200"/>
                <a:gd name="T36" fmla="*/ 1 w 102"/>
                <a:gd name="T37" fmla="*/ 2 h 200"/>
                <a:gd name="T38" fmla="*/ 1 w 102"/>
                <a:gd name="T39" fmla="*/ 1 h 200"/>
                <a:gd name="T40" fmla="*/ 1 w 102"/>
                <a:gd name="T41" fmla="*/ 1 h 200"/>
                <a:gd name="T42" fmla="*/ 1 w 102"/>
                <a:gd name="T43" fmla="*/ 1 h 200"/>
                <a:gd name="T44" fmla="*/ 1 w 102"/>
                <a:gd name="T45" fmla="*/ 1 h 200"/>
                <a:gd name="T46" fmla="*/ 1 w 102"/>
                <a:gd name="T47" fmla="*/ 1 h 200"/>
                <a:gd name="T48" fmla="*/ 1 w 102"/>
                <a:gd name="T49" fmla="*/ 1 h 200"/>
                <a:gd name="T50" fmla="*/ 1 w 102"/>
                <a:gd name="T51" fmla="*/ 1 h 200"/>
                <a:gd name="T52" fmla="*/ 1 w 102"/>
                <a:gd name="T53" fmla="*/ 1 h 200"/>
                <a:gd name="T54" fmla="*/ 1 w 102"/>
                <a:gd name="T55" fmla="*/ 1 h 200"/>
                <a:gd name="T56" fmla="*/ 1 w 102"/>
                <a:gd name="T57" fmla="*/ 1 h 200"/>
                <a:gd name="T58" fmla="*/ 1 w 102"/>
                <a:gd name="T59" fmla="*/ 1 h 200"/>
                <a:gd name="T60" fmla="*/ 1 w 102"/>
                <a:gd name="T61" fmla="*/ 1 h 200"/>
                <a:gd name="T62" fmla="*/ 1 w 102"/>
                <a:gd name="T63" fmla="*/ 1 h 200"/>
                <a:gd name="T64" fmla="*/ 1 w 102"/>
                <a:gd name="T65" fmla="*/ 1 h 200"/>
                <a:gd name="T66" fmla="*/ 1 w 102"/>
                <a:gd name="T67" fmla="*/ 1 h 200"/>
                <a:gd name="T68" fmla="*/ 1 w 102"/>
                <a:gd name="T69" fmla="*/ 1 h 200"/>
                <a:gd name="T70" fmla="*/ 1 w 102"/>
                <a:gd name="T71" fmla="*/ 1 h 200"/>
                <a:gd name="T72" fmla="*/ 1 w 102"/>
                <a:gd name="T73" fmla="*/ 1 h 200"/>
                <a:gd name="T74" fmla="*/ 1 w 102"/>
                <a:gd name="T75" fmla="*/ 1 h 200"/>
                <a:gd name="T76" fmla="*/ 1 w 102"/>
                <a:gd name="T77" fmla="*/ 1 h 200"/>
                <a:gd name="T78" fmla="*/ 1 w 102"/>
                <a:gd name="T79" fmla="*/ 1 h 200"/>
                <a:gd name="T80" fmla="*/ 1 w 102"/>
                <a:gd name="T81" fmla="*/ 1 h 200"/>
                <a:gd name="T82" fmla="*/ 1 w 102"/>
                <a:gd name="T83" fmla="*/ 1 h 200"/>
                <a:gd name="T84" fmla="*/ 1 w 102"/>
                <a:gd name="T85" fmla="*/ 1 h 20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02" h="200">
                  <a:moveTo>
                    <a:pt x="40" y="16"/>
                  </a:moveTo>
                  <a:cubicBezTo>
                    <a:pt x="40" y="16"/>
                    <a:pt x="40" y="16"/>
                    <a:pt x="40" y="16"/>
                  </a:cubicBezTo>
                  <a:cubicBezTo>
                    <a:pt x="39" y="17"/>
                    <a:pt x="34" y="21"/>
                    <a:pt x="32" y="24"/>
                  </a:cubicBezTo>
                  <a:cubicBezTo>
                    <a:pt x="31" y="27"/>
                    <a:pt x="32" y="38"/>
                    <a:pt x="32" y="43"/>
                  </a:cubicBezTo>
                  <a:cubicBezTo>
                    <a:pt x="32" y="49"/>
                    <a:pt x="28" y="61"/>
                    <a:pt x="27" y="66"/>
                  </a:cubicBezTo>
                  <a:cubicBezTo>
                    <a:pt x="26" y="72"/>
                    <a:pt x="18" y="76"/>
                    <a:pt x="12" y="77"/>
                  </a:cubicBezTo>
                  <a:cubicBezTo>
                    <a:pt x="5" y="78"/>
                    <a:pt x="9" y="80"/>
                    <a:pt x="4" y="86"/>
                  </a:cubicBezTo>
                  <a:cubicBezTo>
                    <a:pt x="0" y="91"/>
                    <a:pt x="2" y="97"/>
                    <a:pt x="4" y="101"/>
                  </a:cubicBezTo>
                  <a:cubicBezTo>
                    <a:pt x="6" y="106"/>
                    <a:pt x="17" y="110"/>
                    <a:pt x="17" y="110"/>
                  </a:cubicBezTo>
                  <a:cubicBezTo>
                    <a:pt x="17" y="110"/>
                    <a:pt x="17" y="119"/>
                    <a:pt x="18" y="124"/>
                  </a:cubicBezTo>
                  <a:cubicBezTo>
                    <a:pt x="19" y="130"/>
                    <a:pt x="24" y="127"/>
                    <a:pt x="30" y="128"/>
                  </a:cubicBezTo>
                  <a:cubicBezTo>
                    <a:pt x="37" y="129"/>
                    <a:pt x="37" y="132"/>
                    <a:pt x="36" y="139"/>
                  </a:cubicBezTo>
                  <a:cubicBezTo>
                    <a:pt x="35" y="145"/>
                    <a:pt x="37" y="155"/>
                    <a:pt x="41" y="162"/>
                  </a:cubicBezTo>
                  <a:cubicBezTo>
                    <a:pt x="46" y="168"/>
                    <a:pt x="44" y="173"/>
                    <a:pt x="46" y="180"/>
                  </a:cubicBezTo>
                  <a:cubicBezTo>
                    <a:pt x="48" y="188"/>
                    <a:pt x="44" y="190"/>
                    <a:pt x="46" y="200"/>
                  </a:cubicBezTo>
                  <a:cubicBezTo>
                    <a:pt x="46" y="200"/>
                    <a:pt x="51" y="197"/>
                    <a:pt x="54" y="196"/>
                  </a:cubicBezTo>
                  <a:cubicBezTo>
                    <a:pt x="56" y="196"/>
                    <a:pt x="61" y="192"/>
                    <a:pt x="65" y="188"/>
                  </a:cubicBezTo>
                  <a:cubicBezTo>
                    <a:pt x="68" y="184"/>
                    <a:pt x="73" y="177"/>
                    <a:pt x="71" y="174"/>
                  </a:cubicBezTo>
                  <a:cubicBezTo>
                    <a:pt x="69" y="170"/>
                    <a:pt x="66" y="165"/>
                    <a:pt x="69" y="162"/>
                  </a:cubicBezTo>
                  <a:cubicBezTo>
                    <a:pt x="72" y="160"/>
                    <a:pt x="71" y="155"/>
                    <a:pt x="77" y="154"/>
                  </a:cubicBezTo>
                  <a:cubicBezTo>
                    <a:pt x="83" y="152"/>
                    <a:pt x="84" y="147"/>
                    <a:pt x="89" y="146"/>
                  </a:cubicBezTo>
                  <a:cubicBezTo>
                    <a:pt x="94" y="145"/>
                    <a:pt x="97" y="138"/>
                    <a:pt x="98" y="135"/>
                  </a:cubicBezTo>
                  <a:cubicBezTo>
                    <a:pt x="99" y="132"/>
                    <a:pt x="101" y="129"/>
                    <a:pt x="101" y="126"/>
                  </a:cubicBezTo>
                  <a:cubicBezTo>
                    <a:pt x="101" y="122"/>
                    <a:pt x="102" y="116"/>
                    <a:pt x="102" y="116"/>
                  </a:cubicBezTo>
                  <a:cubicBezTo>
                    <a:pt x="102" y="116"/>
                    <a:pt x="92" y="115"/>
                    <a:pt x="92" y="110"/>
                  </a:cubicBezTo>
                  <a:cubicBezTo>
                    <a:pt x="92" y="106"/>
                    <a:pt x="91" y="102"/>
                    <a:pt x="91" y="102"/>
                  </a:cubicBezTo>
                  <a:cubicBezTo>
                    <a:pt x="91" y="102"/>
                    <a:pt x="90" y="98"/>
                    <a:pt x="88" y="99"/>
                  </a:cubicBezTo>
                  <a:cubicBezTo>
                    <a:pt x="87" y="99"/>
                    <a:pt x="84" y="101"/>
                    <a:pt x="82" y="102"/>
                  </a:cubicBezTo>
                  <a:cubicBezTo>
                    <a:pt x="80" y="104"/>
                    <a:pt x="76" y="103"/>
                    <a:pt x="74" y="99"/>
                  </a:cubicBezTo>
                  <a:cubicBezTo>
                    <a:pt x="73" y="96"/>
                    <a:pt x="70" y="95"/>
                    <a:pt x="71" y="93"/>
                  </a:cubicBezTo>
                  <a:cubicBezTo>
                    <a:pt x="73" y="90"/>
                    <a:pt x="73" y="85"/>
                    <a:pt x="77" y="83"/>
                  </a:cubicBezTo>
                  <a:cubicBezTo>
                    <a:pt x="80" y="82"/>
                    <a:pt x="82" y="78"/>
                    <a:pt x="88" y="76"/>
                  </a:cubicBezTo>
                  <a:cubicBezTo>
                    <a:pt x="93" y="73"/>
                    <a:pt x="96" y="65"/>
                    <a:pt x="97" y="64"/>
                  </a:cubicBezTo>
                  <a:cubicBezTo>
                    <a:pt x="97" y="62"/>
                    <a:pt x="93" y="54"/>
                    <a:pt x="92" y="52"/>
                  </a:cubicBezTo>
                  <a:cubicBezTo>
                    <a:pt x="91" y="51"/>
                    <a:pt x="90" y="52"/>
                    <a:pt x="86" y="48"/>
                  </a:cubicBezTo>
                  <a:cubicBezTo>
                    <a:pt x="83" y="45"/>
                    <a:pt x="81" y="41"/>
                    <a:pt x="82" y="38"/>
                  </a:cubicBezTo>
                  <a:cubicBezTo>
                    <a:pt x="84" y="35"/>
                    <a:pt x="82" y="34"/>
                    <a:pt x="88" y="31"/>
                  </a:cubicBezTo>
                  <a:cubicBezTo>
                    <a:pt x="93" y="27"/>
                    <a:pt x="95" y="26"/>
                    <a:pt x="96" y="19"/>
                  </a:cubicBezTo>
                  <a:cubicBezTo>
                    <a:pt x="98" y="13"/>
                    <a:pt x="98" y="9"/>
                    <a:pt x="96" y="9"/>
                  </a:cubicBezTo>
                  <a:cubicBezTo>
                    <a:pt x="93" y="9"/>
                    <a:pt x="89" y="13"/>
                    <a:pt x="84" y="13"/>
                  </a:cubicBezTo>
                  <a:cubicBezTo>
                    <a:pt x="78" y="14"/>
                    <a:pt x="76" y="14"/>
                    <a:pt x="75" y="10"/>
                  </a:cubicBezTo>
                  <a:cubicBezTo>
                    <a:pt x="74" y="5"/>
                    <a:pt x="77" y="0"/>
                    <a:pt x="68" y="3"/>
                  </a:cubicBezTo>
                  <a:cubicBezTo>
                    <a:pt x="58" y="6"/>
                    <a:pt x="40" y="16"/>
                    <a:pt x="40" y="16"/>
                  </a:cubicBezTo>
                  <a:close/>
                </a:path>
              </a:pathLst>
            </a:custGeom>
            <a:solidFill>
              <a:srgbClr val="DDDDDD">
                <a:alpha val="30000"/>
              </a:srgbClr>
            </a:solidFill>
            <a:ln w="3175" cap="rnd">
              <a:noFill/>
              <a:prstDash val="solid"/>
              <a:round/>
              <a:headEnd/>
              <a:tailEnd/>
            </a:ln>
          </p:spPr>
          <p:txBody>
            <a:bodyPr/>
            <a:lstStyle/>
            <a:p>
              <a:endParaRPr lang="en-US"/>
            </a:p>
          </p:txBody>
        </p:sp>
        <p:sp>
          <p:nvSpPr>
            <p:cNvPr id="310" name="Freeform 413"/>
            <p:cNvSpPr>
              <a:spLocks/>
            </p:cNvSpPr>
            <p:nvPr/>
          </p:nvSpPr>
          <p:spPr bwMode="auto">
            <a:xfrm>
              <a:off x="4146550" y="3695700"/>
              <a:ext cx="363538" cy="334962"/>
            </a:xfrm>
            <a:custGeom>
              <a:avLst/>
              <a:gdLst>
                <a:gd name="T0" fmla="*/ 1 w 411"/>
                <a:gd name="T1" fmla="*/ 2 h 379"/>
                <a:gd name="T2" fmla="*/ 1 w 411"/>
                <a:gd name="T3" fmla="*/ 2 h 379"/>
                <a:gd name="T4" fmla="*/ 1 w 411"/>
                <a:gd name="T5" fmla="*/ 2 h 379"/>
                <a:gd name="T6" fmla="*/ 1 w 411"/>
                <a:gd name="T7" fmla="*/ 2 h 379"/>
                <a:gd name="T8" fmla="*/ 1 w 411"/>
                <a:gd name="T9" fmla="*/ 2 h 379"/>
                <a:gd name="T10" fmla="*/ 1 w 411"/>
                <a:gd name="T11" fmla="*/ 2 h 379"/>
                <a:gd name="T12" fmla="*/ 1 w 411"/>
                <a:gd name="T13" fmla="*/ 2 h 379"/>
                <a:gd name="T14" fmla="*/ 1 w 411"/>
                <a:gd name="T15" fmla="*/ 1 h 379"/>
                <a:gd name="T16" fmla="*/ 1 w 411"/>
                <a:gd name="T17" fmla="*/ 1 h 379"/>
                <a:gd name="T18" fmla="*/ 1 w 411"/>
                <a:gd name="T19" fmla="*/ 1 h 379"/>
                <a:gd name="T20" fmla="*/ 1 w 411"/>
                <a:gd name="T21" fmla="*/ 1 h 379"/>
                <a:gd name="T22" fmla="*/ 1 w 411"/>
                <a:gd name="T23" fmla="*/ 1 h 379"/>
                <a:gd name="T24" fmla="*/ 1 w 411"/>
                <a:gd name="T25" fmla="*/ 1 h 379"/>
                <a:gd name="T26" fmla="*/ 1 w 411"/>
                <a:gd name="T27" fmla="*/ 1 h 379"/>
                <a:gd name="T28" fmla="*/ 1 w 411"/>
                <a:gd name="T29" fmla="*/ 1 h 379"/>
                <a:gd name="T30" fmla="*/ 1 w 411"/>
                <a:gd name="T31" fmla="*/ 1 h 379"/>
                <a:gd name="T32" fmla="*/ 1 w 411"/>
                <a:gd name="T33" fmla="*/ 1 h 379"/>
                <a:gd name="T34" fmla="*/ 1 w 411"/>
                <a:gd name="T35" fmla="*/ 1 h 379"/>
                <a:gd name="T36" fmla="*/ 1 w 411"/>
                <a:gd name="T37" fmla="*/ 1 h 379"/>
                <a:gd name="T38" fmla="*/ 1 w 411"/>
                <a:gd name="T39" fmla="*/ 1 h 379"/>
                <a:gd name="T40" fmla="*/ 1 w 411"/>
                <a:gd name="T41" fmla="*/ 0 h 379"/>
                <a:gd name="T42" fmla="*/ 1 w 411"/>
                <a:gd name="T43" fmla="*/ 1 h 379"/>
                <a:gd name="T44" fmla="*/ 1 w 411"/>
                <a:gd name="T45" fmla="*/ 1 h 379"/>
                <a:gd name="T46" fmla="*/ 1 w 411"/>
                <a:gd name="T47" fmla="*/ 1 h 379"/>
                <a:gd name="T48" fmla="*/ 1 w 411"/>
                <a:gd name="T49" fmla="*/ 1 h 379"/>
                <a:gd name="T50" fmla="*/ 1 w 411"/>
                <a:gd name="T51" fmla="*/ 1 h 379"/>
                <a:gd name="T52" fmla="*/ 2 w 411"/>
                <a:gd name="T53" fmla="*/ 1 h 379"/>
                <a:gd name="T54" fmla="*/ 2 w 411"/>
                <a:gd name="T55" fmla="*/ 1 h 379"/>
                <a:gd name="T56" fmla="*/ 2 w 411"/>
                <a:gd name="T57" fmla="*/ 1 h 379"/>
                <a:gd name="T58" fmla="*/ 2 w 411"/>
                <a:gd name="T59" fmla="*/ 1 h 379"/>
                <a:gd name="T60" fmla="*/ 2 w 411"/>
                <a:gd name="T61" fmla="*/ 1 h 379"/>
                <a:gd name="T62" fmla="*/ 3 w 411"/>
                <a:gd name="T63" fmla="*/ 1 h 379"/>
                <a:gd name="T64" fmla="*/ 3 w 411"/>
                <a:gd name="T65" fmla="*/ 1 h 379"/>
                <a:gd name="T66" fmla="*/ 3 w 411"/>
                <a:gd name="T67" fmla="*/ 1 h 379"/>
                <a:gd name="T68" fmla="*/ 4 w 411"/>
                <a:gd name="T69" fmla="*/ 1 h 379"/>
                <a:gd name="T70" fmla="*/ 4 w 411"/>
                <a:gd name="T71" fmla="*/ 1 h 379"/>
                <a:gd name="T72" fmla="*/ 4 w 411"/>
                <a:gd name="T73" fmla="*/ 1 h 379"/>
                <a:gd name="T74" fmla="*/ 4 w 411"/>
                <a:gd name="T75" fmla="*/ 1 h 379"/>
                <a:gd name="T76" fmla="*/ 4 w 411"/>
                <a:gd name="T77" fmla="*/ 1 h 379"/>
                <a:gd name="T78" fmla="*/ 4 w 411"/>
                <a:gd name="T79" fmla="*/ 1 h 379"/>
                <a:gd name="T80" fmla="*/ 4 w 411"/>
                <a:gd name="T81" fmla="*/ 1 h 379"/>
                <a:gd name="T82" fmla="*/ 4 w 411"/>
                <a:gd name="T83" fmla="*/ 3 h 379"/>
                <a:gd name="T84" fmla="*/ 4 w 411"/>
                <a:gd name="T85" fmla="*/ 3 h 379"/>
                <a:gd name="T86" fmla="*/ 4 w 411"/>
                <a:gd name="T87" fmla="*/ 3 h 379"/>
                <a:gd name="T88" fmla="*/ 2 w 411"/>
                <a:gd name="T89" fmla="*/ 2 h 379"/>
                <a:gd name="T90" fmla="*/ 1 w 411"/>
                <a:gd name="T91" fmla="*/ 3 h 379"/>
                <a:gd name="T92" fmla="*/ 1 w 411"/>
                <a:gd name="T93" fmla="*/ 2 h 37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11" h="379">
                  <a:moveTo>
                    <a:pt x="64" y="269"/>
                  </a:moveTo>
                  <a:cubicBezTo>
                    <a:pt x="64" y="269"/>
                    <a:pt x="52" y="246"/>
                    <a:pt x="47" y="243"/>
                  </a:cubicBezTo>
                  <a:cubicBezTo>
                    <a:pt x="41" y="241"/>
                    <a:pt x="24" y="241"/>
                    <a:pt x="19" y="236"/>
                  </a:cubicBezTo>
                  <a:cubicBezTo>
                    <a:pt x="15" y="230"/>
                    <a:pt x="14" y="232"/>
                    <a:pt x="14" y="223"/>
                  </a:cubicBezTo>
                  <a:cubicBezTo>
                    <a:pt x="14" y="213"/>
                    <a:pt x="10" y="204"/>
                    <a:pt x="6" y="201"/>
                  </a:cubicBezTo>
                  <a:cubicBezTo>
                    <a:pt x="2" y="197"/>
                    <a:pt x="0" y="186"/>
                    <a:pt x="9" y="184"/>
                  </a:cubicBezTo>
                  <a:cubicBezTo>
                    <a:pt x="18" y="182"/>
                    <a:pt x="16" y="174"/>
                    <a:pt x="13" y="168"/>
                  </a:cubicBezTo>
                  <a:cubicBezTo>
                    <a:pt x="9" y="161"/>
                    <a:pt x="13" y="156"/>
                    <a:pt x="17" y="149"/>
                  </a:cubicBezTo>
                  <a:cubicBezTo>
                    <a:pt x="21" y="142"/>
                    <a:pt x="17" y="134"/>
                    <a:pt x="14" y="124"/>
                  </a:cubicBezTo>
                  <a:cubicBezTo>
                    <a:pt x="10" y="114"/>
                    <a:pt x="10" y="112"/>
                    <a:pt x="14" y="107"/>
                  </a:cubicBezTo>
                  <a:cubicBezTo>
                    <a:pt x="17" y="103"/>
                    <a:pt x="17" y="93"/>
                    <a:pt x="14" y="93"/>
                  </a:cubicBezTo>
                  <a:cubicBezTo>
                    <a:pt x="10" y="93"/>
                    <a:pt x="5" y="84"/>
                    <a:pt x="5" y="84"/>
                  </a:cubicBezTo>
                  <a:cubicBezTo>
                    <a:pt x="5" y="84"/>
                    <a:pt x="10" y="81"/>
                    <a:pt x="13" y="80"/>
                  </a:cubicBezTo>
                  <a:cubicBezTo>
                    <a:pt x="15" y="80"/>
                    <a:pt x="20" y="76"/>
                    <a:pt x="24" y="72"/>
                  </a:cubicBezTo>
                  <a:cubicBezTo>
                    <a:pt x="27" y="68"/>
                    <a:pt x="32" y="61"/>
                    <a:pt x="30" y="58"/>
                  </a:cubicBezTo>
                  <a:cubicBezTo>
                    <a:pt x="28" y="54"/>
                    <a:pt x="25" y="49"/>
                    <a:pt x="28" y="46"/>
                  </a:cubicBezTo>
                  <a:cubicBezTo>
                    <a:pt x="31" y="44"/>
                    <a:pt x="30" y="39"/>
                    <a:pt x="36" y="38"/>
                  </a:cubicBezTo>
                  <a:cubicBezTo>
                    <a:pt x="42" y="36"/>
                    <a:pt x="43" y="31"/>
                    <a:pt x="48" y="30"/>
                  </a:cubicBezTo>
                  <a:cubicBezTo>
                    <a:pt x="53" y="29"/>
                    <a:pt x="56" y="22"/>
                    <a:pt x="57" y="19"/>
                  </a:cubicBezTo>
                  <a:cubicBezTo>
                    <a:pt x="58" y="16"/>
                    <a:pt x="60" y="13"/>
                    <a:pt x="60" y="10"/>
                  </a:cubicBezTo>
                  <a:cubicBezTo>
                    <a:pt x="60" y="6"/>
                    <a:pt x="61" y="0"/>
                    <a:pt x="61" y="0"/>
                  </a:cubicBezTo>
                  <a:cubicBezTo>
                    <a:pt x="61" y="0"/>
                    <a:pt x="66" y="3"/>
                    <a:pt x="69" y="6"/>
                  </a:cubicBezTo>
                  <a:cubicBezTo>
                    <a:pt x="72" y="8"/>
                    <a:pt x="76" y="13"/>
                    <a:pt x="86" y="12"/>
                  </a:cubicBezTo>
                  <a:cubicBezTo>
                    <a:pt x="95" y="11"/>
                    <a:pt x="108" y="13"/>
                    <a:pt x="111" y="12"/>
                  </a:cubicBezTo>
                  <a:cubicBezTo>
                    <a:pt x="115" y="12"/>
                    <a:pt x="132" y="17"/>
                    <a:pt x="136" y="21"/>
                  </a:cubicBezTo>
                  <a:cubicBezTo>
                    <a:pt x="139" y="25"/>
                    <a:pt x="153" y="12"/>
                    <a:pt x="155" y="27"/>
                  </a:cubicBezTo>
                  <a:cubicBezTo>
                    <a:pt x="158" y="42"/>
                    <a:pt x="153" y="54"/>
                    <a:pt x="173" y="54"/>
                  </a:cubicBezTo>
                  <a:cubicBezTo>
                    <a:pt x="193" y="54"/>
                    <a:pt x="218" y="61"/>
                    <a:pt x="232" y="73"/>
                  </a:cubicBezTo>
                  <a:cubicBezTo>
                    <a:pt x="246" y="86"/>
                    <a:pt x="253" y="86"/>
                    <a:pt x="266" y="76"/>
                  </a:cubicBezTo>
                  <a:cubicBezTo>
                    <a:pt x="278" y="66"/>
                    <a:pt x="277" y="55"/>
                    <a:pt x="271" y="50"/>
                  </a:cubicBezTo>
                  <a:cubicBezTo>
                    <a:pt x="265" y="45"/>
                    <a:pt x="270" y="33"/>
                    <a:pt x="278" y="26"/>
                  </a:cubicBezTo>
                  <a:cubicBezTo>
                    <a:pt x="287" y="19"/>
                    <a:pt x="296" y="5"/>
                    <a:pt x="315" y="7"/>
                  </a:cubicBezTo>
                  <a:cubicBezTo>
                    <a:pt x="333" y="9"/>
                    <a:pt x="349" y="7"/>
                    <a:pt x="347" y="16"/>
                  </a:cubicBezTo>
                  <a:cubicBezTo>
                    <a:pt x="345" y="25"/>
                    <a:pt x="335" y="29"/>
                    <a:pt x="354" y="29"/>
                  </a:cubicBezTo>
                  <a:cubicBezTo>
                    <a:pt x="373" y="29"/>
                    <a:pt x="380" y="36"/>
                    <a:pt x="387" y="35"/>
                  </a:cubicBezTo>
                  <a:cubicBezTo>
                    <a:pt x="393" y="33"/>
                    <a:pt x="402" y="39"/>
                    <a:pt x="396" y="46"/>
                  </a:cubicBezTo>
                  <a:cubicBezTo>
                    <a:pt x="391" y="53"/>
                    <a:pt x="391" y="57"/>
                    <a:pt x="393" y="62"/>
                  </a:cubicBezTo>
                  <a:cubicBezTo>
                    <a:pt x="395" y="68"/>
                    <a:pt x="393" y="72"/>
                    <a:pt x="390" y="78"/>
                  </a:cubicBezTo>
                  <a:cubicBezTo>
                    <a:pt x="388" y="85"/>
                    <a:pt x="389" y="90"/>
                    <a:pt x="394" y="98"/>
                  </a:cubicBezTo>
                  <a:cubicBezTo>
                    <a:pt x="399" y="107"/>
                    <a:pt x="402" y="108"/>
                    <a:pt x="399" y="117"/>
                  </a:cubicBezTo>
                  <a:cubicBezTo>
                    <a:pt x="396" y="125"/>
                    <a:pt x="399" y="132"/>
                    <a:pt x="400" y="135"/>
                  </a:cubicBezTo>
                  <a:cubicBezTo>
                    <a:pt x="400" y="139"/>
                    <a:pt x="411" y="364"/>
                    <a:pt x="411" y="364"/>
                  </a:cubicBezTo>
                  <a:cubicBezTo>
                    <a:pt x="386" y="365"/>
                    <a:pt x="386" y="365"/>
                    <a:pt x="386" y="365"/>
                  </a:cubicBezTo>
                  <a:cubicBezTo>
                    <a:pt x="382" y="379"/>
                    <a:pt x="382" y="379"/>
                    <a:pt x="382" y="379"/>
                  </a:cubicBezTo>
                  <a:cubicBezTo>
                    <a:pt x="173" y="268"/>
                    <a:pt x="173" y="268"/>
                    <a:pt x="173" y="268"/>
                  </a:cubicBezTo>
                  <a:cubicBezTo>
                    <a:pt x="121" y="296"/>
                    <a:pt x="121" y="296"/>
                    <a:pt x="121" y="296"/>
                  </a:cubicBezTo>
                  <a:cubicBezTo>
                    <a:pt x="121" y="296"/>
                    <a:pt x="98" y="261"/>
                    <a:pt x="64" y="269"/>
                  </a:cubicBezTo>
                  <a:close/>
                </a:path>
              </a:pathLst>
            </a:custGeom>
            <a:solidFill>
              <a:srgbClr val="DDDDDD">
                <a:alpha val="30000"/>
              </a:srgbClr>
            </a:solidFill>
            <a:ln w="3175" cap="rnd">
              <a:noFill/>
              <a:prstDash val="solid"/>
              <a:round/>
              <a:headEnd/>
              <a:tailEnd/>
            </a:ln>
          </p:spPr>
          <p:txBody>
            <a:bodyPr/>
            <a:lstStyle/>
            <a:p>
              <a:endParaRPr lang="en-US"/>
            </a:p>
          </p:txBody>
        </p:sp>
        <p:sp>
          <p:nvSpPr>
            <p:cNvPr id="311" name="Freeform 414"/>
            <p:cNvSpPr>
              <a:spLocks/>
            </p:cNvSpPr>
            <p:nvPr/>
          </p:nvSpPr>
          <p:spPr bwMode="auto">
            <a:xfrm>
              <a:off x="4489450" y="3721100"/>
              <a:ext cx="269875" cy="250825"/>
            </a:xfrm>
            <a:custGeom>
              <a:avLst/>
              <a:gdLst>
                <a:gd name="T0" fmla="*/ 1 w 306"/>
                <a:gd name="T1" fmla="*/ 2 h 284"/>
                <a:gd name="T2" fmla="*/ 1 w 306"/>
                <a:gd name="T3" fmla="*/ 1 h 284"/>
                <a:gd name="T4" fmla="*/ 1 w 306"/>
                <a:gd name="T5" fmla="*/ 1 h 284"/>
                <a:gd name="T6" fmla="*/ 1 w 306"/>
                <a:gd name="T7" fmla="*/ 1 h 284"/>
                <a:gd name="T8" fmla="*/ 1 w 306"/>
                <a:gd name="T9" fmla="*/ 1 h 284"/>
                <a:gd name="T10" fmla="*/ 1 w 306"/>
                <a:gd name="T11" fmla="*/ 1 h 284"/>
                <a:gd name="T12" fmla="*/ 1 w 306"/>
                <a:gd name="T13" fmla="*/ 1 h 284"/>
                <a:gd name="T14" fmla="*/ 1 w 306"/>
                <a:gd name="T15" fmla="*/ 1 h 284"/>
                <a:gd name="T16" fmla="*/ 1 w 306"/>
                <a:gd name="T17" fmla="*/ 1 h 284"/>
                <a:gd name="T18" fmla="*/ 1 w 306"/>
                <a:gd name="T19" fmla="*/ 1 h 284"/>
                <a:gd name="T20" fmla="*/ 1 w 306"/>
                <a:gd name="T21" fmla="*/ 1 h 284"/>
                <a:gd name="T22" fmla="*/ 1 w 306"/>
                <a:gd name="T23" fmla="*/ 1 h 284"/>
                <a:gd name="T24" fmla="*/ 1 w 306"/>
                <a:gd name="T25" fmla="*/ 1 h 284"/>
                <a:gd name="T26" fmla="*/ 1 w 306"/>
                <a:gd name="T27" fmla="*/ 1 h 284"/>
                <a:gd name="T28" fmla="*/ 1 w 306"/>
                <a:gd name="T29" fmla="*/ 1 h 284"/>
                <a:gd name="T30" fmla="*/ 1 w 306"/>
                <a:gd name="T31" fmla="*/ 1 h 284"/>
                <a:gd name="T32" fmla="*/ 2 w 306"/>
                <a:gd name="T33" fmla="*/ 1 h 284"/>
                <a:gd name="T34" fmla="*/ 2 w 306"/>
                <a:gd name="T35" fmla="*/ 1 h 284"/>
                <a:gd name="T36" fmla="*/ 2 w 306"/>
                <a:gd name="T37" fmla="*/ 1 h 284"/>
                <a:gd name="T38" fmla="*/ 2 w 306"/>
                <a:gd name="T39" fmla="*/ 1 h 284"/>
                <a:gd name="T40" fmla="*/ 2 w 306"/>
                <a:gd name="T41" fmla="*/ 1 h 284"/>
                <a:gd name="T42" fmla="*/ 3 w 306"/>
                <a:gd name="T43" fmla="*/ 1 h 284"/>
                <a:gd name="T44" fmla="*/ 2 w 306"/>
                <a:gd name="T45" fmla="*/ 1 h 284"/>
                <a:gd name="T46" fmla="*/ 2 w 306"/>
                <a:gd name="T47" fmla="*/ 1 h 284"/>
                <a:gd name="T48" fmla="*/ 2 w 306"/>
                <a:gd name="T49" fmla="*/ 1 h 284"/>
                <a:gd name="T50" fmla="*/ 2 w 306"/>
                <a:gd name="T51" fmla="*/ 1 h 284"/>
                <a:gd name="T52" fmla="*/ 2 w 306"/>
                <a:gd name="T53" fmla="*/ 1 h 284"/>
                <a:gd name="T54" fmla="*/ 2 w 306"/>
                <a:gd name="T55" fmla="*/ 1 h 284"/>
                <a:gd name="T56" fmla="*/ 2 w 306"/>
                <a:gd name="T57" fmla="*/ 1 h 284"/>
                <a:gd name="T58" fmla="*/ 2 w 306"/>
                <a:gd name="T59" fmla="*/ 1 h 284"/>
                <a:gd name="T60" fmla="*/ 2 w 306"/>
                <a:gd name="T61" fmla="*/ 1 h 284"/>
                <a:gd name="T62" fmla="*/ 2 w 306"/>
                <a:gd name="T63" fmla="*/ 1 h 284"/>
                <a:gd name="T64" fmla="*/ 2 w 306"/>
                <a:gd name="T65" fmla="*/ 1 h 284"/>
                <a:gd name="T66" fmla="*/ 2 w 306"/>
                <a:gd name="T67" fmla="*/ 1 h 284"/>
                <a:gd name="T68" fmla="*/ 2 w 306"/>
                <a:gd name="T69" fmla="*/ 1 h 284"/>
                <a:gd name="T70" fmla="*/ 3 w 306"/>
                <a:gd name="T71" fmla="*/ 2 h 284"/>
                <a:gd name="T72" fmla="*/ 3 w 306"/>
                <a:gd name="T73" fmla="*/ 2 h 284"/>
                <a:gd name="T74" fmla="*/ 3 w 306"/>
                <a:gd name="T75" fmla="*/ 2 h 284"/>
                <a:gd name="T76" fmla="*/ 3 w 306"/>
                <a:gd name="T77" fmla="*/ 2 h 284"/>
                <a:gd name="T78" fmla="*/ 3 w 306"/>
                <a:gd name="T79" fmla="*/ 2 h 284"/>
                <a:gd name="T80" fmla="*/ 2 w 306"/>
                <a:gd name="T81" fmla="*/ 2 h 284"/>
                <a:gd name="T82" fmla="*/ 2 w 306"/>
                <a:gd name="T83" fmla="*/ 2 h 284"/>
                <a:gd name="T84" fmla="*/ 2 w 306"/>
                <a:gd name="T85" fmla="*/ 2 h 284"/>
                <a:gd name="T86" fmla="*/ 2 w 306"/>
                <a:gd name="T87" fmla="*/ 2 h 284"/>
                <a:gd name="T88" fmla="*/ 2 w 306"/>
                <a:gd name="T89" fmla="*/ 2 h 284"/>
                <a:gd name="T90" fmla="*/ 2 w 306"/>
                <a:gd name="T91" fmla="*/ 2 h 284"/>
                <a:gd name="T92" fmla="*/ 2 w 306"/>
                <a:gd name="T93" fmla="*/ 2 h 284"/>
                <a:gd name="T94" fmla="*/ 2 w 306"/>
                <a:gd name="T95" fmla="*/ 2 h 284"/>
                <a:gd name="T96" fmla="*/ 2 w 306"/>
                <a:gd name="T97" fmla="*/ 2 h 284"/>
                <a:gd name="T98" fmla="*/ 2 w 306"/>
                <a:gd name="T99" fmla="*/ 2 h 284"/>
                <a:gd name="T100" fmla="*/ 2 w 306"/>
                <a:gd name="T101" fmla="*/ 2 h 284"/>
                <a:gd name="T102" fmla="*/ 2 w 306"/>
                <a:gd name="T103" fmla="*/ 2 h 284"/>
                <a:gd name="T104" fmla="*/ 2 w 306"/>
                <a:gd name="T105" fmla="*/ 2 h 284"/>
                <a:gd name="T106" fmla="*/ 1 w 306"/>
                <a:gd name="T107" fmla="*/ 2 h 28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06" h="284">
                  <a:moveTo>
                    <a:pt x="21" y="280"/>
                  </a:moveTo>
                  <a:cubicBezTo>
                    <a:pt x="17" y="213"/>
                    <a:pt x="12" y="109"/>
                    <a:pt x="12" y="107"/>
                  </a:cubicBezTo>
                  <a:cubicBezTo>
                    <a:pt x="11" y="104"/>
                    <a:pt x="8" y="97"/>
                    <a:pt x="11" y="89"/>
                  </a:cubicBezTo>
                  <a:cubicBezTo>
                    <a:pt x="14" y="80"/>
                    <a:pt x="11" y="79"/>
                    <a:pt x="6" y="70"/>
                  </a:cubicBezTo>
                  <a:cubicBezTo>
                    <a:pt x="1" y="62"/>
                    <a:pt x="0" y="57"/>
                    <a:pt x="2" y="50"/>
                  </a:cubicBezTo>
                  <a:cubicBezTo>
                    <a:pt x="5" y="44"/>
                    <a:pt x="7" y="40"/>
                    <a:pt x="5" y="34"/>
                  </a:cubicBezTo>
                  <a:cubicBezTo>
                    <a:pt x="3" y="29"/>
                    <a:pt x="3" y="25"/>
                    <a:pt x="8" y="18"/>
                  </a:cubicBezTo>
                  <a:cubicBezTo>
                    <a:pt x="10" y="17"/>
                    <a:pt x="10" y="15"/>
                    <a:pt x="10" y="14"/>
                  </a:cubicBezTo>
                  <a:cubicBezTo>
                    <a:pt x="10" y="14"/>
                    <a:pt x="14" y="18"/>
                    <a:pt x="18" y="19"/>
                  </a:cubicBezTo>
                  <a:cubicBezTo>
                    <a:pt x="22" y="19"/>
                    <a:pt x="31" y="19"/>
                    <a:pt x="33" y="19"/>
                  </a:cubicBezTo>
                  <a:cubicBezTo>
                    <a:pt x="36" y="19"/>
                    <a:pt x="38" y="17"/>
                    <a:pt x="44" y="20"/>
                  </a:cubicBezTo>
                  <a:cubicBezTo>
                    <a:pt x="50" y="22"/>
                    <a:pt x="60" y="16"/>
                    <a:pt x="65" y="22"/>
                  </a:cubicBezTo>
                  <a:cubicBezTo>
                    <a:pt x="69" y="27"/>
                    <a:pt x="72" y="20"/>
                    <a:pt x="81" y="24"/>
                  </a:cubicBezTo>
                  <a:cubicBezTo>
                    <a:pt x="91" y="27"/>
                    <a:pt x="99" y="26"/>
                    <a:pt x="104" y="30"/>
                  </a:cubicBezTo>
                  <a:cubicBezTo>
                    <a:pt x="109" y="34"/>
                    <a:pt x="100" y="47"/>
                    <a:pt x="114" y="35"/>
                  </a:cubicBezTo>
                  <a:cubicBezTo>
                    <a:pt x="128" y="22"/>
                    <a:pt x="128" y="18"/>
                    <a:pt x="138" y="16"/>
                  </a:cubicBezTo>
                  <a:cubicBezTo>
                    <a:pt x="147" y="13"/>
                    <a:pt x="189" y="0"/>
                    <a:pt x="195" y="3"/>
                  </a:cubicBezTo>
                  <a:cubicBezTo>
                    <a:pt x="202" y="6"/>
                    <a:pt x="222" y="13"/>
                    <a:pt x="227" y="13"/>
                  </a:cubicBezTo>
                  <a:cubicBezTo>
                    <a:pt x="233" y="14"/>
                    <a:pt x="242" y="13"/>
                    <a:pt x="245" y="12"/>
                  </a:cubicBezTo>
                  <a:cubicBezTo>
                    <a:pt x="248" y="10"/>
                    <a:pt x="258" y="7"/>
                    <a:pt x="258" y="7"/>
                  </a:cubicBezTo>
                  <a:cubicBezTo>
                    <a:pt x="272" y="4"/>
                    <a:pt x="272" y="4"/>
                    <a:pt x="272" y="4"/>
                  </a:cubicBezTo>
                  <a:cubicBezTo>
                    <a:pt x="272" y="4"/>
                    <a:pt x="269" y="40"/>
                    <a:pt x="293" y="72"/>
                  </a:cubicBezTo>
                  <a:cubicBezTo>
                    <a:pt x="291" y="80"/>
                    <a:pt x="290" y="94"/>
                    <a:pt x="289" y="101"/>
                  </a:cubicBezTo>
                  <a:cubicBezTo>
                    <a:pt x="289" y="107"/>
                    <a:pt x="291" y="120"/>
                    <a:pt x="282" y="119"/>
                  </a:cubicBezTo>
                  <a:cubicBezTo>
                    <a:pt x="272" y="117"/>
                    <a:pt x="267" y="114"/>
                    <a:pt x="262" y="104"/>
                  </a:cubicBezTo>
                  <a:cubicBezTo>
                    <a:pt x="256" y="93"/>
                    <a:pt x="243" y="82"/>
                    <a:pt x="238" y="80"/>
                  </a:cubicBezTo>
                  <a:cubicBezTo>
                    <a:pt x="233" y="78"/>
                    <a:pt x="230" y="72"/>
                    <a:pt x="231" y="67"/>
                  </a:cubicBezTo>
                  <a:cubicBezTo>
                    <a:pt x="232" y="62"/>
                    <a:pt x="228" y="61"/>
                    <a:pt x="227" y="65"/>
                  </a:cubicBezTo>
                  <a:cubicBezTo>
                    <a:pt x="225" y="70"/>
                    <a:pt x="221" y="77"/>
                    <a:pt x="227" y="81"/>
                  </a:cubicBezTo>
                  <a:cubicBezTo>
                    <a:pt x="233" y="85"/>
                    <a:pt x="236" y="83"/>
                    <a:pt x="234" y="89"/>
                  </a:cubicBezTo>
                  <a:cubicBezTo>
                    <a:pt x="232" y="94"/>
                    <a:pt x="234" y="98"/>
                    <a:pt x="239" y="100"/>
                  </a:cubicBezTo>
                  <a:cubicBezTo>
                    <a:pt x="243" y="103"/>
                    <a:pt x="242" y="104"/>
                    <a:pt x="248" y="109"/>
                  </a:cubicBezTo>
                  <a:cubicBezTo>
                    <a:pt x="253" y="114"/>
                    <a:pt x="263" y="121"/>
                    <a:pt x="262" y="129"/>
                  </a:cubicBezTo>
                  <a:cubicBezTo>
                    <a:pt x="260" y="136"/>
                    <a:pt x="262" y="131"/>
                    <a:pt x="269" y="140"/>
                  </a:cubicBezTo>
                  <a:cubicBezTo>
                    <a:pt x="277" y="148"/>
                    <a:pt x="280" y="153"/>
                    <a:pt x="280" y="159"/>
                  </a:cubicBezTo>
                  <a:cubicBezTo>
                    <a:pt x="279" y="164"/>
                    <a:pt x="288" y="180"/>
                    <a:pt x="297" y="191"/>
                  </a:cubicBezTo>
                  <a:cubicBezTo>
                    <a:pt x="306" y="202"/>
                    <a:pt x="288" y="215"/>
                    <a:pt x="293" y="217"/>
                  </a:cubicBezTo>
                  <a:cubicBezTo>
                    <a:pt x="297" y="219"/>
                    <a:pt x="295" y="220"/>
                    <a:pt x="292" y="222"/>
                  </a:cubicBezTo>
                  <a:cubicBezTo>
                    <a:pt x="288" y="224"/>
                    <a:pt x="289" y="227"/>
                    <a:pt x="292" y="232"/>
                  </a:cubicBezTo>
                  <a:cubicBezTo>
                    <a:pt x="294" y="236"/>
                    <a:pt x="295" y="241"/>
                    <a:pt x="295" y="241"/>
                  </a:cubicBezTo>
                  <a:cubicBezTo>
                    <a:pt x="295" y="241"/>
                    <a:pt x="289" y="252"/>
                    <a:pt x="284" y="250"/>
                  </a:cubicBezTo>
                  <a:cubicBezTo>
                    <a:pt x="278" y="248"/>
                    <a:pt x="274" y="247"/>
                    <a:pt x="272" y="253"/>
                  </a:cubicBezTo>
                  <a:cubicBezTo>
                    <a:pt x="270" y="259"/>
                    <a:pt x="274" y="263"/>
                    <a:pt x="270" y="263"/>
                  </a:cubicBezTo>
                  <a:cubicBezTo>
                    <a:pt x="265" y="263"/>
                    <a:pt x="262" y="263"/>
                    <a:pt x="264" y="266"/>
                  </a:cubicBezTo>
                  <a:cubicBezTo>
                    <a:pt x="265" y="269"/>
                    <a:pt x="265" y="273"/>
                    <a:pt x="263" y="274"/>
                  </a:cubicBezTo>
                  <a:cubicBezTo>
                    <a:pt x="262" y="274"/>
                    <a:pt x="261" y="275"/>
                    <a:pt x="259" y="274"/>
                  </a:cubicBezTo>
                  <a:cubicBezTo>
                    <a:pt x="258" y="273"/>
                    <a:pt x="258" y="268"/>
                    <a:pt x="255" y="269"/>
                  </a:cubicBezTo>
                  <a:cubicBezTo>
                    <a:pt x="253" y="270"/>
                    <a:pt x="251" y="273"/>
                    <a:pt x="252" y="275"/>
                  </a:cubicBezTo>
                  <a:cubicBezTo>
                    <a:pt x="254" y="277"/>
                    <a:pt x="256" y="280"/>
                    <a:pt x="255" y="281"/>
                  </a:cubicBezTo>
                  <a:cubicBezTo>
                    <a:pt x="254" y="282"/>
                    <a:pt x="250" y="283"/>
                    <a:pt x="248" y="284"/>
                  </a:cubicBezTo>
                  <a:cubicBezTo>
                    <a:pt x="247" y="284"/>
                    <a:pt x="241" y="283"/>
                    <a:pt x="241" y="283"/>
                  </a:cubicBezTo>
                  <a:cubicBezTo>
                    <a:pt x="236" y="279"/>
                    <a:pt x="236" y="279"/>
                    <a:pt x="236" y="279"/>
                  </a:cubicBezTo>
                  <a:cubicBezTo>
                    <a:pt x="236" y="279"/>
                    <a:pt x="225" y="276"/>
                    <a:pt x="221" y="276"/>
                  </a:cubicBezTo>
                  <a:cubicBezTo>
                    <a:pt x="217" y="276"/>
                    <a:pt x="21" y="280"/>
                    <a:pt x="21" y="280"/>
                  </a:cubicBezTo>
                  <a:close/>
                </a:path>
              </a:pathLst>
            </a:custGeom>
            <a:solidFill>
              <a:srgbClr val="DDDDDD">
                <a:alpha val="30000"/>
              </a:srgbClr>
            </a:solidFill>
            <a:ln w="3175" cap="rnd">
              <a:noFill/>
              <a:prstDash val="solid"/>
              <a:round/>
              <a:headEnd/>
              <a:tailEnd/>
            </a:ln>
          </p:spPr>
          <p:txBody>
            <a:bodyPr/>
            <a:lstStyle/>
            <a:p>
              <a:endParaRPr lang="en-US"/>
            </a:p>
          </p:txBody>
        </p:sp>
        <p:sp>
          <p:nvSpPr>
            <p:cNvPr id="312" name="Freeform 415"/>
            <p:cNvSpPr>
              <a:spLocks/>
            </p:cNvSpPr>
            <p:nvPr/>
          </p:nvSpPr>
          <p:spPr bwMode="auto">
            <a:xfrm>
              <a:off x="3536950" y="3800475"/>
              <a:ext cx="211138" cy="157162"/>
            </a:xfrm>
            <a:custGeom>
              <a:avLst/>
              <a:gdLst>
                <a:gd name="T0" fmla="*/ 1 w 238"/>
                <a:gd name="T1" fmla="*/ 0 h 178"/>
                <a:gd name="T2" fmla="*/ 2 w 238"/>
                <a:gd name="T3" fmla="*/ 1 h 178"/>
                <a:gd name="T4" fmla="*/ 2 w 238"/>
                <a:gd name="T5" fmla="*/ 1 h 178"/>
                <a:gd name="T6" fmla="*/ 2 w 238"/>
                <a:gd name="T7" fmla="*/ 1 h 178"/>
                <a:gd name="T8" fmla="*/ 1 w 238"/>
                <a:gd name="T9" fmla="*/ 1 h 178"/>
                <a:gd name="T10" fmla="*/ 1 w 238"/>
                <a:gd name="T11" fmla="*/ 1 h 178"/>
                <a:gd name="T12" fmla="*/ 1 w 238"/>
                <a:gd name="T13" fmla="*/ 1 h 178"/>
                <a:gd name="T14" fmla="*/ 1 w 238"/>
                <a:gd name="T15" fmla="*/ 2 h 178"/>
                <a:gd name="T16" fmla="*/ 0 w 238"/>
                <a:gd name="T17" fmla="*/ 2 h 178"/>
                <a:gd name="T18" fmla="*/ 1 w 238"/>
                <a:gd name="T19" fmla="*/ 1 h 178"/>
                <a:gd name="T20" fmla="*/ 1 w 238"/>
                <a:gd name="T21" fmla="*/ 1 h 178"/>
                <a:gd name="T22" fmla="*/ 1 w 238"/>
                <a:gd name="T23" fmla="*/ 1 h 178"/>
                <a:gd name="T24" fmla="*/ 1 w 238"/>
                <a:gd name="T25" fmla="*/ 1 h 178"/>
                <a:gd name="T26" fmla="*/ 1 w 238"/>
                <a:gd name="T27" fmla="*/ 1 h 178"/>
                <a:gd name="T28" fmla="*/ 1 w 238"/>
                <a:gd name="T29" fmla="*/ 1 h 178"/>
                <a:gd name="T30" fmla="*/ 1 w 238"/>
                <a:gd name="T31" fmla="*/ 1 h 178"/>
                <a:gd name="T32" fmla="*/ 1 w 238"/>
                <a:gd name="T33" fmla="*/ 0 h 17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38" h="178">
                  <a:moveTo>
                    <a:pt x="126" y="0"/>
                  </a:moveTo>
                  <a:cubicBezTo>
                    <a:pt x="237" y="6"/>
                    <a:pt x="237" y="6"/>
                    <a:pt x="237" y="6"/>
                  </a:cubicBezTo>
                  <a:cubicBezTo>
                    <a:pt x="238" y="21"/>
                    <a:pt x="238" y="21"/>
                    <a:pt x="238" y="21"/>
                  </a:cubicBezTo>
                  <a:cubicBezTo>
                    <a:pt x="231" y="56"/>
                    <a:pt x="231" y="56"/>
                    <a:pt x="231" y="56"/>
                  </a:cubicBezTo>
                  <a:cubicBezTo>
                    <a:pt x="148" y="48"/>
                    <a:pt x="148" y="48"/>
                    <a:pt x="148" y="48"/>
                  </a:cubicBezTo>
                  <a:cubicBezTo>
                    <a:pt x="135" y="120"/>
                    <a:pt x="135" y="120"/>
                    <a:pt x="135" y="120"/>
                  </a:cubicBezTo>
                  <a:cubicBezTo>
                    <a:pt x="135" y="120"/>
                    <a:pt x="104" y="128"/>
                    <a:pt x="102" y="139"/>
                  </a:cubicBezTo>
                  <a:cubicBezTo>
                    <a:pt x="101" y="151"/>
                    <a:pt x="100" y="178"/>
                    <a:pt x="100" y="178"/>
                  </a:cubicBezTo>
                  <a:cubicBezTo>
                    <a:pt x="0" y="169"/>
                    <a:pt x="0" y="169"/>
                    <a:pt x="0" y="169"/>
                  </a:cubicBezTo>
                  <a:cubicBezTo>
                    <a:pt x="0" y="169"/>
                    <a:pt x="5" y="146"/>
                    <a:pt x="13" y="143"/>
                  </a:cubicBezTo>
                  <a:cubicBezTo>
                    <a:pt x="21" y="140"/>
                    <a:pt x="25" y="134"/>
                    <a:pt x="27" y="130"/>
                  </a:cubicBezTo>
                  <a:cubicBezTo>
                    <a:pt x="29" y="125"/>
                    <a:pt x="33" y="108"/>
                    <a:pt x="39" y="101"/>
                  </a:cubicBezTo>
                  <a:cubicBezTo>
                    <a:pt x="46" y="94"/>
                    <a:pt x="54" y="87"/>
                    <a:pt x="58" y="83"/>
                  </a:cubicBezTo>
                  <a:cubicBezTo>
                    <a:pt x="62" y="78"/>
                    <a:pt x="72" y="66"/>
                    <a:pt x="76" y="58"/>
                  </a:cubicBezTo>
                  <a:cubicBezTo>
                    <a:pt x="79" y="50"/>
                    <a:pt x="82" y="35"/>
                    <a:pt x="90" y="33"/>
                  </a:cubicBezTo>
                  <a:cubicBezTo>
                    <a:pt x="98" y="30"/>
                    <a:pt x="114" y="25"/>
                    <a:pt x="117" y="18"/>
                  </a:cubicBezTo>
                  <a:cubicBezTo>
                    <a:pt x="120" y="12"/>
                    <a:pt x="126" y="0"/>
                    <a:pt x="126" y="0"/>
                  </a:cubicBezTo>
                  <a:close/>
                </a:path>
              </a:pathLst>
            </a:custGeom>
            <a:solidFill>
              <a:srgbClr val="DDDDDD">
                <a:alpha val="30000"/>
              </a:srgbClr>
            </a:solidFill>
            <a:ln w="3175" cap="rnd">
              <a:noFill/>
              <a:prstDash val="solid"/>
              <a:round/>
              <a:headEnd/>
              <a:tailEnd/>
            </a:ln>
          </p:spPr>
          <p:txBody>
            <a:bodyPr/>
            <a:lstStyle/>
            <a:p>
              <a:endParaRPr lang="en-US"/>
            </a:p>
          </p:txBody>
        </p:sp>
        <p:sp>
          <p:nvSpPr>
            <p:cNvPr id="313" name="Freeform 416"/>
            <p:cNvSpPr>
              <a:spLocks/>
            </p:cNvSpPr>
            <p:nvPr/>
          </p:nvSpPr>
          <p:spPr bwMode="auto">
            <a:xfrm>
              <a:off x="3616325" y="3878263"/>
              <a:ext cx="398463" cy="384175"/>
            </a:xfrm>
            <a:custGeom>
              <a:avLst/>
              <a:gdLst>
                <a:gd name="T0" fmla="*/ 1 w 451"/>
                <a:gd name="T1" fmla="*/ 2 h 434"/>
                <a:gd name="T2" fmla="*/ 1 w 451"/>
                <a:gd name="T3" fmla="*/ 2 h 434"/>
                <a:gd name="T4" fmla="*/ 1 w 451"/>
                <a:gd name="T5" fmla="*/ 2 h 434"/>
                <a:gd name="T6" fmla="*/ 2 w 451"/>
                <a:gd name="T7" fmla="*/ 2 h 434"/>
                <a:gd name="T8" fmla="*/ 2 w 451"/>
                <a:gd name="T9" fmla="*/ 2 h 434"/>
                <a:gd name="T10" fmla="*/ 2 w 451"/>
                <a:gd name="T11" fmla="*/ 1 h 434"/>
                <a:gd name="T12" fmla="*/ 3 w 451"/>
                <a:gd name="T13" fmla="*/ 1 h 434"/>
                <a:gd name="T14" fmla="*/ 4 w 451"/>
                <a:gd name="T15" fmla="*/ 1 h 434"/>
                <a:gd name="T16" fmla="*/ 4 w 451"/>
                <a:gd name="T17" fmla="*/ 1 h 434"/>
                <a:gd name="T18" fmla="*/ 4 w 451"/>
                <a:gd name="T19" fmla="*/ 2 h 434"/>
                <a:gd name="T20" fmla="*/ 4 w 451"/>
                <a:gd name="T21" fmla="*/ 2 h 434"/>
                <a:gd name="T22" fmla="*/ 4 w 451"/>
                <a:gd name="T23" fmla="*/ 2 h 434"/>
                <a:gd name="T24" fmla="*/ 4 w 451"/>
                <a:gd name="T25" fmla="*/ 3 h 434"/>
                <a:gd name="T26" fmla="*/ 3 w 451"/>
                <a:gd name="T27" fmla="*/ 3 h 434"/>
                <a:gd name="T28" fmla="*/ 3 w 451"/>
                <a:gd name="T29" fmla="*/ 3 h 434"/>
                <a:gd name="T30" fmla="*/ 2 w 451"/>
                <a:gd name="T31" fmla="*/ 3 h 434"/>
                <a:gd name="T32" fmla="*/ 2 w 451"/>
                <a:gd name="T33" fmla="*/ 3 h 434"/>
                <a:gd name="T34" fmla="*/ 2 w 451"/>
                <a:gd name="T35" fmla="*/ 3 h 434"/>
                <a:gd name="T36" fmla="*/ 2 w 451"/>
                <a:gd name="T37" fmla="*/ 3 h 434"/>
                <a:gd name="T38" fmla="*/ 2 w 451"/>
                <a:gd name="T39" fmla="*/ 3 h 434"/>
                <a:gd name="T40" fmla="*/ 2 w 451"/>
                <a:gd name="T41" fmla="*/ 3 h 434"/>
                <a:gd name="T42" fmla="*/ 2 w 451"/>
                <a:gd name="T43" fmla="*/ 3 h 434"/>
                <a:gd name="T44" fmla="*/ 2 w 451"/>
                <a:gd name="T45" fmla="*/ 4 h 434"/>
                <a:gd name="T46" fmla="*/ 2 w 451"/>
                <a:gd name="T47" fmla="*/ 4 h 434"/>
                <a:gd name="T48" fmla="*/ 1 w 451"/>
                <a:gd name="T49" fmla="*/ 4 h 434"/>
                <a:gd name="T50" fmla="*/ 1 w 451"/>
                <a:gd name="T51" fmla="*/ 4 h 434"/>
                <a:gd name="T52" fmla="*/ 1 w 451"/>
                <a:gd name="T53" fmla="*/ 4 h 434"/>
                <a:gd name="T54" fmla="*/ 1 w 451"/>
                <a:gd name="T55" fmla="*/ 4 h 434"/>
                <a:gd name="T56" fmla="*/ 1 w 451"/>
                <a:gd name="T57" fmla="*/ 4 h 434"/>
                <a:gd name="T58" fmla="*/ 1 w 451"/>
                <a:gd name="T59" fmla="*/ 4 h 434"/>
                <a:gd name="T60" fmla="*/ 1 w 451"/>
                <a:gd name="T61" fmla="*/ 4 h 434"/>
                <a:gd name="T62" fmla="*/ 1 w 451"/>
                <a:gd name="T63" fmla="*/ 3 h 434"/>
                <a:gd name="T64" fmla="*/ 1 w 451"/>
                <a:gd name="T65" fmla="*/ 3 h 434"/>
                <a:gd name="T66" fmla="*/ 1 w 451"/>
                <a:gd name="T67" fmla="*/ 3 h 434"/>
                <a:gd name="T68" fmla="*/ 1 w 451"/>
                <a:gd name="T69" fmla="*/ 3 h 434"/>
                <a:gd name="T70" fmla="*/ 1 w 451"/>
                <a:gd name="T71" fmla="*/ 3 h 434"/>
                <a:gd name="T72" fmla="*/ 1 w 451"/>
                <a:gd name="T73" fmla="*/ 3 h 434"/>
                <a:gd name="T74" fmla="*/ 1 w 451"/>
                <a:gd name="T75" fmla="*/ 3 h 434"/>
                <a:gd name="T76" fmla="*/ 1 w 451"/>
                <a:gd name="T77" fmla="*/ 3 h 43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51" h="434">
                  <a:moveTo>
                    <a:pt x="6" y="284"/>
                  </a:moveTo>
                  <a:cubicBezTo>
                    <a:pt x="15" y="289"/>
                    <a:pt x="14" y="263"/>
                    <a:pt x="21" y="260"/>
                  </a:cubicBezTo>
                  <a:cubicBezTo>
                    <a:pt x="28" y="257"/>
                    <a:pt x="31" y="261"/>
                    <a:pt x="36" y="269"/>
                  </a:cubicBezTo>
                  <a:cubicBezTo>
                    <a:pt x="41" y="277"/>
                    <a:pt x="42" y="271"/>
                    <a:pt x="46" y="266"/>
                  </a:cubicBezTo>
                  <a:cubicBezTo>
                    <a:pt x="49" y="261"/>
                    <a:pt x="63" y="269"/>
                    <a:pt x="63" y="269"/>
                  </a:cubicBezTo>
                  <a:cubicBezTo>
                    <a:pt x="63" y="269"/>
                    <a:pt x="81" y="269"/>
                    <a:pt x="81" y="263"/>
                  </a:cubicBezTo>
                  <a:cubicBezTo>
                    <a:pt x="81" y="257"/>
                    <a:pt x="90" y="268"/>
                    <a:pt x="90" y="268"/>
                  </a:cubicBezTo>
                  <a:cubicBezTo>
                    <a:pt x="186" y="271"/>
                    <a:pt x="186" y="271"/>
                    <a:pt x="186" y="271"/>
                  </a:cubicBezTo>
                  <a:cubicBezTo>
                    <a:pt x="186" y="266"/>
                    <a:pt x="192" y="248"/>
                    <a:pt x="189" y="248"/>
                  </a:cubicBezTo>
                  <a:cubicBezTo>
                    <a:pt x="187" y="248"/>
                    <a:pt x="185" y="242"/>
                    <a:pt x="185" y="242"/>
                  </a:cubicBezTo>
                  <a:cubicBezTo>
                    <a:pt x="189" y="0"/>
                    <a:pt x="189" y="0"/>
                    <a:pt x="189" y="0"/>
                  </a:cubicBezTo>
                  <a:cubicBezTo>
                    <a:pt x="230" y="2"/>
                    <a:pt x="230" y="2"/>
                    <a:pt x="230" y="2"/>
                  </a:cubicBezTo>
                  <a:cubicBezTo>
                    <a:pt x="231" y="2"/>
                    <a:pt x="231" y="2"/>
                    <a:pt x="231" y="2"/>
                  </a:cubicBezTo>
                  <a:cubicBezTo>
                    <a:pt x="370" y="117"/>
                    <a:pt x="370" y="117"/>
                    <a:pt x="370" y="117"/>
                  </a:cubicBezTo>
                  <a:cubicBezTo>
                    <a:pt x="370" y="117"/>
                    <a:pt x="375" y="124"/>
                    <a:pt x="374" y="128"/>
                  </a:cubicBezTo>
                  <a:cubicBezTo>
                    <a:pt x="373" y="131"/>
                    <a:pt x="376" y="139"/>
                    <a:pt x="381" y="139"/>
                  </a:cubicBezTo>
                  <a:cubicBezTo>
                    <a:pt x="385" y="139"/>
                    <a:pt x="389" y="136"/>
                    <a:pt x="393" y="140"/>
                  </a:cubicBezTo>
                  <a:cubicBezTo>
                    <a:pt x="397" y="143"/>
                    <a:pt x="401" y="146"/>
                    <a:pt x="404" y="150"/>
                  </a:cubicBezTo>
                  <a:cubicBezTo>
                    <a:pt x="407" y="153"/>
                    <a:pt x="416" y="147"/>
                    <a:pt x="418" y="151"/>
                  </a:cubicBezTo>
                  <a:cubicBezTo>
                    <a:pt x="420" y="154"/>
                    <a:pt x="429" y="167"/>
                    <a:pt x="427" y="170"/>
                  </a:cubicBezTo>
                  <a:cubicBezTo>
                    <a:pt x="425" y="174"/>
                    <a:pt x="423" y="180"/>
                    <a:pt x="423" y="180"/>
                  </a:cubicBezTo>
                  <a:cubicBezTo>
                    <a:pt x="423" y="180"/>
                    <a:pt x="437" y="181"/>
                    <a:pt x="447" y="181"/>
                  </a:cubicBezTo>
                  <a:cubicBezTo>
                    <a:pt x="447" y="181"/>
                    <a:pt x="451" y="227"/>
                    <a:pt x="449" y="243"/>
                  </a:cubicBezTo>
                  <a:cubicBezTo>
                    <a:pt x="447" y="258"/>
                    <a:pt x="439" y="258"/>
                    <a:pt x="440" y="265"/>
                  </a:cubicBezTo>
                  <a:cubicBezTo>
                    <a:pt x="441" y="271"/>
                    <a:pt x="434" y="285"/>
                    <a:pt x="428" y="288"/>
                  </a:cubicBezTo>
                  <a:cubicBezTo>
                    <a:pt x="423" y="291"/>
                    <a:pt x="408" y="288"/>
                    <a:pt x="403" y="288"/>
                  </a:cubicBezTo>
                  <a:cubicBezTo>
                    <a:pt x="397" y="288"/>
                    <a:pt x="387" y="286"/>
                    <a:pt x="383" y="287"/>
                  </a:cubicBezTo>
                  <a:cubicBezTo>
                    <a:pt x="379" y="288"/>
                    <a:pt x="365" y="287"/>
                    <a:pt x="365" y="287"/>
                  </a:cubicBezTo>
                  <a:cubicBezTo>
                    <a:pt x="365" y="287"/>
                    <a:pt x="365" y="298"/>
                    <a:pt x="352" y="296"/>
                  </a:cubicBezTo>
                  <a:cubicBezTo>
                    <a:pt x="339" y="293"/>
                    <a:pt x="318" y="278"/>
                    <a:pt x="311" y="289"/>
                  </a:cubicBezTo>
                  <a:cubicBezTo>
                    <a:pt x="303" y="300"/>
                    <a:pt x="298" y="303"/>
                    <a:pt x="292" y="303"/>
                  </a:cubicBezTo>
                  <a:cubicBezTo>
                    <a:pt x="285" y="303"/>
                    <a:pt x="280" y="302"/>
                    <a:pt x="280" y="305"/>
                  </a:cubicBezTo>
                  <a:cubicBezTo>
                    <a:pt x="280" y="309"/>
                    <a:pt x="275" y="314"/>
                    <a:pt x="271" y="315"/>
                  </a:cubicBezTo>
                  <a:cubicBezTo>
                    <a:pt x="267" y="316"/>
                    <a:pt x="256" y="319"/>
                    <a:pt x="256" y="319"/>
                  </a:cubicBezTo>
                  <a:cubicBezTo>
                    <a:pt x="256" y="319"/>
                    <a:pt x="248" y="320"/>
                    <a:pt x="247" y="323"/>
                  </a:cubicBezTo>
                  <a:cubicBezTo>
                    <a:pt x="246" y="326"/>
                    <a:pt x="245" y="338"/>
                    <a:pt x="245" y="338"/>
                  </a:cubicBezTo>
                  <a:cubicBezTo>
                    <a:pt x="245" y="338"/>
                    <a:pt x="239" y="344"/>
                    <a:pt x="236" y="340"/>
                  </a:cubicBezTo>
                  <a:cubicBezTo>
                    <a:pt x="233" y="335"/>
                    <a:pt x="230" y="336"/>
                    <a:pt x="227" y="334"/>
                  </a:cubicBezTo>
                  <a:cubicBezTo>
                    <a:pt x="224" y="332"/>
                    <a:pt x="226" y="323"/>
                    <a:pt x="220" y="326"/>
                  </a:cubicBezTo>
                  <a:cubicBezTo>
                    <a:pt x="215" y="330"/>
                    <a:pt x="212" y="333"/>
                    <a:pt x="213" y="336"/>
                  </a:cubicBezTo>
                  <a:cubicBezTo>
                    <a:pt x="214" y="340"/>
                    <a:pt x="220" y="341"/>
                    <a:pt x="217" y="347"/>
                  </a:cubicBezTo>
                  <a:cubicBezTo>
                    <a:pt x="214" y="354"/>
                    <a:pt x="207" y="353"/>
                    <a:pt x="207" y="353"/>
                  </a:cubicBezTo>
                  <a:cubicBezTo>
                    <a:pt x="204" y="362"/>
                    <a:pt x="203" y="372"/>
                    <a:pt x="197" y="372"/>
                  </a:cubicBezTo>
                  <a:cubicBezTo>
                    <a:pt x="192" y="372"/>
                    <a:pt x="185" y="367"/>
                    <a:pt x="182" y="374"/>
                  </a:cubicBezTo>
                  <a:cubicBezTo>
                    <a:pt x="179" y="380"/>
                    <a:pt x="182" y="386"/>
                    <a:pt x="182" y="391"/>
                  </a:cubicBezTo>
                  <a:cubicBezTo>
                    <a:pt x="182" y="397"/>
                    <a:pt x="181" y="396"/>
                    <a:pt x="177" y="401"/>
                  </a:cubicBezTo>
                  <a:cubicBezTo>
                    <a:pt x="172" y="407"/>
                    <a:pt x="170" y="409"/>
                    <a:pt x="173" y="412"/>
                  </a:cubicBezTo>
                  <a:cubicBezTo>
                    <a:pt x="177" y="415"/>
                    <a:pt x="181" y="423"/>
                    <a:pt x="175" y="423"/>
                  </a:cubicBezTo>
                  <a:cubicBezTo>
                    <a:pt x="170" y="423"/>
                    <a:pt x="161" y="418"/>
                    <a:pt x="159" y="422"/>
                  </a:cubicBezTo>
                  <a:cubicBezTo>
                    <a:pt x="157" y="426"/>
                    <a:pt x="150" y="434"/>
                    <a:pt x="151" y="425"/>
                  </a:cubicBezTo>
                  <a:cubicBezTo>
                    <a:pt x="152" y="416"/>
                    <a:pt x="155" y="410"/>
                    <a:pt x="155" y="410"/>
                  </a:cubicBezTo>
                  <a:cubicBezTo>
                    <a:pt x="155" y="410"/>
                    <a:pt x="149" y="402"/>
                    <a:pt x="147" y="407"/>
                  </a:cubicBezTo>
                  <a:cubicBezTo>
                    <a:pt x="141" y="418"/>
                    <a:pt x="140" y="418"/>
                    <a:pt x="136" y="416"/>
                  </a:cubicBezTo>
                  <a:cubicBezTo>
                    <a:pt x="132" y="415"/>
                    <a:pt x="126" y="410"/>
                    <a:pt x="127" y="416"/>
                  </a:cubicBezTo>
                  <a:cubicBezTo>
                    <a:pt x="128" y="423"/>
                    <a:pt x="121" y="422"/>
                    <a:pt x="121" y="422"/>
                  </a:cubicBezTo>
                  <a:cubicBezTo>
                    <a:pt x="121" y="422"/>
                    <a:pt x="121" y="409"/>
                    <a:pt x="117" y="411"/>
                  </a:cubicBezTo>
                  <a:cubicBezTo>
                    <a:pt x="114" y="413"/>
                    <a:pt x="111" y="413"/>
                    <a:pt x="110" y="418"/>
                  </a:cubicBezTo>
                  <a:cubicBezTo>
                    <a:pt x="108" y="422"/>
                    <a:pt x="103" y="420"/>
                    <a:pt x="103" y="420"/>
                  </a:cubicBezTo>
                  <a:cubicBezTo>
                    <a:pt x="94" y="408"/>
                    <a:pt x="94" y="408"/>
                    <a:pt x="94" y="408"/>
                  </a:cubicBezTo>
                  <a:cubicBezTo>
                    <a:pt x="94" y="408"/>
                    <a:pt x="108" y="410"/>
                    <a:pt x="101" y="403"/>
                  </a:cubicBezTo>
                  <a:cubicBezTo>
                    <a:pt x="93" y="397"/>
                    <a:pt x="89" y="396"/>
                    <a:pt x="89" y="392"/>
                  </a:cubicBezTo>
                  <a:cubicBezTo>
                    <a:pt x="89" y="389"/>
                    <a:pt x="97" y="388"/>
                    <a:pt x="97" y="388"/>
                  </a:cubicBezTo>
                  <a:cubicBezTo>
                    <a:pt x="97" y="388"/>
                    <a:pt x="94" y="371"/>
                    <a:pt x="92" y="376"/>
                  </a:cubicBezTo>
                  <a:cubicBezTo>
                    <a:pt x="90" y="380"/>
                    <a:pt x="82" y="375"/>
                    <a:pt x="82" y="375"/>
                  </a:cubicBezTo>
                  <a:cubicBezTo>
                    <a:pt x="82" y="363"/>
                    <a:pt x="82" y="363"/>
                    <a:pt x="82" y="363"/>
                  </a:cubicBezTo>
                  <a:cubicBezTo>
                    <a:pt x="73" y="352"/>
                    <a:pt x="73" y="352"/>
                    <a:pt x="73" y="352"/>
                  </a:cubicBezTo>
                  <a:cubicBezTo>
                    <a:pt x="73" y="352"/>
                    <a:pt x="62" y="346"/>
                    <a:pt x="63" y="355"/>
                  </a:cubicBezTo>
                  <a:cubicBezTo>
                    <a:pt x="65" y="364"/>
                    <a:pt x="60" y="368"/>
                    <a:pt x="57" y="367"/>
                  </a:cubicBezTo>
                  <a:cubicBezTo>
                    <a:pt x="54" y="366"/>
                    <a:pt x="52" y="349"/>
                    <a:pt x="47" y="355"/>
                  </a:cubicBezTo>
                  <a:cubicBezTo>
                    <a:pt x="41" y="360"/>
                    <a:pt x="40" y="366"/>
                    <a:pt x="37" y="367"/>
                  </a:cubicBezTo>
                  <a:cubicBezTo>
                    <a:pt x="34" y="368"/>
                    <a:pt x="33" y="356"/>
                    <a:pt x="27" y="359"/>
                  </a:cubicBezTo>
                  <a:cubicBezTo>
                    <a:pt x="22" y="363"/>
                    <a:pt x="17" y="369"/>
                    <a:pt x="15" y="362"/>
                  </a:cubicBezTo>
                  <a:cubicBezTo>
                    <a:pt x="13" y="354"/>
                    <a:pt x="12" y="352"/>
                    <a:pt x="16" y="349"/>
                  </a:cubicBezTo>
                  <a:cubicBezTo>
                    <a:pt x="21" y="347"/>
                    <a:pt x="21" y="344"/>
                    <a:pt x="21" y="340"/>
                  </a:cubicBezTo>
                  <a:cubicBezTo>
                    <a:pt x="21" y="335"/>
                    <a:pt x="14" y="313"/>
                    <a:pt x="10" y="315"/>
                  </a:cubicBezTo>
                  <a:cubicBezTo>
                    <a:pt x="5" y="318"/>
                    <a:pt x="0" y="320"/>
                    <a:pt x="2" y="313"/>
                  </a:cubicBezTo>
                  <a:cubicBezTo>
                    <a:pt x="4" y="307"/>
                    <a:pt x="5" y="303"/>
                    <a:pt x="5" y="303"/>
                  </a:cubicBezTo>
                  <a:cubicBezTo>
                    <a:pt x="5" y="292"/>
                    <a:pt x="5" y="292"/>
                    <a:pt x="5" y="292"/>
                  </a:cubicBezTo>
                  <a:lnTo>
                    <a:pt x="6" y="284"/>
                  </a:lnTo>
                  <a:close/>
                </a:path>
              </a:pathLst>
            </a:custGeom>
            <a:solidFill>
              <a:srgbClr val="DDDDDD">
                <a:alpha val="30000"/>
              </a:srgbClr>
            </a:solidFill>
            <a:ln w="3175" cap="rnd">
              <a:noFill/>
              <a:prstDash val="solid"/>
              <a:round/>
              <a:headEnd/>
              <a:tailEnd/>
            </a:ln>
          </p:spPr>
          <p:txBody>
            <a:bodyPr/>
            <a:lstStyle/>
            <a:p>
              <a:endParaRPr lang="en-US"/>
            </a:p>
          </p:txBody>
        </p:sp>
        <p:sp>
          <p:nvSpPr>
            <p:cNvPr id="314" name="Line 417"/>
            <p:cNvSpPr>
              <a:spLocks noChangeShapeType="1"/>
            </p:cNvSpPr>
            <p:nvPr/>
          </p:nvSpPr>
          <p:spPr bwMode="auto">
            <a:xfrm>
              <a:off x="3830638" y="3919538"/>
              <a:ext cx="1588" cy="1587"/>
            </a:xfrm>
            <a:prstGeom prst="line">
              <a:avLst/>
            </a:prstGeom>
            <a:noFill/>
            <a:ln w="9525">
              <a:noFill/>
              <a:round/>
              <a:headEnd/>
              <a:tailEnd/>
            </a:ln>
            <a:extLst>
              <a:ext uri="{909E8E84-426E-40DD-AFC4-6F175D3DCCD1}">
                <a14:hiddenFill xmlns:a14="http://schemas.microsoft.com/office/drawing/2010/main">
                  <a:noFill/>
                </a14:hiddenFill>
              </a:ext>
            </a:extLst>
          </p:spPr>
          <p:txBody>
            <a:bodyPr/>
            <a:lstStyle/>
            <a:p>
              <a:endParaRPr lang="en-US"/>
            </a:p>
          </p:txBody>
        </p:sp>
        <p:sp>
          <p:nvSpPr>
            <p:cNvPr id="315" name="Line 418"/>
            <p:cNvSpPr>
              <a:spLocks noChangeShapeType="1"/>
            </p:cNvSpPr>
            <p:nvPr/>
          </p:nvSpPr>
          <p:spPr bwMode="auto">
            <a:xfrm>
              <a:off x="3830638" y="3919538"/>
              <a:ext cx="1588" cy="1587"/>
            </a:xfrm>
            <a:prstGeom prst="line">
              <a:avLst/>
            </a:prstGeom>
            <a:noFill/>
            <a:ln w="3175" cap="rnd">
              <a:noFill/>
              <a:round/>
              <a:headEnd/>
              <a:tailEnd/>
            </a:ln>
            <a:extLst>
              <a:ext uri="{909E8E84-426E-40DD-AFC4-6F175D3DCCD1}">
                <a14:hiddenFill xmlns:a14="http://schemas.microsoft.com/office/drawing/2010/main">
                  <a:noFill/>
                </a14:hiddenFill>
              </a:ext>
            </a:extLst>
          </p:spPr>
          <p:txBody>
            <a:bodyPr/>
            <a:lstStyle/>
            <a:p>
              <a:endParaRPr lang="en-US"/>
            </a:p>
          </p:txBody>
        </p:sp>
        <p:sp>
          <p:nvSpPr>
            <p:cNvPr id="316" name="Freeform 419"/>
            <p:cNvSpPr>
              <a:spLocks/>
            </p:cNvSpPr>
            <p:nvPr/>
          </p:nvSpPr>
          <p:spPr bwMode="auto">
            <a:xfrm>
              <a:off x="3530600" y="3819525"/>
              <a:ext cx="288925" cy="314325"/>
            </a:xfrm>
            <a:custGeom>
              <a:avLst/>
              <a:gdLst>
                <a:gd name="T0" fmla="*/ 1 w 328"/>
                <a:gd name="T1" fmla="*/ 3 h 355"/>
                <a:gd name="T2" fmla="*/ 1 w 328"/>
                <a:gd name="T3" fmla="*/ 3 h 355"/>
                <a:gd name="T4" fmla="*/ 1 w 328"/>
                <a:gd name="T5" fmla="*/ 3 h 355"/>
                <a:gd name="T6" fmla="*/ 1 w 328"/>
                <a:gd name="T7" fmla="*/ 3 h 355"/>
                <a:gd name="T8" fmla="*/ 1 w 328"/>
                <a:gd name="T9" fmla="*/ 3 h 355"/>
                <a:gd name="T10" fmla="*/ 2 w 328"/>
                <a:gd name="T11" fmla="*/ 3 h 355"/>
                <a:gd name="T12" fmla="*/ 2 w 328"/>
                <a:gd name="T13" fmla="*/ 3 h 355"/>
                <a:gd name="T14" fmla="*/ 2 w 328"/>
                <a:gd name="T15" fmla="*/ 3 h 355"/>
                <a:gd name="T16" fmla="*/ 2 w 328"/>
                <a:gd name="T17" fmla="*/ 3 h 355"/>
                <a:gd name="T18" fmla="*/ 2 w 328"/>
                <a:gd name="T19" fmla="*/ 3 h 355"/>
                <a:gd name="T20" fmla="*/ 2 w 328"/>
                <a:gd name="T21" fmla="*/ 1 h 355"/>
                <a:gd name="T22" fmla="*/ 3 w 328"/>
                <a:gd name="T23" fmla="*/ 1 h 355"/>
                <a:gd name="T24" fmla="*/ 3 w 328"/>
                <a:gd name="T25" fmla="*/ 1 h 355"/>
                <a:gd name="T26" fmla="*/ 2 w 328"/>
                <a:gd name="T27" fmla="*/ 0 h 355"/>
                <a:gd name="T28" fmla="*/ 2 w 328"/>
                <a:gd name="T29" fmla="*/ 1 h 355"/>
                <a:gd name="T30" fmla="*/ 1 w 328"/>
                <a:gd name="T31" fmla="*/ 1 h 355"/>
                <a:gd name="T32" fmla="*/ 1 w 328"/>
                <a:gd name="T33" fmla="*/ 1 h 355"/>
                <a:gd name="T34" fmla="*/ 1 w 328"/>
                <a:gd name="T35" fmla="*/ 1 h 355"/>
                <a:gd name="T36" fmla="*/ 1 w 328"/>
                <a:gd name="T37" fmla="*/ 1 h 355"/>
                <a:gd name="T38" fmla="*/ 1 w 328"/>
                <a:gd name="T39" fmla="*/ 1 h 355"/>
                <a:gd name="T40" fmla="*/ 1 w 328"/>
                <a:gd name="T41" fmla="*/ 2 h 355"/>
                <a:gd name="T42" fmla="*/ 1 w 328"/>
                <a:gd name="T43" fmla="*/ 2 h 355"/>
                <a:gd name="T44" fmla="*/ 1 w 328"/>
                <a:gd name="T45" fmla="*/ 2 h 355"/>
                <a:gd name="T46" fmla="*/ 1 w 328"/>
                <a:gd name="T47" fmla="*/ 2 h 355"/>
                <a:gd name="T48" fmla="*/ 1 w 328"/>
                <a:gd name="T49" fmla="*/ 2 h 355"/>
                <a:gd name="T50" fmla="*/ 1 w 328"/>
                <a:gd name="T51" fmla="*/ 2 h 355"/>
                <a:gd name="T52" fmla="*/ 1 w 328"/>
                <a:gd name="T53" fmla="*/ 2 h 355"/>
                <a:gd name="T54" fmla="*/ 1 w 328"/>
                <a:gd name="T55" fmla="*/ 2 h 355"/>
                <a:gd name="T56" fmla="*/ 1 w 328"/>
                <a:gd name="T57" fmla="*/ 2 h 355"/>
                <a:gd name="T58" fmla="*/ 1 w 328"/>
                <a:gd name="T59" fmla="*/ 2 h 355"/>
                <a:gd name="T60" fmla="*/ 1 w 328"/>
                <a:gd name="T61" fmla="*/ 3 h 355"/>
                <a:gd name="T62" fmla="*/ 1 w 328"/>
                <a:gd name="T63" fmla="*/ 3 h 355"/>
                <a:gd name="T64" fmla="*/ 1 w 328"/>
                <a:gd name="T65" fmla="*/ 3 h 355"/>
                <a:gd name="T66" fmla="*/ 1 w 328"/>
                <a:gd name="T67" fmla="*/ 3 h 355"/>
                <a:gd name="T68" fmla="*/ 1 w 328"/>
                <a:gd name="T69" fmla="*/ 3 h 355"/>
                <a:gd name="T70" fmla="*/ 1 w 328"/>
                <a:gd name="T71" fmla="*/ 3 h 355"/>
                <a:gd name="T72" fmla="*/ 1 w 328"/>
                <a:gd name="T73" fmla="*/ 3 h 355"/>
                <a:gd name="T74" fmla="*/ 1 w 328"/>
                <a:gd name="T75" fmla="*/ 3 h 355"/>
                <a:gd name="T76" fmla="*/ 1 w 328"/>
                <a:gd name="T77" fmla="*/ 3 h 355"/>
                <a:gd name="T78" fmla="*/ 1 w 328"/>
                <a:gd name="T79" fmla="*/ 3 h 35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28" h="355">
                  <a:moveTo>
                    <a:pt x="104" y="350"/>
                  </a:moveTo>
                  <a:cubicBezTo>
                    <a:pt x="113" y="355"/>
                    <a:pt x="112" y="329"/>
                    <a:pt x="119" y="326"/>
                  </a:cubicBezTo>
                  <a:cubicBezTo>
                    <a:pt x="126" y="323"/>
                    <a:pt x="129" y="327"/>
                    <a:pt x="134" y="335"/>
                  </a:cubicBezTo>
                  <a:cubicBezTo>
                    <a:pt x="139" y="343"/>
                    <a:pt x="140" y="337"/>
                    <a:pt x="144" y="332"/>
                  </a:cubicBezTo>
                  <a:cubicBezTo>
                    <a:pt x="147" y="327"/>
                    <a:pt x="161" y="335"/>
                    <a:pt x="161" y="335"/>
                  </a:cubicBezTo>
                  <a:cubicBezTo>
                    <a:pt x="161" y="335"/>
                    <a:pt x="179" y="335"/>
                    <a:pt x="179" y="329"/>
                  </a:cubicBezTo>
                  <a:cubicBezTo>
                    <a:pt x="179" y="323"/>
                    <a:pt x="188" y="334"/>
                    <a:pt x="188" y="334"/>
                  </a:cubicBezTo>
                  <a:cubicBezTo>
                    <a:pt x="284" y="337"/>
                    <a:pt x="284" y="337"/>
                    <a:pt x="284" y="337"/>
                  </a:cubicBezTo>
                  <a:cubicBezTo>
                    <a:pt x="284" y="332"/>
                    <a:pt x="290" y="314"/>
                    <a:pt x="287" y="314"/>
                  </a:cubicBezTo>
                  <a:cubicBezTo>
                    <a:pt x="285" y="314"/>
                    <a:pt x="283" y="308"/>
                    <a:pt x="283" y="308"/>
                  </a:cubicBezTo>
                  <a:cubicBezTo>
                    <a:pt x="287" y="66"/>
                    <a:pt x="287" y="66"/>
                    <a:pt x="287" y="66"/>
                  </a:cubicBezTo>
                  <a:cubicBezTo>
                    <a:pt x="328" y="68"/>
                    <a:pt x="328" y="68"/>
                    <a:pt x="328" y="68"/>
                  </a:cubicBezTo>
                  <a:cubicBezTo>
                    <a:pt x="323" y="64"/>
                    <a:pt x="323" y="64"/>
                    <a:pt x="323" y="64"/>
                  </a:cubicBezTo>
                  <a:cubicBezTo>
                    <a:pt x="246" y="0"/>
                    <a:pt x="246" y="0"/>
                    <a:pt x="246" y="0"/>
                  </a:cubicBezTo>
                  <a:cubicBezTo>
                    <a:pt x="239" y="35"/>
                    <a:pt x="239" y="35"/>
                    <a:pt x="239" y="35"/>
                  </a:cubicBezTo>
                  <a:cubicBezTo>
                    <a:pt x="156" y="27"/>
                    <a:pt x="156" y="27"/>
                    <a:pt x="156" y="27"/>
                  </a:cubicBezTo>
                  <a:cubicBezTo>
                    <a:pt x="143" y="99"/>
                    <a:pt x="143" y="99"/>
                    <a:pt x="143" y="99"/>
                  </a:cubicBezTo>
                  <a:cubicBezTo>
                    <a:pt x="143" y="99"/>
                    <a:pt x="112" y="107"/>
                    <a:pt x="110" y="118"/>
                  </a:cubicBezTo>
                  <a:cubicBezTo>
                    <a:pt x="109" y="130"/>
                    <a:pt x="108" y="157"/>
                    <a:pt x="108" y="157"/>
                  </a:cubicBezTo>
                  <a:cubicBezTo>
                    <a:pt x="8" y="148"/>
                    <a:pt x="8" y="148"/>
                    <a:pt x="8" y="148"/>
                  </a:cubicBezTo>
                  <a:cubicBezTo>
                    <a:pt x="8" y="148"/>
                    <a:pt x="0" y="155"/>
                    <a:pt x="5" y="161"/>
                  </a:cubicBezTo>
                  <a:cubicBezTo>
                    <a:pt x="9" y="166"/>
                    <a:pt x="12" y="170"/>
                    <a:pt x="14" y="173"/>
                  </a:cubicBezTo>
                  <a:cubicBezTo>
                    <a:pt x="17" y="177"/>
                    <a:pt x="20" y="177"/>
                    <a:pt x="19" y="183"/>
                  </a:cubicBezTo>
                  <a:cubicBezTo>
                    <a:pt x="18" y="189"/>
                    <a:pt x="17" y="191"/>
                    <a:pt x="15" y="194"/>
                  </a:cubicBezTo>
                  <a:cubicBezTo>
                    <a:pt x="14" y="198"/>
                    <a:pt x="9" y="199"/>
                    <a:pt x="12" y="204"/>
                  </a:cubicBezTo>
                  <a:cubicBezTo>
                    <a:pt x="14" y="208"/>
                    <a:pt x="19" y="215"/>
                    <a:pt x="20" y="216"/>
                  </a:cubicBezTo>
                  <a:cubicBezTo>
                    <a:pt x="20" y="218"/>
                    <a:pt x="16" y="221"/>
                    <a:pt x="17" y="228"/>
                  </a:cubicBezTo>
                  <a:cubicBezTo>
                    <a:pt x="17" y="235"/>
                    <a:pt x="19" y="234"/>
                    <a:pt x="17" y="240"/>
                  </a:cubicBezTo>
                  <a:cubicBezTo>
                    <a:pt x="16" y="247"/>
                    <a:pt x="12" y="258"/>
                    <a:pt x="10" y="259"/>
                  </a:cubicBezTo>
                  <a:cubicBezTo>
                    <a:pt x="9" y="261"/>
                    <a:pt x="6" y="271"/>
                    <a:pt x="3" y="276"/>
                  </a:cubicBezTo>
                  <a:cubicBezTo>
                    <a:pt x="1" y="280"/>
                    <a:pt x="1" y="280"/>
                    <a:pt x="1" y="288"/>
                  </a:cubicBezTo>
                  <a:cubicBezTo>
                    <a:pt x="1" y="288"/>
                    <a:pt x="6" y="290"/>
                    <a:pt x="10" y="290"/>
                  </a:cubicBezTo>
                  <a:cubicBezTo>
                    <a:pt x="14" y="290"/>
                    <a:pt x="28" y="290"/>
                    <a:pt x="30" y="290"/>
                  </a:cubicBezTo>
                  <a:cubicBezTo>
                    <a:pt x="33" y="291"/>
                    <a:pt x="35" y="287"/>
                    <a:pt x="41" y="287"/>
                  </a:cubicBezTo>
                  <a:cubicBezTo>
                    <a:pt x="46" y="288"/>
                    <a:pt x="56" y="289"/>
                    <a:pt x="59" y="296"/>
                  </a:cubicBezTo>
                  <a:cubicBezTo>
                    <a:pt x="62" y="303"/>
                    <a:pt x="65" y="308"/>
                    <a:pt x="71" y="307"/>
                  </a:cubicBezTo>
                  <a:cubicBezTo>
                    <a:pt x="77" y="307"/>
                    <a:pt x="80" y="319"/>
                    <a:pt x="85" y="323"/>
                  </a:cubicBezTo>
                  <a:cubicBezTo>
                    <a:pt x="90" y="328"/>
                    <a:pt x="97" y="329"/>
                    <a:pt x="97" y="329"/>
                  </a:cubicBezTo>
                  <a:cubicBezTo>
                    <a:pt x="97" y="329"/>
                    <a:pt x="96" y="338"/>
                    <a:pt x="98" y="342"/>
                  </a:cubicBezTo>
                  <a:lnTo>
                    <a:pt x="104" y="350"/>
                  </a:lnTo>
                  <a:close/>
                </a:path>
              </a:pathLst>
            </a:custGeom>
            <a:solidFill>
              <a:srgbClr val="DDDDDD">
                <a:alpha val="30000"/>
              </a:srgbClr>
            </a:solidFill>
            <a:ln w="3175" cap="rnd">
              <a:noFill/>
              <a:prstDash val="solid"/>
              <a:round/>
              <a:headEnd/>
              <a:tailEnd/>
            </a:ln>
          </p:spPr>
          <p:txBody>
            <a:bodyPr/>
            <a:lstStyle/>
            <a:p>
              <a:endParaRPr lang="en-US"/>
            </a:p>
          </p:txBody>
        </p:sp>
        <p:sp>
          <p:nvSpPr>
            <p:cNvPr id="317" name="Freeform 420"/>
            <p:cNvSpPr>
              <a:spLocks/>
            </p:cNvSpPr>
            <p:nvPr/>
          </p:nvSpPr>
          <p:spPr bwMode="auto">
            <a:xfrm>
              <a:off x="3502025" y="4073525"/>
              <a:ext cx="133350" cy="146050"/>
            </a:xfrm>
            <a:custGeom>
              <a:avLst/>
              <a:gdLst>
                <a:gd name="T0" fmla="*/ 1 w 151"/>
                <a:gd name="T1" fmla="*/ 1 h 166"/>
                <a:gd name="T2" fmla="*/ 1 w 151"/>
                <a:gd name="T3" fmla="*/ 1 h 166"/>
                <a:gd name="T4" fmla="*/ 1 w 151"/>
                <a:gd name="T5" fmla="*/ 1 h 166"/>
                <a:gd name="T6" fmla="*/ 1 w 151"/>
                <a:gd name="T7" fmla="*/ 0 h 166"/>
                <a:gd name="T8" fmla="*/ 1 w 151"/>
                <a:gd name="T9" fmla="*/ 1 h 166"/>
                <a:gd name="T10" fmla="*/ 1 w 151"/>
                <a:gd name="T11" fmla="*/ 1 h 166"/>
                <a:gd name="T12" fmla="*/ 1 w 151"/>
                <a:gd name="T13" fmla="*/ 1 h 166"/>
                <a:gd name="T14" fmla="*/ 1 w 151"/>
                <a:gd name="T15" fmla="*/ 1 h 166"/>
                <a:gd name="T16" fmla="*/ 1 w 151"/>
                <a:gd name="T17" fmla="*/ 1 h 166"/>
                <a:gd name="T18" fmla="*/ 1 w 151"/>
                <a:gd name="T19" fmla="*/ 1 h 166"/>
                <a:gd name="T20" fmla="*/ 1 w 151"/>
                <a:gd name="T21" fmla="*/ 1 h 166"/>
                <a:gd name="T22" fmla="*/ 1 w 151"/>
                <a:gd name="T23" fmla="*/ 1 h 166"/>
                <a:gd name="T24" fmla="*/ 1 w 151"/>
                <a:gd name="T25" fmla="*/ 1 h 166"/>
                <a:gd name="T26" fmla="*/ 1 w 151"/>
                <a:gd name="T27" fmla="*/ 1 h 166"/>
                <a:gd name="T28" fmla="*/ 1 w 151"/>
                <a:gd name="T29" fmla="*/ 1 h 166"/>
                <a:gd name="T30" fmla="*/ 1 w 151"/>
                <a:gd name="T31" fmla="*/ 1 h 166"/>
                <a:gd name="T32" fmla="*/ 1 w 151"/>
                <a:gd name="T33" fmla="*/ 1 h 166"/>
                <a:gd name="T34" fmla="*/ 1 w 151"/>
                <a:gd name="T35" fmla="*/ 1 h 166"/>
                <a:gd name="T36" fmla="*/ 1 w 151"/>
                <a:gd name="T37" fmla="*/ 1 h 166"/>
                <a:gd name="T38" fmla="*/ 1 w 151"/>
                <a:gd name="T39" fmla="*/ 1 h 166"/>
                <a:gd name="T40" fmla="*/ 1 w 151"/>
                <a:gd name="T41" fmla="*/ 1 h 166"/>
                <a:gd name="T42" fmla="*/ 1 w 151"/>
                <a:gd name="T43" fmla="*/ 1 h 166"/>
                <a:gd name="T44" fmla="*/ 1 w 151"/>
                <a:gd name="T45" fmla="*/ 1 h 166"/>
                <a:gd name="T46" fmla="*/ 1 w 151"/>
                <a:gd name="T47" fmla="*/ 1 h 166"/>
                <a:gd name="T48" fmla="*/ 1 w 151"/>
                <a:gd name="T49" fmla="*/ 1 h 166"/>
                <a:gd name="T50" fmla="*/ 1 w 151"/>
                <a:gd name="T51" fmla="*/ 1 h 166"/>
                <a:gd name="T52" fmla="*/ 1 w 151"/>
                <a:gd name="T53" fmla="*/ 2 h 166"/>
                <a:gd name="T54" fmla="*/ 1 w 151"/>
                <a:gd name="T55" fmla="*/ 1 h 166"/>
                <a:gd name="T56" fmla="*/ 1 w 151"/>
                <a:gd name="T57" fmla="*/ 1 h 166"/>
                <a:gd name="T58" fmla="*/ 1 w 151"/>
                <a:gd name="T59" fmla="*/ 1 h 166"/>
                <a:gd name="T60" fmla="*/ 1 w 151"/>
                <a:gd name="T61" fmla="*/ 1 h 166"/>
                <a:gd name="T62" fmla="*/ 1 w 151"/>
                <a:gd name="T63" fmla="*/ 1 h 166"/>
                <a:gd name="T64" fmla="*/ 1 w 151"/>
                <a:gd name="T65" fmla="*/ 1 h 166"/>
                <a:gd name="T66" fmla="*/ 1 w 151"/>
                <a:gd name="T67" fmla="*/ 1 h 166"/>
                <a:gd name="T68" fmla="*/ 1 w 151"/>
                <a:gd name="T69" fmla="*/ 1 h 166"/>
                <a:gd name="T70" fmla="*/ 1 w 151"/>
                <a:gd name="T71" fmla="*/ 1 h 166"/>
                <a:gd name="T72" fmla="*/ 1 w 151"/>
                <a:gd name="T73" fmla="*/ 1 h 166"/>
                <a:gd name="T74" fmla="*/ 1 w 151"/>
                <a:gd name="T75" fmla="*/ 1 h 166"/>
                <a:gd name="T76" fmla="*/ 1 w 151"/>
                <a:gd name="T77" fmla="*/ 1 h 166"/>
                <a:gd name="T78" fmla="*/ 1 w 151"/>
                <a:gd name="T79" fmla="*/ 1 h 166"/>
                <a:gd name="T80" fmla="*/ 1 w 151"/>
                <a:gd name="T81" fmla="*/ 1 h 166"/>
                <a:gd name="T82" fmla="*/ 1 w 151"/>
                <a:gd name="T83" fmla="*/ 1 h 166"/>
                <a:gd name="T84" fmla="*/ 1 w 151"/>
                <a:gd name="T85" fmla="*/ 1 h 166"/>
                <a:gd name="T86" fmla="*/ 1 w 151"/>
                <a:gd name="T87" fmla="*/ 1 h 166"/>
                <a:gd name="T88" fmla="*/ 1 w 151"/>
                <a:gd name="T89" fmla="*/ 1 h 166"/>
                <a:gd name="T90" fmla="*/ 1 w 151"/>
                <a:gd name="T91" fmla="*/ 1 h 166"/>
                <a:gd name="T92" fmla="*/ 1 w 151"/>
                <a:gd name="T93" fmla="*/ 1 h 166"/>
                <a:gd name="T94" fmla="*/ 1 w 151"/>
                <a:gd name="T95" fmla="*/ 1 h 166"/>
                <a:gd name="T96" fmla="*/ 1 w 151"/>
                <a:gd name="T97" fmla="*/ 1 h 166"/>
                <a:gd name="T98" fmla="*/ 1 w 151"/>
                <a:gd name="T99" fmla="*/ 1 h 166"/>
                <a:gd name="T100" fmla="*/ 1 w 151"/>
                <a:gd name="T101" fmla="*/ 1 h 1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51" h="166">
                  <a:moveTo>
                    <a:pt x="33" y="1"/>
                  </a:moveTo>
                  <a:cubicBezTo>
                    <a:pt x="33" y="1"/>
                    <a:pt x="38" y="3"/>
                    <a:pt x="42" y="3"/>
                  </a:cubicBezTo>
                  <a:cubicBezTo>
                    <a:pt x="46" y="3"/>
                    <a:pt x="60" y="3"/>
                    <a:pt x="62" y="3"/>
                  </a:cubicBezTo>
                  <a:cubicBezTo>
                    <a:pt x="65" y="4"/>
                    <a:pt x="67" y="0"/>
                    <a:pt x="73" y="0"/>
                  </a:cubicBezTo>
                  <a:cubicBezTo>
                    <a:pt x="78" y="1"/>
                    <a:pt x="88" y="2"/>
                    <a:pt x="91" y="9"/>
                  </a:cubicBezTo>
                  <a:cubicBezTo>
                    <a:pt x="94" y="16"/>
                    <a:pt x="97" y="21"/>
                    <a:pt x="103" y="20"/>
                  </a:cubicBezTo>
                  <a:cubicBezTo>
                    <a:pt x="109" y="20"/>
                    <a:pt x="112" y="32"/>
                    <a:pt x="117" y="36"/>
                  </a:cubicBezTo>
                  <a:cubicBezTo>
                    <a:pt x="122" y="41"/>
                    <a:pt x="129" y="42"/>
                    <a:pt x="129" y="42"/>
                  </a:cubicBezTo>
                  <a:cubicBezTo>
                    <a:pt x="129" y="42"/>
                    <a:pt x="128" y="51"/>
                    <a:pt x="130" y="55"/>
                  </a:cubicBezTo>
                  <a:cubicBezTo>
                    <a:pt x="136" y="63"/>
                    <a:pt x="136" y="63"/>
                    <a:pt x="136" y="63"/>
                  </a:cubicBezTo>
                  <a:cubicBezTo>
                    <a:pt x="135" y="71"/>
                    <a:pt x="135" y="71"/>
                    <a:pt x="135" y="71"/>
                  </a:cubicBezTo>
                  <a:cubicBezTo>
                    <a:pt x="135" y="82"/>
                    <a:pt x="135" y="82"/>
                    <a:pt x="135" y="82"/>
                  </a:cubicBezTo>
                  <a:cubicBezTo>
                    <a:pt x="135" y="82"/>
                    <a:pt x="134" y="86"/>
                    <a:pt x="132" y="92"/>
                  </a:cubicBezTo>
                  <a:cubicBezTo>
                    <a:pt x="130" y="99"/>
                    <a:pt x="135" y="97"/>
                    <a:pt x="140" y="94"/>
                  </a:cubicBezTo>
                  <a:cubicBezTo>
                    <a:pt x="144" y="92"/>
                    <a:pt x="151" y="114"/>
                    <a:pt x="151" y="119"/>
                  </a:cubicBezTo>
                  <a:cubicBezTo>
                    <a:pt x="151" y="123"/>
                    <a:pt x="151" y="126"/>
                    <a:pt x="146" y="128"/>
                  </a:cubicBezTo>
                  <a:cubicBezTo>
                    <a:pt x="146" y="128"/>
                    <a:pt x="137" y="132"/>
                    <a:pt x="134" y="132"/>
                  </a:cubicBezTo>
                  <a:cubicBezTo>
                    <a:pt x="130" y="131"/>
                    <a:pt x="122" y="136"/>
                    <a:pt x="118" y="132"/>
                  </a:cubicBezTo>
                  <a:cubicBezTo>
                    <a:pt x="114" y="128"/>
                    <a:pt x="109" y="122"/>
                    <a:pt x="102" y="121"/>
                  </a:cubicBezTo>
                  <a:cubicBezTo>
                    <a:pt x="95" y="120"/>
                    <a:pt x="88" y="117"/>
                    <a:pt x="87" y="120"/>
                  </a:cubicBezTo>
                  <a:cubicBezTo>
                    <a:pt x="87" y="123"/>
                    <a:pt x="91" y="128"/>
                    <a:pt x="90" y="130"/>
                  </a:cubicBezTo>
                  <a:cubicBezTo>
                    <a:pt x="89" y="131"/>
                    <a:pt x="84" y="133"/>
                    <a:pt x="83" y="132"/>
                  </a:cubicBezTo>
                  <a:cubicBezTo>
                    <a:pt x="82" y="131"/>
                    <a:pt x="78" y="128"/>
                    <a:pt x="80" y="131"/>
                  </a:cubicBezTo>
                  <a:cubicBezTo>
                    <a:pt x="81" y="135"/>
                    <a:pt x="87" y="139"/>
                    <a:pt x="88" y="141"/>
                  </a:cubicBezTo>
                  <a:cubicBezTo>
                    <a:pt x="88" y="142"/>
                    <a:pt x="87" y="146"/>
                    <a:pt x="83" y="148"/>
                  </a:cubicBezTo>
                  <a:cubicBezTo>
                    <a:pt x="80" y="150"/>
                    <a:pt x="77" y="148"/>
                    <a:pt x="74" y="149"/>
                  </a:cubicBezTo>
                  <a:cubicBezTo>
                    <a:pt x="70" y="150"/>
                    <a:pt x="58" y="148"/>
                    <a:pt x="51" y="166"/>
                  </a:cubicBezTo>
                  <a:cubicBezTo>
                    <a:pt x="51" y="166"/>
                    <a:pt x="46" y="157"/>
                    <a:pt x="44" y="155"/>
                  </a:cubicBezTo>
                  <a:cubicBezTo>
                    <a:pt x="41" y="153"/>
                    <a:pt x="42" y="147"/>
                    <a:pt x="44" y="145"/>
                  </a:cubicBezTo>
                  <a:cubicBezTo>
                    <a:pt x="46" y="143"/>
                    <a:pt x="48" y="141"/>
                    <a:pt x="51" y="139"/>
                  </a:cubicBezTo>
                  <a:cubicBezTo>
                    <a:pt x="54" y="137"/>
                    <a:pt x="52" y="134"/>
                    <a:pt x="45" y="136"/>
                  </a:cubicBezTo>
                  <a:cubicBezTo>
                    <a:pt x="39" y="139"/>
                    <a:pt x="32" y="139"/>
                    <a:pt x="29" y="141"/>
                  </a:cubicBezTo>
                  <a:cubicBezTo>
                    <a:pt x="27" y="143"/>
                    <a:pt x="22" y="140"/>
                    <a:pt x="20" y="136"/>
                  </a:cubicBezTo>
                  <a:cubicBezTo>
                    <a:pt x="18" y="132"/>
                    <a:pt x="18" y="128"/>
                    <a:pt x="14" y="127"/>
                  </a:cubicBezTo>
                  <a:cubicBezTo>
                    <a:pt x="11" y="125"/>
                    <a:pt x="10" y="124"/>
                    <a:pt x="9" y="122"/>
                  </a:cubicBezTo>
                  <a:cubicBezTo>
                    <a:pt x="9" y="120"/>
                    <a:pt x="15" y="122"/>
                    <a:pt x="16" y="123"/>
                  </a:cubicBezTo>
                  <a:cubicBezTo>
                    <a:pt x="18" y="123"/>
                    <a:pt x="25" y="125"/>
                    <a:pt x="33" y="124"/>
                  </a:cubicBezTo>
                  <a:cubicBezTo>
                    <a:pt x="41" y="122"/>
                    <a:pt x="42" y="120"/>
                    <a:pt x="45" y="117"/>
                  </a:cubicBezTo>
                  <a:cubicBezTo>
                    <a:pt x="45" y="117"/>
                    <a:pt x="25" y="127"/>
                    <a:pt x="12" y="116"/>
                  </a:cubicBezTo>
                  <a:cubicBezTo>
                    <a:pt x="0" y="106"/>
                    <a:pt x="9" y="108"/>
                    <a:pt x="10" y="103"/>
                  </a:cubicBezTo>
                  <a:cubicBezTo>
                    <a:pt x="11" y="98"/>
                    <a:pt x="14" y="88"/>
                    <a:pt x="15" y="84"/>
                  </a:cubicBezTo>
                  <a:cubicBezTo>
                    <a:pt x="17" y="81"/>
                    <a:pt x="19" y="77"/>
                    <a:pt x="21" y="73"/>
                  </a:cubicBezTo>
                  <a:cubicBezTo>
                    <a:pt x="22" y="70"/>
                    <a:pt x="18" y="77"/>
                    <a:pt x="15" y="78"/>
                  </a:cubicBezTo>
                  <a:cubicBezTo>
                    <a:pt x="13" y="79"/>
                    <a:pt x="11" y="70"/>
                    <a:pt x="11" y="69"/>
                  </a:cubicBezTo>
                  <a:cubicBezTo>
                    <a:pt x="10" y="67"/>
                    <a:pt x="8" y="62"/>
                    <a:pt x="6" y="61"/>
                  </a:cubicBezTo>
                  <a:cubicBezTo>
                    <a:pt x="5" y="60"/>
                    <a:pt x="2" y="61"/>
                    <a:pt x="2" y="57"/>
                  </a:cubicBezTo>
                  <a:cubicBezTo>
                    <a:pt x="2" y="52"/>
                    <a:pt x="4" y="47"/>
                    <a:pt x="7" y="46"/>
                  </a:cubicBezTo>
                  <a:cubicBezTo>
                    <a:pt x="10" y="45"/>
                    <a:pt x="10" y="40"/>
                    <a:pt x="13" y="40"/>
                  </a:cubicBezTo>
                  <a:cubicBezTo>
                    <a:pt x="16" y="39"/>
                    <a:pt x="18" y="32"/>
                    <a:pt x="21" y="29"/>
                  </a:cubicBezTo>
                  <a:cubicBezTo>
                    <a:pt x="24" y="25"/>
                    <a:pt x="25" y="21"/>
                    <a:pt x="26" y="18"/>
                  </a:cubicBezTo>
                  <a:cubicBezTo>
                    <a:pt x="28" y="15"/>
                    <a:pt x="33" y="1"/>
                    <a:pt x="33" y="1"/>
                  </a:cubicBezTo>
                  <a:close/>
                </a:path>
              </a:pathLst>
            </a:custGeom>
            <a:solidFill>
              <a:srgbClr val="DDDDDD">
                <a:alpha val="30000"/>
              </a:srgbClr>
            </a:solidFill>
            <a:ln w="3175" cap="rnd">
              <a:noFill/>
              <a:prstDash val="solid"/>
              <a:round/>
              <a:headEnd/>
              <a:tailEnd/>
            </a:ln>
          </p:spPr>
          <p:txBody>
            <a:bodyPr/>
            <a:lstStyle/>
            <a:p>
              <a:endParaRPr lang="en-US"/>
            </a:p>
          </p:txBody>
        </p:sp>
        <p:sp>
          <p:nvSpPr>
            <p:cNvPr id="318" name="Freeform 421"/>
            <p:cNvSpPr>
              <a:spLocks/>
            </p:cNvSpPr>
            <p:nvPr/>
          </p:nvSpPr>
          <p:spPr bwMode="auto">
            <a:xfrm>
              <a:off x="3546475" y="4176713"/>
              <a:ext cx="173038" cy="144462"/>
            </a:xfrm>
            <a:custGeom>
              <a:avLst/>
              <a:gdLst>
                <a:gd name="T0" fmla="*/ 0 w 196"/>
                <a:gd name="T1" fmla="*/ 1 h 163"/>
                <a:gd name="T2" fmla="*/ 1 w 196"/>
                <a:gd name="T3" fmla="*/ 1 h 163"/>
                <a:gd name="T4" fmla="*/ 1 w 196"/>
                <a:gd name="T5" fmla="*/ 1 h 163"/>
                <a:gd name="T6" fmla="*/ 1 w 196"/>
                <a:gd name="T7" fmla="*/ 1 h 163"/>
                <a:gd name="T8" fmla="*/ 1 w 196"/>
                <a:gd name="T9" fmla="*/ 1 h 163"/>
                <a:gd name="T10" fmla="*/ 1 w 196"/>
                <a:gd name="T11" fmla="*/ 1 h 163"/>
                <a:gd name="T12" fmla="*/ 1 w 196"/>
                <a:gd name="T13" fmla="*/ 1 h 163"/>
                <a:gd name="T14" fmla="*/ 1 w 196"/>
                <a:gd name="T15" fmla="*/ 1 h 163"/>
                <a:gd name="T16" fmla="*/ 1 w 196"/>
                <a:gd name="T17" fmla="*/ 1 h 163"/>
                <a:gd name="T18" fmla="*/ 1 w 196"/>
                <a:gd name="T19" fmla="*/ 1 h 163"/>
                <a:gd name="T20" fmla="*/ 1 w 196"/>
                <a:gd name="T21" fmla="*/ 1 h 163"/>
                <a:gd name="T22" fmla="*/ 1 w 196"/>
                <a:gd name="T23" fmla="*/ 1 h 163"/>
                <a:gd name="T24" fmla="*/ 1 w 196"/>
                <a:gd name="T25" fmla="*/ 1 h 163"/>
                <a:gd name="T26" fmla="*/ 1 w 196"/>
                <a:gd name="T27" fmla="*/ 1 h 163"/>
                <a:gd name="T28" fmla="*/ 1 w 196"/>
                <a:gd name="T29" fmla="*/ 1 h 163"/>
                <a:gd name="T30" fmla="*/ 1 w 196"/>
                <a:gd name="T31" fmla="*/ 1 h 163"/>
                <a:gd name="T32" fmla="*/ 1 w 196"/>
                <a:gd name="T33" fmla="*/ 1 h 163"/>
                <a:gd name="T34" fmla="*/ 1 w 196"/>
                <a:gd name="T35" fmla="*/ 1 h 163"/>
                <a:gd name="T36" fmla="*/ 1 w 196"/>
                <a:gd name="T37" fmla="*/ 1 h 163"/>
                <a:gd name="T38" fmla="*/ 2 w 196"/>
                <a:gd name="T39" fmla="*/ 1 h 163"/>
                <a:gd name="T40" fmla="*/ 2 w 196"/>
                <a:gd name="T41" fmla="*/ 1 h 163"/>
                <a:gd name="T42" fmla="*/ 2 w 196"/>
                <a:gd name="T43" fmla="*/ 1 h 163"/>
                <a:gd name="T44" fmla="*/ 2 w 196"/>
                <a:gd name="T45" fmla="*/ 1 h 163"/>
                <a:gd name="T46" fmla="*/ 2 w 196"/>
                <a:gd name="T47" fmla="*/ 1 h 163"/>
                <a:gd name="T48" fmla="*/ 2 w 196"/>
                <a:gd name="T49" fmla="*/ 1 h 163"/>
                <a:gd name="T50" fmla="*/ 2 w 196"/>
                <a:gd name="T51" fmla="*/ 1 h 163"/>
                <a:gd name="T52" fmla="*/ 2 w 196"/>
                <a:gd name="T53" fmla="*/ 1 h 163"/>
                <a:gd name="T54" fmla="*/ 2 w 196"/>
                <a:gd name="T55" fmla="*/ 1 h 163"/>
                <a:gd name="T56" fmla="*/ 2 w 196"/>
                <a:gd name="T57" fmla="*/ 1 h 163"/>
                <a:gd name="T58" fmla="*/ 2 w 196"/>
                <a:gd name="T59" fmla="*/ 1 h 163"/>
                <a:gd name="T60" fmla="*/ 2 w 196"/>
                <a:gd name="T61" fmla="*/ 1 h 163"/>
                <a:gd name="T62" fmla="*/ 2 w 196"/>
                <a:gd name="T63" fmla="*/ 1 h 163"/>
                <a:gd name="T64" fmla="*/ 2 w 196"/>
                <a:gd name="T65" fmla="*/ 1 h 163"/>
                <a:gd name="T66" fmla="*/ 2 w 196"/>
                <a:gd name="T67" fmla="*/ 1 h 163"/>
                <a:gd name="T68" fmla="*/ 2 w 196"/>
                <a:gd name="T69" fmla="*/ 1 h 163"/>
                <a:gd name="T70" fmla="*/ 2 w 196"/>
                <a:gd name="T71" fmla="*/ 1 h 163"/>
                <a:gd name="T72" fmla="*/ 2 w 196"/>
                <a:gd name="T73" fmla="*/ 1 h 163"/>
                <a:gd name="T74" fmla="*/ 2 w 196"/>
                <a:gd name="T75" fmla="*/ 1 h 163"/>
                <a:gd name="T76" fmla="*/ 1 w 196"/>
                <a:gd name="T77" fmla="*/ 2 h 163"/>
                <a:gd name="T78" fmla="*/ 1 w 196"/>
                <a:gd name="T79" fmla="*/ 1 h 163"/>
                <a:gd name="T80" fmla="*/ 1 w 196"/>
                <a:gd name="T81" fmla="*/ 1 h 163"/>
                <a:gd name="T82" fmla="*/ 1 w 196"/>
                <a:gd name="T83" fmla="*/ 1 h 163"/>
                <a:gd name="T84" fmla="*/ 1 w 196"/>
                <a:gd name="T85" fmla="*/ 1 h 163"/>
                <a:gd name="T86" fmla="*/ 1 w 196"/>
                <a:gd name="T87" fmla="*/ 1 h 163"/>
                <a:gd name="T88" fmla="*/ 1 w 196"/>
                <a:gd name="T89" fmla="*/ 1 h 163"/>
                <a:gd name="T90" fmla="*/ 1 w 196"/>
                <a:gd name="T91" fmla="*/ 1 h 163"/>
                <a:gd name="T92" fmla="*/ 1 w 196"/>
                <a:gd name="T93" fmla="*/ 1 h 163"/>
                <a:gd name="T94" fmla="*/ 1 w 196"/>
                <a:gd name="T95" fmla="*/ 1 h 163"/>
                <a:gd name="T96" fmla="*/ 1 w 196"/>
                <a:gd name="T97" fmla="*/ 1 h 163"/>
                <a:gd name="T98" fmla="*/ 1 w 196"/>
                <a:gd name="T99" fmla="*/ 1 h 163"/>
                <a:gd name="T100" fmla="*/ 1 w 196"/>
                <a:gd name="T101" fmla="*/ 1 h 163"/>
                <a:gd name="T102" fmla="*/ 1 w 196"/>
                <a:gd name="T103" fmla="*/ 1 h 163"/>
                <a:gd name="T104" fmla="*/ 0 w 196"/>
                <a:gd name="T105" fmla="*/ 1 h 16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96" h="163">
                  <a:moveTo>
                    <a:pt x="0" y="49"/>
                  </a:moveTo>
                  <a:cubicBezTo>
                    <a:pt x="7" y="31"/>
                    <a:pt x="19" y="33"/>
                    <a:pt x="23" y="32"/>
                  </a:cubicBezTo>
                  <a:cubicBezTo>
                    <a:pt x="26" y="31"/>
                    <a:pt x="29" y="33"/>
                    <a:pt x="32" y="31"/>
                  </a:cubicBezTo>
                  <a:cubicBezTo>
                    <a:pt x="36" y="29"/>
                    <a:pt x="37" y="25"/>
                    <a:pt x="37" y="24"/>
                  </a:cubicBezTo>
                  <a:cubicBezTo>
                    <a:pt x="36" y="22"/>
                    <a:pt x="30" y="18"/>
                    <a:pt x="29" y="14"/>
                  </a:cubicBezTo>
                  <a:cubicBezTo>
                    <a:pt x="27" y="11"/>
                    <a:pt x="31" y="14"/>
                    <a:pt x="32" y="15"/>
                  </a:cubicBezTo>
                  <a:cubicBezTo>
                    <a:pt x="33" y="16"/>
                    <a:pt x="38" y="14"/>
                    <a:pt x="39" y="13"/>
                  </a:cubicBezTo>
                  <a:cubicBezTo>
                    <a:pt x="40" y="11"/>
                    <a:pt x="36" y="6"/>
                    <a:pt x="36" y="3"/>
                  </a:cubicBezTo>
                  <a:cubicBezTo>
                    <a:pt x="37" y="0"/>
                    <a:pt x="44" y="3"/>
                    <a:pt x="51" y="4"/>
                  </a:cubicBezTo>
                  <a:cubicBezTo>
                    <a:pt x="58" y="5"/>
                    <a:pt x="63" y="11"/>
                    <a:pt x="67" y="15"/>
                  </a:cubicBezTo>
                  <a:cubicBezTo>
                    <a:pt x="71" y="19"/>
                    <a:pt x="79" y="14"/>
                    <a:pt x="83" y="15"/>
                  </a:cubicBezTo>
                  <a:cubicBezTo>
                    <a:pt x="86" y="15"/>
                    <a:pt x="95" y="11"/>
                    <a:pt x="95" y="11"/>
                  </a:cubicBezTo>
                  <a:cubicBezTo>
                    <a:pt x="91" y="14"/>
                    <a:pt x="92" y="16"/>
                    <a:pt x="94" y="24"/>
                  </a:cubicBezTo>
                  <a:cubicBezTo>
                    <a:pt x="96" y="31"/>
                    <a:pt x="101" y="25"/>
                    <a:pt x="106" y="21"/>
                  </a:cubicBezTo>
                  <a:cubicBezTo>
                    <a:pt x="112" y="18"/>
                    <a:pt x="113" y="30"/>
                    <a:pt x="116" y="29"/>
                  </a:cubicBezTo>
                  <a:cubicBezTo>
                    <a:pt x="119" y="28"/>
                    <a:pt x="120" y="22"/>
                    <a:pt x="126" y="17"/>
                  </a:cubicBezTo>
                  <a:cubicBezTo>
                    <a:pt x="131" y="11"/>
                    <a:pt x="133" y="28"/>
                    <a:pt x="136" y="29"/>
                  </a:cubicBezTo>
                  <a:cubicBezTo>
                    <a:pt x="139" y="30"/>
                    <a:pt x="144" y="26"/>
                    <a:pt x="142" y="17"/>
                  </a:cubicBezTo>
                  <a:cubicBezTo>
                    <a:pt x="141" y="8"/>
                    <a:pt x="152" y="14"/>
                    <a:pt x="152" y="14"/>
                  </a:cubicBezTo>
                  <a:cubicBezTo>
                    <a:pt x="161" y="25"/>
                    <a:pt x="161" y="25"/>
                    <a:pt x="161" y="25"/>
                  </a:cubicBezTo>
                  <a:cubicBezTo>
                    <a:pt x="161" y="37"/>
                    <a:pt x="161" y="37"/>
                    <a:pt x="161" y="37"/>
                  </a:cubicBezTo>
                  <a:cubicBezTo>
                    <a:pt x="161" y="37"/>
                    <a:pt x="169" y="42"/>
                    <a:pt x="171" y="38"/>
                  </a:cubicBezTo>
                  <a:cubicBezTo>
                    <a:pt x="173" y="33"/>
                    <a:pt x="176" y="50"/>
                    <a:pt x="176" y="50"/>
                  </a:cubicBezTo>
                  <a:cubicBezTo>
                    <a:pt x="176" y="50"/>
                    <a:pt x="168" y="51"/>
                    <a:pt x="168" y="54"/>
                  </a:cubicBezTo>
                  <a:cubicBezTo>
                    <a:pt x="168" y="58"/>
                    <a:pt x="172" y="59"/>
                    <a:pt x="180" y="65"/>
                  </a:cubicBezTo>
                  <a:cubicBezTo>
                    <a:pt x="187" y="72"/>
                    <a:pt x="173" y="70"/>
                    <a:pt x="173" y="70"/>
                  </a:cubicBezTo>
                  <a:cubicBezTo>
                    <a:pt x="182" y="82"/>
                    <a:pt x="182" y="82"/>
                    <a:pt x="182" y="82"/>
                  </a:cubicBezTo>
                  <a:cubicBezTo>
                    <a:pt x="182" y="82"/>
                    <a:pt x="180" y="85"/>
                    <a:pt x="181" y="89"/>
                  </a:cubicBezTo>
                  <a:cubicBezTo>
                    <a:pt x="182" y="94"/>
                    <a:pt x="178" y="102"/>
                    <a:pt x="183" y="105"/>
                  </a:cubicBezTo>
                  <a:cubicBezTo>
                    <a:pt x="188" y="109"/>
                    <a:pt x="196" y="115"/>
                    <a:pt x="190" y="118"/>
                  </a:cubicBezTo>
                  <a:cubicBezTo>
                    <a:pt x="185" y="120"/>
                    <a:pt x="179" y="118"/>
                    <a:pt x="183" y="122"/>
                  </a:cubicBezTo>
                  <a:cubicBezTo>
                    <a:pt x="188" y="125"/>
                    <a:pt x="193" y="124"/>
                    <a:pt x="194" y="128"/>
                  </a:cubicBezTo>
                  <a:cubicBezTo>
                    <a:pt x="195" y="132"/>
                    <a:pt x="192" y="139"/>
                    <a:pt x="190" y="139"/>
                  </a:cubicBezTo>
                  <a:cubicBezTo>
                    <a:pt x="187" y="138"/>
                    <a:pt x="181" y="135"/>
                    <a:pt x="181" y="135"/>
                  </a:cubicBezTo>
                  <a:cubicBezTo>
                    <a:pt x="181" y="135"/>
                    <a:pt x="179" y="131"/>
                    <a:pt x="178" y="133"/>
                  </a:cubicBezTo>
                  <a:cubicBezTo>
                    <a:pt x="177" y="135"/>
                    <a:pt x="173" y="136"/>
                    <a:pt x="175" y="138"/>
                  </a:cubicBezTo>
                  <a:cubicBezTo>
                    <a:pt x="178" y="141"/>
                    <a:pt x="179" y="149"/>
                    <a:pt x="178" y="151"/>
                  </a:cubicBezTo>
                  <a:cubicBezTo>
                    <a:pt x="177" y="153"/>
                    <a:pt x="167" y="148"/>
                    <a:pt x="164" y="153"/>
                  </a:cubicBezTo>
                  <a:cubicBezTo>
                    <a:pt x="161" y="159"/>
                    <a:pt x="157" y="162"/>
                    <a:pt x="156" y="162"/>
                  </a:cubicBezTo>
                  <a:cubicBezTo>
                    <a:pt x="155" y="162"/>
                    <a:pt x="144" y="163"/>
                    <a:pt x="143" y="158"/>
                  </a:cubicBezTo>
                  <a:cubicBezTo>
                    <a:pt x="143" y="153"/>
                    <a:pt x="143" y="147"/>
                    <a:pt x="142" y="143"/>
                  </a:cubicBezTo>
                  <a:cubicBezTo>
                    <a:pt x="141" y="139"/>
                    <a:pt x="142" y="136"/>
                    <a:pt x="138" y="133"/>
                  </a:cubicBezTo>
                  <a:cubicBezTo>
                    <a:pt x="134" y="131"/>
                    <a:pt x="131" y="125"/>
                    <a:pt x="129" y="128"/>
                  </a:cubicBezTo>
                  <a:cubicBezTo>
                    <a:pt x="126" y="132"/>
                    <a:pt x="123" y="126"/>
                    <a:pt x="121" y="130"/>
                  </a:cubicBezTo>
                  <a:cubicBezTo>
                    <a:pt x="119" y="133"/>
                    <a:pt x="116" y="141"/>
                    <a:pt x="113" y="134"/>
                  </a:cubicBezTo>
                  <a:cubicBezTo>
                    <a:pt x="110" y="127"/>
                    <a:pt x="118" y="126"/>
                    <a:pt x="115" y="115"/>
                  </a:cubicBezTo>
                  <a:cubicBezTo>
                    <a:pt x="111" y="104"/>
                    <a:pt x="106" y="82"/>
                    <a:pt x="80" y="84"/>
                  </a:cubicBezTo>
                  <a:cubicBezTo>
                    <a:pt x="65" y="86"/>
                    <a:pt x="64" y="80"/>
                    <a:pt x="62" y="90"/>
                  </a:cubicBezTo>
                  <a:cubicBezTo>
                    <a:pt x="59" y="101"/>
                    <a:pt x="49" y="108"/>
                    <a:pt x="44" y="110"/>
                  </a:cubicBezTo>
                  <a:cubicBezTo>
                    <a:pt x="44" y="110"/>
                    <a:pt x="38" y="100"/>
                    <a:pt x="35" y="94"/>
                  </a:cubicBezTo>
                  <a:cubicBezTo>
                    <a:pt x="32" y="88"/>
                    <a:pt x="32" y="81"/>
                    <a:pt x="27" y="80"/>
                  </a:cubicBezTo>
                  <a:cubicBezTo>
                    <a:pt x="22" y="79"/>
                    <a:pt x="15" y="77"/>
                    <a:pt x="12" y="70"/>
                  </a:cubicBezTo>
                  <a:cubicBezTo>
                    <a:pt x="9" y="63"/>
                    <a:pt x="0" y="49"/>
                    <a:pt x="0" y="49"/>
                  </a:cubicBezTo>
                  <a:close/>
                </a:path>
              </a:pathLst>
            </a:custGeom>
            <a:solidFill>
              <a:srgbClr val="DDDDDD">
                <a:alpha val="30000"/>
              </a:srgbClr>
            </a:solidFill>
            <a:ln w="3175" cap="rnd">
              <a:noFill/>
              <a:prstDash val="solid"/>
              <a:round/>
              <a:headEnd/>
              <a:tailEnd/>
            </a:ln>
          </p:spPr>
          <p:txBody>
            <a:bodyPr/>
            <a:lstStyle/>
            <a:p>
              <a:endParaRPr lang="en-US"/>
            </a:p>
          </p:txBody>
        </p:sp>
        <p:sp>
          <p:nvSpPr>
            <p:cNvPr id="319" name="Freeform 422"/>
            <p:cNvSpPr>
              <a:spLocks/>
            </p:cNvSpPr>
            <p:nvPr/>
          </p:nvSpPr>
          <p:spPr bwMode="auto">
            <a:xfrm>
              <a:off x="3586163" y="4248150"/>
              <a:ext cx="65088" cy="82550"/>
            </a:xfrm>
            <a:custGeom>
              <a:avLst/>
              <a:gdLst>
                <a:gd name="T0" fmla="*/ 0 w 74"/>
                <a:gd name="T1" fmla="*/ 1 h 94"/>
                <a:gd name="T2" fmla="*/ 1 w 74"/>
                <a:gd name="T3" fmla="*/ 1 h 94"/>
                <a:gd name="T4" fmla="*/ 1 w 74"/>
                <a:gd name="T5" fmla="*/ 1 h 94"/>
                <a:gd name="T6" fmla="*/ 1 w 74"/>
                <a:gd name="T7" fmla="*/ 1 h 94"/>
                <a:gd name="T8" fmla="*/ 1 w 74"/>
                <a:gd name="T9" fmla="*/ 1 h 94"/>
                <a:gd name="T10" fmla="*/ 1 w 74"/>
                <a:gd name="T11" fmla="*/ 1 h 94"/>
                <a:gd name="T12" fmla="*/ 1 w 74"/>
                <a:gd name="T13" fmla="*/ 1 h 94"/>
                <a:gd name="T14" fmla="*/ 1 w 74"/>
                <a:gd name="T15" fmla="*/ 1 h 94"/>
                <a:gd name="T16" fmla="*/ 1 w 74"/>
                <a:gd name="T17" fmla="*/ 1 h 94"/>
                <a:gd name="T18" fmla="*/ 1 w 74"/>
                <a:gd name="T19" fmla="*/ 1 h 94"/>
                <a:gd name="T20" fmla="*/ 0 w 74"/>
                <a:gd name="T21" fmla="*/ 1 h 94"/>
                <a:gd name="T22" fmla="*/ 0 w 74"/>
                <a:gd name="T23" fmla="*/ 1 h 9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4" h="94">
                  <a:moveTo>
                    <a:pt x="0" y="30"/>
                  </a:moveTo>
                  <a:cubicBezTo>
                    <a:pt x="5" y="28"/>
                    <a:pt x="15" y="21"/>
                    <a:pt x="18" y="10"/>
                  </a:cubicBezTo>
                  <a:cubicBezTo>
                    <a:pt x="20" y="0"/>
                    <a:pt x="21" y="6"/>
                    <a:pt x="36" y="4"/>
                  </a:cubicBezTo>
                  <a:cubicBezTo>
                    <a:pt x="62" y="2"/>
                    <a:pt x="67" y="24"/>
                    <a:pt x="71" y="35"/>
                  </a:cubicBezTo>
                  <a:cubicBezTo>
                    <a:pt x="74" y="46"/>
                    <a:pt x="66" y="47"/>
                    <a:pt x="69" y="54"/>
                  </a:cubicBezTo>
                  <a:cubicBezTo>
                    <a:pt x="69" y="54"/>
                    <a:pt x="71" y="58"/>
                    <a:pt x="69" y="60"/>
                  </a:cubicBezTo>
                  <a:cubicBezTo>
                    <a:pt x="68" y="62"/>
                    <a:pt x="67" y="69"/>
                    <a:pt x="64" y="73"/>
                  </a:cubicBezTo>
                  <a:cubicBezTo>
                    <a:pt x="61" y="77"/>
                    <a:pt x="45" y="85"/>
                    <a:pt x="42" y="94"/>
                  </a:cubicBezTo>
                  <a:cubicBezTo>
                    <a:pt x="42" y="94"/>
                    <a:pt x="33" y="87"/>
                    <a:pt x="24" y="82"/>
                  </a:cubicBezTo>
                  <a:cubicBezTo>
                    <a:pt x="15" y="78"/>
                    <a:pt x="10" y="76"/>
                    <a:pt x="6" y="67"/>
                  </a:cubicBezTo>
                  <a:cubicBezTo>
                    <a:pt x="1" y="57"/>
                    <a:pt x="1" y="55"/>
                    <a:pt x="0" y="49"/>
                  </a:cubicBezTo>
                  <a:cubicBezTo>
                    <a:pt x="0" y="42"/>
                    <a:pt x="0" y="30"/>
                    <a:pt x="0" y="30"/>
                  </a:cubicBezTo>
                  <a:close/>
                </a:path>
              </a:pathLst>
            </a:custGeom>
            <a:solidFill>
              <a:srgbClr val="DDDDDD">
                <a:alpha val="30000"/>
              </a:srgbClr>
            </a:solidFill>
            <a:ln w="3175" cap="rnd">
              <a:noFill/>
              <a:prstDash val="solid"/>
              <a:round/>
              <a:headEnd/>
              <a:tailEnd/>
            </a:ln>
          </p:spPr>
          <p:txBody>
            <a:bodyPr/>
            <a:lstStyle/>
            <a:p>
              <a:endParaRPr lang="en-US"/>
            </a:p>
          </p:txBody>
        </p:sp>
        <p:sp>
          <p:nvSpPr>
            <p:cNvPr id="320" name="Freeform 423"/>
            <p:cNvSpPr>
              <a:spLocks/>
            </p:cNvSpPr>
            <p:nvPr/>
          </p:nvSpPr>
          <p:spPr bwMode="auto">
            <a:xfrm>
              <a:off x="3622675" y="4287838"/>
              <a:ext cx="96838" cy="111125"/>
            </a:xfrm>
            <a:custGeom>
              <a:avLst/>
              <a:gdLst>
                <a:gd name="T0" fmla="*/ 0 w 110"/>
                <a:gd name="T1" fmla="*/ 1 h 127"/>
                <a:gd name="T2" fmla="*/ 1 w 110"/>
                <a:gd name="T3" fmla="*/ 1 h 127"/>
                <a:gd name="T4" fmla="*/ 1 w 110"/>
                <a:gd name="T5" fmla="*/ 1 h 127"/>
                <a:gd name="T6" fmla="*/ 1 w 110"/>
                <a:gd name="T7" fmla="*/ 1 h 127"/>
                <a:gd name="T8" fmla="*/ 1 w 110"/>
                <a:gd name="T9" fmla="*/ 1 h 127"/>
                <a:gd name="T10" fmla="*/ 1 w 110"/>
                <a:gd name="T11" fmla="*/ 1 h 127"/>
                <a:gd name="T12" fmla="*/ 1 w 110"/>
                <a:gd name="T13" fmla="*/ 1 h 127"/>
                <a:gd name="T14" fmla="*/ 1 w 110"/>
                <a:gd name="T15" fmla="*/ 1 h 127"/>
                <a:gd name="T16" fmla="*/ 1 w 110"/>
                <a:gd name="T17" fmla="*/ 1 h 127"/>
                <a:gd name="T18" fmla="*/ 1 w 110"/>
                <a:gd name="T19" fmla="*/ 1 h 127"/>
                <a:gd name="T20" fmla="*/ 1 w 110"/>
                <a:gd name="T21" fmla="*/ 1 h 127"/>
                <a:gd name="T22" fmla="*/ 1 w 110"/>
                <a:gd name="T23" fmla="*/ 1 h 127"/>
                <a:gd name="T24" fmla="*/ 1 w 110"/>
                <a:gd name="T25" fmla="*/ 1 h 127"/>
                <a:gd name="T26" fmla="*/ 1 w 110"/>
                <a:gd name="T27" fmla="*/ 1 h 127"/>
                <a:gd name="T28" fmla="*/ 1 w 110"/>
                <a:gd name="T29" fmla="*/ 1 h 127"/>
                <a:gd name="T30" fmla="*/ 1 w 110"/>
                <a:gd name="T31" fmla="*/ 1 h 127"/>
                <a:gd name="T32" fmla="*/ 1 w 110"/>
                <a:gd name="T33" fmla="*/ 1 h 127"/>
                <a:gd name="T34" fmla="*/ 1 w 110"/>
                <a:gd name="T35" fmla="*/ 1 h 127"/>
                <a:gd name="T36" fmla="*/ 1 w 110"/>
                <a:gd name="T37" fmla="*/ 1 h 127"/>
                <a:gd name="T38" fmla="*/ 1 w 110"/>
                <a:gd name="T39" fmla="*/ 1 h 127"/>
                <a:gd name="T40" fmla="*/ 1 w 110"/>
                <a:gd name="T41" fmla="*/ 1 h 127"/>
                <a:gd name="T42" fmla="*/ 1 w 110"/>
                <a:gd name="T43" fmla="*/ 1 h 127"/>
                <a:gd name="T44" fmla="*/ 1 w 110"/>
                <a:gd name="T45" fmla="*/ 1 h 127"/>
                <a:gd name="T46" fmla="*/ 0 w 110"/>
                <a:gd name="T47" fmla="*/ 1 h 12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10" h="127">
                  <a:moveTo>
                    <a:pt x="0" y="49"/>
                  </a:moveTo>
                  <a:cubicBezTo>
                    <a:pt x="3" y="40"/>
                    <a:pt x="19" y="32"/>
                    <a:pt x="22" y="28"/>
                  </a:cubicBezTo>
                  <a:cubicBezTo>
                    <a:pt x="25" y="24"/>
                    <a:pt x="26" y="17"/>
                    <a:pt x="27" y="15"/>
                  </a:cubicBezTo>
                  <a:cubicBezTo>
                    <a:pt x="29" y="13"/>
                    <a:pt x="27" y="9"/>
                    <a:pt x="27" y="9"/>
                  </a:cubicBezTo>
                  <a:cubicBezTo>
                    <a:pt x="30" y="16"/>
                    <a:pt x="33" y="8"/>
                    <a:pt x="35" y="5"/>
                  </a:cubicBezTo>
                  <a:cubicBezTo>
                    <a:pt x="37" y="1"/>
                    <a:pt x="40" y="7"/>
                    <a:pt x="43" y="3"/>
                  </a:cubicBezTo>
                  <a:cubicBezTo>
                    <a:pt x="45" y="0"/>
                    <a:pt x="48" y="6"/>
                    <a:pt x="52" y="8"/>
                  </a:cubicBezTo>
                  <a:cubicBezTo>
                    <a:pt x="56" y="11"/>
                    <a:pt x="55" y="14"/>
                    <a:pt x="56" y="18"/>
                  </a:cubicBezTo>
                  <a:cubicBezTo>
                    <a:pt x="57" y="22"/>
                    <a:pt x="57" y="28"/>
                    <a:pt x="57" y="33"/>
                  </a:cubicBezTo>
                  <a:cubicBezTo>
                    <a:pt x="58" y="38"/>
                    <a:pt x="69" y="37"/>
                    <a:pt x="70" y="37"/>
                  </a:cubicBezTo>
                  <a:cubicBezTo>
                    <a:pt x="71" y="37"/>
                    <a:pt x="75" y="34"/>
                    <a:pt x="78" y="28"/>
                  </a:cubicBezTo>
                  <a:cubicBezTo>
                    <a:pt x="78" y="28"/>
                    <a:pt x="84" y="34"/>
                    <a:pt x="86" y="40"/>
                  </a:cubicBezTo>
                  <a:cubicBezTo>
                    <a:pt x="88" y="45"/>
                    <a:pt x="90" y="53"/>
                    <a:pt x="86" y="56"/>
                  </a:cubicBezTo>
                  <a:cubicBezTo>
                    <a:pt x="81" y="59"/>
                    <a:pt x="69" y="55"/>
                    <a:pt x="78" y="62"/>
                  </a:cubicBezTo>
                  <a:cubicBezTo>
                    <a:pt x="88" y="69"/>
                    <a:pt x="92" y="67"/>
                    <a:pt x="97" y="70"/>
                  </a:cubicBezTo>
                  <a:cubicBezTo>
                    <a:pt x="101" y="74"/>
                    <a:pt x="103" y="73"/>
                    <a:pt x="102" y="79"/>
                  </a:cubicBezTo>
                  <a:cubicBezTo>
                    <a:pt x="101" y="84"/>
                    <a:pt x="97" y="85"/>
                    <a:pt x="102" y="86"/>
                  </a:cubicBezTo>
                  <a:cubicBezTo>
                    <a:pt x="106" y="87"/>
                    <a:pt x="110" y="82"/>
                    <a:pt x="110" y="88"/>
                  </a:cubicBezTo>
                  <a:cubicBezTo>
                    <a:pt x="110" y="94"/>
                    <a:pt x="107" y="97"/>
                    <a:pt x="104" y="102"/>
                  </a:cubicBezTo>
                  <a:cubicBezTo>
                    <a:pt x="102" y="107"/>
                    <a:pt x="104" y="127"/>
                    <a:pt x="104" y="127"/>
                  </a:cubicBezTo>
                  <a:cubicBezTo>
                    <a:pt x="104" y="127"/>
                    <a:pt x="83" y="123"/>
                    <a:pt x="75" y="115"/>
                  </a:cubicBezTo>
                  <a:cubicBezTo>
                    <a:pt x="68" y="107"/>
                    <a:pt x="56" y="95"/>
                    <a:pt x="51" y="93"/>
                  </a:cubicBezTo>
                  <a:cubicBezTo>
                    <a:pt x="46" y="91"/>
                    <a:pt x="39" y="74"/>
                    <a:pt x="31" y="71"/>
                  </a:cubicBezTo>
                  <a:cubicBezTo>
                    <a:pt x="23" y="67"/>
                    <a:pt x="10" y="61"/>
                    <a:pt x="0" y="49"/>
                  </a:cubicBezTo>
                  <a:close/>
                </a:path>
              </a:pathLst>
            </a:custGeom>
            <a:solidFill>
              <a:srgbClr val="DDDDDD">
                <a:alpha val="30000"/>
              </a:srgbClr>
            </a:solidFill>
            <a:ln w="3175" cap="rnd">
              <a:noFill/>
              <a:prstDash val="solid"/>
              <a:round/>
              <a:headEnd/>
              <a:tailEnd/>
            </a:ln>
          </p:spPr>
          <p:txBody>
            <a:bodyPr/>
            <a:lstStyle/>
            <a:p>
              <a:endParaRPr lang="en-US"/>
            </a:p>
          </p:txBody>
        </p:sp>
        <p:sp>
          <p:nvSpPr>
            <p:cNvPr id="321" name="Freeform 424"/>
            <p:cNvSpPr>
              <a:spLocks/>
            </p:cNvSpPr>
            <p:nvPr/>
          </p:nvSpPr>
          <p:spPr bwMode="auto">
            <a:xfrm>
              <a:off x="3684588" y="4233863"/>
              <a:ext cx="160338" cy="168275"/>
            </a:xfrm>
            <a:custGeom>
              <a:avLst/>
              <a:gdLst>
                <a:gd name="T0" fmla="*/ 1 w 183"/>
                <a:gd name="T1" fmla="*/ 2 h 190"/>
                <a:gd name="T2" fmla="*/ 1 w 183"/>
                <a:gd name="T3" fmla="*/ 2 h 190"/>
                <a:gd name="T4" fmla="*/ 1 w 183"/>
                <a:gd name="T5" fmla="*/ 1 h 190"/>
                <a:gd name="T6" fmla="*/ 1 w 183"/>
                <a:gd name="T7" fmla="*/ 1 h 190"/>
                <a:gd name="T8" fmla="*/ 1 w 183"/>
                <a:gd name="T9" fmla="*/ 1 h 190"/>
                <a:gd name="T10" fmla="*/ 1 w 183"/>
                <a:gd name="T11" fmla="*/ 1 h 190"/>
                <a:gd name="T12" fmla="*/ 1 w 183"/>
                <a:gd name="T13" fmla="*/ 1 h 190"/>
                <a:gd name="T14" fmla="*/ 1 w 183"/>
                <a:gd name="T15" fmla="*/ 1 h 190"/>
                <a:gd name="T16" fmla="*/ 1 w 183"/>
                <a:gd name="T17" fmla="*/ 1 h 190"/>
                <a:gd name="T18" fmla="*/ 1 w 183"/>
                <a:gd name="T19" fmla="*/ 1 h 190"/>
                <a:gd name="T20" fmla="*/ 1 w 183"/>
                <a:gd name="T21" fmla="*/ 1 h 190"/>
                <a:gd name="T22" fmla="*/ 1 w 183"/>
                <a:gd name="T23" fmla="*/ 1 h 190"/>
                <a:gd name="T24" fmla="*/ 1 w 183"/>
                <a:gd name="T25" fmla="*/ 1 h 190"/>
                <a:gd name="T26" fmla="*/ 1 w 183"/>
                <a:gd name="T27" fmla="*/ 1 h 190"/>
                <a:gd name="T28" fmla="*/ 1 w 183"/>
                <a:gd name="T29" fmla="*/ 1 h 190"/>
                <a:gd name="T30" fmla="*/ 1 w 183"/>
                <a:gd name="T31" fmla="*/ 1 h 190"/>
                <a:gd name="T32" fmla="*/ 1 w 183"/>
                <a:gd name="T33" fmla="*/ 1 h 190"/>
                <a:gd name="T34" fmla="*/ 1 w 183"/>
                <a:gd name="T35" fmla="*/ 1 h 190"/>
                <a:gd name="T36" fmla="*/ 1 w 183"/>
                <a:gd name="T37" fmla="*/ 1 h 190"/>
                <a:gd name="T38" fmla="*/ 1 w 183"/>
                <a:gd name="T39" fmla="*/ 1 h 190"/>
                <a:gd name="T40" fmla="*/ 1 w 183"/>
                <a:gd name="T41" fmla="*/ 1 h 190"/>
                <a:gd name="T42" fmla="*/ 1 w 183"/>
                <a:gd name="T43" fmla="*/ 1 h 190"/>
                <a:gd name="T44" fmla="*/ 1 w 183"/>
                <a:gd name="T45" fmla="*/ 1 h 190"/>
                <a:gd name="T46" fmla="*/ 1 w 183"/>
                <a:gd name="T47" fmla="*/ 1 h 190"/>
                <a:gd name="T48" fmla="*/ 1 w 183"/>
                <a:gd name="T49" fmla="*/ 1 h 190"/>
                <a:gd name="T50" fmla="*/ 1 w 183"/>
                <a:gd name="T51" fmla="*/ 1 h 190"/>
                <a:gd name="T52" fmla="*/ 1 w 183"/>
                <a:gd name="T53" fmla="*/ 1 h 190"/>
                <a:gd name="T54" fmla="*/ 1 w 183"/>
                <a:gd name="T55" fmla="*/ 1 h 190"/>
                <a:gd name="T56" fmla="*/ 1 w 183"/>
                <a:gd name="T57" fmla="*/ 1 h 190"/>
                <a:gd name="T58" fmla="*/ 1 w 183"/>
                <a:gd name="T59" fmla="*/ 1 h 190"/>
                <a:gd name="T60" fmla="*/ 1 w 183"/>
                <a:gd name="T61" fmla="*/ 1 h 190"/>
                <a:gd name="T62" fmla="*/ 1 w 183"/>
                <a:gd name="T63" fmla="*/ 1 h 190"/>
                <a:gd name="T64" fmla="*/ 1 w 183"/>
                <a:gd name="T65" fmla="*/ 1 h 190"/>
                <a:gd name="T66" fmla="*/ 1 w 183"/>
                <a:gd name="T67" fmla="*/ 1 h 190"/>
                <a:gd name="T68" fmla="*/ 2 w 183"/>
                <a:gd name="T69" fmla="*/ 1 h 190"/>
                <a:gd name="T70" fmla="*/ 2 w 183"/>
                <a:gd name="T71" fmla="*/ 1 h 190"/>
                <a:gd name="T72" fmla="*/ 1 w 183"/>
                <a:gd name="T73" fmla="*/ 1 h 190"/>
                <a:gd name="T74" fmla="*/ 1 w 183"/>
                <a:gd name="T75" fmla="*/ 1 h 190"/>
                <a:gd name="T76" fmla="*/ 1 w 183"/>
                <a:gd name="T77" fmla="*/ 1 h 190"/>
                <a:gd name="T78" fmla="*/ 1 w 183"/>
                <a:gd name="T79" fmla="*/ 2 h 190"/>
                <a:gd name="T80" fmla="*/ 1 w 183"/>
                <a:gd name="T81" fmla="*/ 2 h 190"/>
                <a:gd name="T82" fmla="*/ 1 w 183"/>
                <a:gd name="T83" fmla="*/ 2 h 19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83" h="190">
                  <a:moveTo>
                    <a:pt x="35" y="188"/>
                  </a:moveTo>
                  <a:cubicBezTo>
                    <a:pt x="35" y="188"/>
                    <a:pt x="33" y="168"/>
                    <a:pt x="35" y="163"/>
                  </a:cubicBezTo>
                  <a:cubicBezTo>
                    <a:pt x="38" y="158"/>
                    <a:pt x="41" y="155"/>
                    <a:pt x="41" y="149"/>
                  </a:cubicBezTo>
                  <a:cubicBezTo>
                    <a:pt x="41" y="143"/>
                    <a:pt x="37" y="148"/>
                    <a:pt x="33" y="147"/>
                  </a:cubicBezTo>
                  <a:cubicBezTo>
                    <a:pt x="28" y="146"/>
                    <a:pt x="32" y="145"/>
                    <a:pt x="33" y="140"/>
                  </a:cubicBezTo>
                  <a:cubicBezTo>
                    <a:pt x="34" y="134"/>
                    <a:pt x="32" y="135"/>
                    <a:pt x="28" y="131"/>
                  </a:cubicBezTo>
                  <a:cubicBezTo>
                    <a:pt x="23" y="128"/>
                    <a:pt x="19" y="130"/>
                    <a:pt x="9" y="123"/>
                  </a:cubicBezTo>
                  <a:cubicBezTo>
                    <a:pt x="0" y="116"/>
                    <a:pt x="12" y="120"/>
                    <a:pt x="17" y="117"/>
                  </a:cubicBezTo>
                  <a:cubicBezTo>
                    <a:pt x="21" y="114"/>
                    <a:pt x="19" y="106"/>
                    <a:pt x="17" y="101"/>
                  </a:cubicBezTo>
                  <a:cubicBezTo>
                    <a:pt x="15" y="95"/>
                    <a:pt x="9" y="89"/>
                    <a:pt x="9" y="89"/>
                  </a:cubicBezTo>
                  <a:cubicBezTo>
                    <a:pt x="12" y="84"/>
                    <a:pt x="22" y="89"/>
                    <a:pt x="23" y="87"/>
                  </a:cubicBezTo>
                  <a:cubicBezTo>
                    <a:pt x="24" y="85"/>
                    <a:pt x="23" y="77"/>
                    <a:pt x="20" y="74"/>
                  </a:cubicBezTo>
                  <a:cubicBezTo>
                    <a:pt x="18" y="72"/>
                    <a:pt x="22" y="71"/>
                    <a:pt x="23" y="69"/>
                  </a:cubicBezTo>
                  <a:cubicBezTo>
                    <a:pt x="24" y="67"/>
                    <a:pt x="26" y="71"/>
                    <a:pt x="26" y="71"/>
                  </a:cubicBezTo>
                  <a:cubicBezTo>
                    <a:pt x="26" y="71"/>
                    <a:pt x="32" y="74"/>
                    <a:pt x="35" y="75"/>
                  </a:cubicBezTo>
                  <a:cubicBezTo>
                    <a:pt x="37" y="75"/>
                    <a:pt x="40" y="68"/>
                    <a:pt x="39" y="64"/>
                  </a:cubicBezTo>
                  <a:cubicBezTo>
                    <a:pt x="38" y="60"/>
                    <a:pt x="33" y="61"/>
                    <a:pt x="28" y="58"/>
                  </a:cubicBezTo>
                  <a:cubicBezTo>
                    <a:pt x="24" y="54"/>
                    <a:pt x="30" y="56"/>
                    <a:pt x="35" y="54"/>
                  </a:cubicBezTo>
                  <a:cubicBezTo>
                    <a:pt x="41" y="51"/>
                    <a:pt x="33" y="45"/>
                    <a:pt x="28" y="41"/>
                  </a:cubicBezTo>
                  <a:cubicBezTo>
                    <a:pt x="23" y="38"/>
                    <a:pt x="27" y="30"/>
                    <a:pt x="26" y="25"/>
                  </a:cubicBezTo>
                  <a:cubicBezTo>
                    <a:pt x="25" y="21"/>
                    <a:pt x="27" y="18"/>
                    <a:pt x="27" y="18"/>
                  </a:cubicBezTo>
                  <a:cubicBezTo>
                    <a:pt x="27" y="18"/>
                    <a:pt x="32" y="20"/>
                    <a:pt x="34" y="16"/>
                  </a:cubicBezTo>
                  <a:cubicBezTo>
                    <a:pt x="35" y="11"/>
                    <a:pt x="38" y="11"/>
                    <a:pt x="41" y="9"/>
                  </a:cubicBezTo>
                  <a:cubicBezTo>
                    <a:pt x="45" y="7"/>
                    <a:pt x="45" y="20"/>
                    <a:pt x="45" y="20"/>
                  </a:cubicBezTo>
                  <a:cubicBezTo>
                    <a:pt x="45" y="20"/>
                    <a:pt x="52" y="21"/>
                    <a:pt x="51" y="14"/>
                  </a:cubicBezTo>
                  <a:cubicBezTo>
                    <a:pt x="50" y="8"/>
                    <a:pt x="56" y="13"/>
                    <a:pt x="60" y="14"/>
                  </a:cubicBezTo>
                  <a:cubicBezTo>
                    <a:pt x="64" y="16"/>
                    <a:pt x="65" y="16"/>
                    <a:pt x="71" y="5"/>
                  </a:cubicBezTo>
                  <a:cubicBezTo>
                    <a:pt x="73" y="0"/>
                    <a:pt x="79" y="8"/>
                    <a:pt x="79" y="8"/>
                  </a:cubicBezTo>
                  <a:cubicBezTo>
                    <a:pt x="79" y="8"/>
                    <a:pt x="76" y="14"/>
                    <a:pt x="75" y="23"/>
                  </a:cubicBezTo>
                  <a:cubicBezTo>
                    <a:pt x="74" y="32"/>
                    <a:pt x="81" y="24"/>
                    <a:pt x="83" y="20"/>
                  </a:cubicBezTo>
                  <a:cubicBezTo>
                    <a:pt x="85" y="16"/>
                    <a:pt x="94" y="21"/>
                    <a:pt x="99" y="21"/>
                  </a:cubicBezTo>
                  <a:cubicBezTo>
                    <a:pt x="99" y="21"/>
                    <a:pt x="111" y="20"/>
                    <a:pt x="114" y="29"/>
                  </a:cubicBezTo>
                  <a:cubicBezTo>
                    <a:pt x="118" y="39"/>
                    <a:pt x="121" y="46"/>
                    <a:pt x="131" y="39"/>
                  </a:cubicBezTo>
                  <a:cubicBezTo>
                    <a:pt x="140" y="32"/>
                    <a:pt x="153" y="27"/>
                    <a:pt x="164" y="36"/>
                  </a:cubicBezTo>
                  <a:cubicBezTo>
                    <a:pt x="175" y="46"/>
                    <a:pt x="174" y="53"/>
                    <a:pt x="173" y="58"/>
                  </a:cubicBezTo>
                  <a:cubicBezTo>
                    <a:pt x="173" y="63"/>
                    <a:pt x="183" y="68"/>
                    <a:pt x="176" y="80"/>
                  </a:cubicBezTo>
                  <a:cubicBezTo>
                    <a:pt x="169" y="93"/>
                    <a:pt x="162" y="92"/>
                    <a:pt x="164" y="101"/>
                  </a:cubicBezTo>
                  <a:cubicBezTo>
                    <a:pt x="165" y="110"/>
                    <a:pt x="156" y="105"/>
                    <a:pt x="157" y="121"/>
                  </a:cubicBezTo>
                  <a:cubicBezTo>
                    <a:pt x="158" y="137"/>
                    <a:pt x="153" y="137"/>
                    <a:pt x="160" y="147"/>
                  </a:cubicBezTo>
                  <a:cubicBezTo>
                    <a:pt x="167" y="157"/>
                    <a:pt x="172" y="170"/>
                    <a:pt x="166" y="171"/>
                  </a:cubicBezTo>
                  <a:cubicBezTo>
                    <a:pt x="166" y="171"/>
                    <a:pt x="110" y="157"/>
                    <a:pt x="76" y="173"/>
                  </a:cubicBezTo>
                  <a:cubicBezTo>
                    <a:pt x="41" y="190"/>
                    <a:pt x="35" y="188"/>
                    <a:pt x="35" y="188"/>
                  </a:cubicBezTo>
                  <a:close/>
                </a:path>
              </a:pathLst>
            </a:custGeom>
            <a:solidFill>
              <a:srgbClr val="DDDDDD">
                <a:alpha val="30000"/>
              </a:srgbClr>
            </a:solidFill>
            <a:ln w="3175" cap="rnd">
              <a:noFill/>
              <a:prstDash val="solid"/>
              <a:round/>
              <a:headEnd/>
              <a:tailEnd/>
            </a:ln>
          </p:spPr>
          <p:txBody>
            <a:bodyPr/>
            <a:lstStyle/>
            <a:p>
              <a:endParaRPr lang="en-US"/>
            </a:p>
          </p:txBody>
        </p:sp>
        <p:sp>
          <p:nvSpPr>
            <p:cNvPr id="322" name="Freeform 425"/>
            <p:cNvSpPr>
              <a:spLocks/>
            </p:cNvSpPr>
            <p:nvPr/>
          </p:nvSpPr>
          <p:spPr bwMode="auto">
            <a:xfrm>
              <a:off x="3767138" y="4127500"/>
              <a:ext cx="198438" cy="146050"/>
            </a:xfrm>
            <a:custGeom>
              <a:avLst/>
              <a:gdLst>
                <a:gd name="T0" fmla="*/ 2 w 225"/>
                <a:gd name="T1" fmla="*/ 1 h 166"/>
                <a:gd name="T2" fmla="*/ 1 w 225"/>
                <a:gd name="T3" fmla="*/ 1 h 166"/>
                <a:gd name="T4" fmla="*/ 1 w 225"/>
                <a:gd name="T5" fmla="*/ 1 h 166"/>
                <a:gd name="T6" fmla="*/ 1 w 225"/>
                <a:gd name="T7" fmla="*/ 1 h 166"/>
                <a:gd name="T8" fmla="*/ 1 w 225"/>
                <a:gd name="T9" fmla="*/ 1 h 166"/>
                <a:gd name="T10" fmla="*/ 1 w 225"/>
                <a:gd name="T11" fmla="*/ 1 h 166"/>
                <a:gd name="T12" fmla="*/ 1 w 225"/>
                <a:gd name="T13" fmla="*/ 1 h 166"/>
                <a:gd name="T14" fmla="*/ 1 w 225"/>
                <a:gd name="T15" fmla="*/ 1 h 166"/>
                <a:gd name="T16" fmla="*/ 1 w 225"/>
                <a:gd name="T17" fmla="*/ 1 h 166"/>
                <a:gd name="T18" fmla="*/ 1 w 225"/>
                <a:gd name="T19" fmla="*/ 1 h 166"/>
                <a:gd name="T20" fmla="*/ 1 w 225"/>
                <a:gd name="T21" fmla="*/ 1 h 166"/>
                <a:gd name="T22" fmla="*/ 1 w 225"/>
                <a:gd name="T23" fmla="*/ 1 h 166"/>
                <a:gd name="T24" fmla="*/ 1 w 225"/>
                <a:gd name="T25" fmla="*/ 1 h 166"/>
                <a:gd name="T26" fmla="*/ 1 w 225"/>
                <a:gd name="T27" fmla="*/ 1 h 166"/>
                <a:gd name="T28" fmla="*/ 1 w 225"/>
                <a:gd name="T29" fmla="*/ 1 h 166"/>
                <a:gd name="T30" fmla="*/ 1 w 225"/>
                <a:gd name="T31" fmla="*/ 1 h 166"/>
                <a:gd name="T32" fmla="*/ 1 w 225"/>
                <a:gd name="T33" fmla="*/ 1 h 166"/>
                <a:gd name="T34" fmla="*/ 1 w 225"/>
                <a:gd name="T35" fmla="*/ 1 h 166"/>
                <a:gd name="T36" fmla="*/ 1 w 225"/>
                <a:gd name="T37" fmla="*/ 1 h 166"/>
                <a:gd name="T38" fmla="*/ 1 w 225"/>
                <a:gd name="T39" fmla="*/ 1 h 166"/>
                <a:gd name="T40" fmla="*/ 1 w 225"/>
                <a:gd name="T41" fmla="*/ 1 h 166"/>
                <a:gd name="T42" fmla="*/ 1 w 225"/>
                <a:gd name="T43" fmla="*/ 1 h 166"/>
                <a:gd name="T44" fmla="*/ 1 w 225"/>
                <a:gd name="T45" fmla="*/ 1 h 166"/>
                <a:gd name="T46" fmla="*/ 1 w 225"/>
                <a:gd name="T47" fmla="*/ 2 h 166"/>
                <a:gd name="T48" fmla="*/ 1 w 225"/>
                <a:gd name="T49" fmla="*/ 1 h 166"/>
                <a:gd name="T50" fmla="*/ 1 w 225"/>
                <a:gd name="T51" fmla="*/ 1 h 166"/>
                <a:gd name="T52" fmla="*/ 1 w 225"/>
                <a:gd name="T53" fmla="*/ 1 h 166"/>
                <a:gd name="T54" fmla="*/ 1 w 225"/>
                <a:gd name="T55" fmla="*/ 1 h 166"/>
                <a:gd name="T56" fmla="*/ 1 w 225"/>
                <a:gd name="T57" fmla="*/ 1 h 166"/>
                <a:gd name="T58" fmla="*/ 1 w 225"/>
                <a:gd name="T59" fmla="*/ 1 h 166"/>
                <a:gd name="T60" fmla="*/ 1 w 225"/>
                <a:gd name="T61" fmla="*/ 1 h 166"/>
                <a:gd name="T62" fmla="*/ 1 w 225"/>
                <a:gd name="T63" fmla="*/ 1 h 166"/>
                <a:gd name="T64" fmla="*/ 2 w 225"/>
                <a:gd name="T65" fmla="*/ 1 h 166"/>
                <a:gd name="T66" fmla="*/ 2 w 225"/>
                <a:gd name="T67" fmla="*/ 1 h 166"/>
                <a:gd name="T68" fmla="*/ 2 w 225"/>
                <a:gd name="T69" fmla="*/ 1 h 166"/>
                <a:gd name="T70" fmla="*/ 2 w 225"/>
                <a:gd name="T71" fmla="*/ 1 h 166"/>
                <a:gd name="T72" fmla="*/ 2 w 225"/>
                <a:gd name="T73" fmla="*/ 1 h 166"/>
                <a:gd name="T74" fmla="*/ 2 w 225"/>
                <a:gd name="T75" fmla="*/ 1 h 166"/>
                <a:gd name="T76" fmla="*/ 2 w 225"/>
                <a:gd name="T77" fmla="*/ 1 h 166"/>
                <a:gd name="T78" fmla="*/ 2 w 225"/>
                <a:gd name="T79" fmla="*/ 1 h 166"/>
                <a:gd name="T80" fmla="*/ 2 w 225"/>
                <a:gd name="T81" fmla="*/ 1 h 166"/>
                <a:gd name="T82" fmla="*/ 2 w 225"/>
                <a:gd name="T83" fmla="*/ 1 h 166"/>
                <a:gd name="T84" fmla="*/ 2 w 225"/>
                <a:gd name="T85" fmla="*/ 1 h 166"/>
                <a:gd name="T86" fmla="*/ 2 w 225"/>
                <a:gd name="T87" fmla="*/ 1 h 166"/>
                <a:gd name="T88" fmla="*/ 2 w 225"/>
                <a:gd name="T89" fmla="*/ 1 h 166"/>
                <a:gd name="T90" fmla="*/ 2 w 225"/>
                <a:gd name="T91" fmla="*/ 1 h 16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25" h="166">
                  <a:moveTo>
                    <a:pt x="168" y="9"/>
                  </a:moveTo>
                  <a:cubicBezTo>
                    <a:pt x="157" y="4"/>
                    <a:pt x="146" y="0"/>
                    <a:pt x="141" y="7"/>
                  </a:cubicBezTo>
                  <a:cubicBezTo>
                    <a:pt x="133" y="18"/>
                    <a:pt x="128" y="21"/>
                    <a:pt x="122" y="21"/>
                  </a:cubicBezTo>
                  <a:cubicBezTo>
                    <a:pt x="115" y="21"/>
                    <a:pt x="110" y="20"/>
                    <a:pt x="110" y="23"/>
                  </a:cubicBezTo>
                  <a:cubicBezTo>
                    <a:pt x="110" y="27"/>
                    <a:pt x="105" y="32"/>
                    <a:pt x="101" y="33"/>
                  </a:cubicBezTo>
                  <a:cubicBezTo>
                    <a:pt x="97" y="34"/>
                    <a:pt x="86" y="37"/>
                    <a:pt x="86" y="37"/>
                  </a:cubicBezTo>
                  <a:cubicBezTo>
                    <a:pt x="86" y="37"/>
                    <a:pt x="78" y="38"/>
                    <a:pt x="77" y="41"/>
                  </a:cubicBezTo>
                  <a:cubicBezTo>
                    <a:pt x="76" y="44"/>
                    <a:pt x="75" y="56"/>
                    <a:pt x="75" y="56"/>
                  </a:cubicBezTo>
                  <a:cubicBezTo>
                    <a:pt x="75" y="56"/>
                    <a:pt x="69" y="62"/>
                    <a:pt x="66" y="58"/>
                  </a:cubicBezTo>
                  <a:cubicBezTo>
                    <a:pt x="63" y="53"/>
                    <a:pt x="60" y="54"/>
                    <a:pt x="57" y="52"/>
                  </a:cubicBezTo>
                  <a:cubicBezTo>
                    <a:pt x="54" y="50"/>
                    <a:pt x="56" y="41"/>
                    <a:pt x="50" y="44"/>
                  </a:cubicBezTo>
                  <a:cubicBezTo>
                    <a:pt x="45" y="48"/>
                    <a:pt x="42" y="51"/>
                    <a:pt x="43" y="54"/>
                  </a:cubicBezTo>
                  <a:cubicBezTo>
                    <a:pt x="44" y="58"/>
                    <a:pt x="50" y="59"/>
                    <a:pt x="47" y="65"/>
                  </a:cubicBezTo>
                  <a:cubicBezTo>
                    <a:pt x="44" y="72"/>
                    <a:pt x="37" y="71"/>
                    <a:pt x="37" y="71"/>
                  </a:cubicBezTo>
                  <a:cubicBezTo>
                    <a:pt x="34" y="80"/>
                    <a:pt x="33" y="90"/>
                    <a:pt x="27" y="90"/>
                  </a:cubicBezTo>
                  <a:cubicBezTo>
                    <a:pt x="22" y="90"/>
                    <a:pt x="15" y="85"/>
                    <a:pt x="12" y="92"/>
                  </a:cubicBezTo>
                  <a:cubicBezTo>
                    <a:pt x="9" y="98"/>
                    <a:pt x="12" y="104"/>
                    <a:pt x="12" y="109"/>
                  </a:cubicBezTo>
                  <a:cubicBezTo>
                    <a:pt x="12" y="115"/>
                    <a:pt x="11" y="114"/>
                    <a:pt x="7" y="119"/>
                  </a:cubicBezTo>
                  <a:cubicBezTo>
                    <a:pt x="2" y="125"/>
                    <a:pt x="0" y="127"/>
                    <a:pt x="3" y="130"/>
                  </a:cubicBezTo>
                  <a:cubicBezTo>
                    <a:pt x="7" y="133"/>
                    <a:pt x="11" y="141"/>
                    <a:pt x="5" y="141"/>
                  </a:cubicBezTo>
                  <a:cubicBezTo>
                    <a:pt x="5" y="141"/>
                    <a:pt x="17" y="140"/>
                    <a:pt x="20" y="149"/>
                  </a:cubicBezTo>
                  <a:cubicBezTo>
                    <a:pt x="24" y="159"/>
                    <a:pt x="27" y="166"/>
                    <a:pt x="37" y="159"/>
                  </a:cubicBezTo>
                  <a:cubicBezTo>
                    <a:pt x="46" y="152"/>
                    <a:pt x="59" y="147"/>
                    <a:pt x="70" y="156"/>
                  </a:cubicBezTo>
                  <a:cubicBezTo>
                    <a:pt x="74" y="160"/>
                    <a:pt x="77" y="163"/>
                    <a:pt x="78" y="166"/>
                  </a:cubicBezTo>
                  <a:cubicBezTo>
                    <a:pt x="78" y="166"/>
                    <a:pt x="82" y="161"/>
                    <a:pt x="80" y="154"/>
                  </a:cubicBezTo>
                  <a:cubicBezTo>
                    <a:pt x="77" y="146"/>
                    <a:pt x="73" y="133"/>
                    <a:pt x="74" y="130"/>
                  </a:cubicBezTo>
                  <a:cubicBezTo>
                    <a:pt x="75" y="127"/>
                    <a:pt x="77" y="122"/>
                    <a:pt x="81" y="120"/>
                  </a:cubicBezTo>
                  <a:cubicBezTo>
                    <a:pt x="85" y="117"/>
                    <a:pt x="86" y="109"/>
                    <a:pt x="92" y="116"/>
                  </a:cubicBezTo>
                  <a:cubicBezTo>
                    <a:pt x="98" y="124"/>
                    <a:pt x="101" y="126"/>
                    <a:pt x="105" y="125"/>
                  </a:cubicBezTo>
                  <a:cubicBezTo>
                    <a:pt x="110" y="123"/>
                    <a:pt x="110" y="121"/>
                    <a:pt x="119" y="121"/>
                  </a:cubicBezTo>
                  <a:cubicBezTo>
                    <a:pt x="128" y="121"/>
                    <a:pt x="138" y="126"/>
                    <a:pt x="142" y="123"/>
                  </a:cubicBezTo>
                  <a:cubicBezTo>
                    <a:pt x="147" y="120"/>
                    <a:pt x="149" y="115"/>
                    <a:pt x="158" y="120"/>
                  </a:cubicBezTo>
                  <a:cubicBezTo>
                    <a:pt x="166" y="126"/>
                    <a:pt x="168" y="127"/>
                    <a:pt x="175" y="127"/>
                  </a:cubicBezTo>
                  <a:cubicBezTo>
                    <a:pt x="181" y="127"/>
                    <a:pt x="183" y="125"/>
                    <a:pt x="185" y="122"/>
                  </a:cubicBezTo>
                  <a:cubicBezTo>
                    <a:pt x="187" y="120"/>
                    <a:pt x="200" y="111"/>
                    <a:pt x="207" y="112"/>
                  </a:cubicBezTo>
                  <a:cubicBezTo>
                    <a:pt x="214" y="114"/>
                    <a:pt x="222" y="105"/>
                    <a:pt x="223" y="100"/>
                  </a:cubicBezTo>
                  <a:cubicBezTo>
                    <a:pt x="225" y="95"/>
                    <a:pt x="220" y="95"/>
                    <a:pt x="217" y="90"/>
                  </a:cubicBezTo>
                  <a:cubicBezTo>
                    <a:pt x="214" y="84"/>
                    <a:pt x="221" y="77"/>
                    <a:pt x="215" y="77"/>
                  </a:cubicBezTo>
                  <a:cubicBezTo>
                    <a:pt x="210" y="77"/>
                    <a:pt x="208" y="75"/>
                    <a:pt x="204" y="77"/>
                  </a:cubicBezTo>
                  <a:cubicBezTo>
                    <a:pt x="200" y="78"/>
                    <a:pt x="189" y="77"/>
                    <a:pt x="188" y="71"/>
                  </a:cubicBezTo>
                  <a:cubicBezTo>
                    <a:pt x="188" y="66"/>
                    <a:pt x="184" y="63"/>
                    <a:pt x="187" y="62"/>
                  </a:cubicBezTo>
                  <a:cubicBezTo>
                    <a:pt x="191" y="62"/>
                    <a:pt x="194" y="61"/>
                    <a:pt x="192" y="59"/>
                  </a:cubicBezTo>
                  <a:cubicBezTo>
                    <a:pt x="191" y="56"/>
                    <a:pt x="188" y="58"/>
                    <a:pt x="182" y="52"/>
                  </a:cubicBezTo>
                  <a:cubicBezTo>
                    <a:pt x="177" y="46"/>
                    <a:pt x="166" y="32"/>
                    <a:pt x="166" y="29"/>
                  </a:cubicBezTo>
                  <a:cubicBezTo>
                    <a:pt x="167" y="26"/>
                    <a:pt x="165" y="19"/>
                    <a:pt x="165" y="19"/>
                  </a:cubicBezTo>
                  <a:lnTo>
                    <a:pt x="168" y="9"/>
                  </a:lnTo>
                  <a:close/>
                </a:path>
              </a:pathLst>
            </a:custGeom>
            <a:solidFill>
              <a:srgbClr val="DDDDDD">
                <a:alpha val="30000"/>
              </a:srgbClr>
            </a:solidFill>
            <a:ln w="3175" cap="rnd">
              <a:noFill/>
              <a:prstDash val="solid"/>
              <a:round/>
              <a:headEnd/>
              <a:tailEnd/>
            </a:ln>
          </p:spPr>
          <p:txBody>
            <a:bodyPr/>
            <a:lstStyle/>
            <a:p>
              <a:endParaRPr lang="en-US"/>
            </a:p>
          </p:txBody>
        </p:sp>
        <p:sp>
          <p:nvSpPr>
            <p:cNvPr id="323" name="Freeform 426"/>
            <p:cNvSpPr>
              <a:spLocks/>
            </p:cNvSpPr>
            <p:nvPr/>
          </p:nvSpPr>
          <p:spPr bwMode="auto">
            <a:xfrm>
              <a:off x="3819525" y="4222750"/>
              <a:ext cx="112713" cy="176212"/>
            </a:xfrm>
            <a:custGeom>
              <a:avLst/>
              <a:gdLst>
                <a:gd name="T0" fmla="*/ 1 w 128"/>
                <a:gd name="T1" fmla="*/ 1 h 199"/>
                <a:gd name="T2" fmla="*/ 1 w 128"/>
                <a:gd name="T3" fmla="*/ 1 h 199"/>
                <a:gd name="T4" fmla="*/ 1 w 128"/>
                <a:gd name="T5" fmla="*/ 1 h 199"/>
                <a:gd name="T6" fmla="*/ 1 w 128"/>
                <a:gd name="T7" fmla="*/ 1 h 199"/>
                <a:gd name="T8" fmla="*/ 1 w 128"/>
                <a:gd name="T9" fmla="*/ 1 h 199"/>
                <a:gd name="T10" fmla="*/ 1 w 128"/>
                <a:gd name="T11" fmla="*/ 1 h 199"/>
                <a:gd name="T12" fmla="*/ 1 w 128"/>
                <a:gd name="T13" fmla="*/ 1 h 199"/>
                <a:gd name="T14" fmla="*/ 1 w 128"/>
                <a:gd name="T15" fmla="*/ 1 h 199"/>
                <a:gd name="T16" fmla="*/ 1 w 128"/>
                <a:gd name="T17" fmla="*/ 1 h 199"/>
                <a:gd name="T18" fmla="*/ 1 w 128"/>
                <a:gd name="T19" fmla="*/ 1 h 199"/>
                <a:gd name="T20" fmla="*/ 1 w 128"/>
                <a:gd name="T21" fmla="*/ 1 h 199"/>
                <a:gd name="T22" fmla="*/ 1 w 128"/>
                <a:gd name="T23" fmla="*/ 1 h 199"/>
                <a:gd name="T24" fmla="*/ 1 w 128"/>
                <a:gd name="T25" fmla="*/ 1 h 199"/>
                <a:gd name="T26" fmla="*/ 1 w 128"/>
                <a:gd name="T27" fmla="*/ 1 h 199"/>
                <a:gd name="T28" fmla="*/ 1 w 128"/>
                <a:gd name="T29" fmla="*/ 2 h 199"/>
                <a:gd name="T30" fmla="*/ 1 w 128"/>
                <a:gd name="T31" fmla="*/ 2 h 199"/>
                <a:gd name="T32" fmla="*/ 1 w 128"/>
                <a:gd name="T33" fmla="*/ 2 h 199"/>
                <a:gd name="T34" fmla="*/ 1 w 128"/>
                <a:gd name="T35" fmla="*/ 2 h 199"/>
                <a:gd name="T36" fmla="*/ 1 w 128"/>
                <a:gd name="T37" fmla="*/ 2 h 199"/>
                <a:gd name="T38" fmla="*/ 1 w 128"/>
                <a:gd name="T39" fmla="*/ 2 h 199"/>
                <a:gd name="T40" fmla="*/ 1 w 128"/>
                <a:gd name="T41" fmla="*/ 2 h 199"/>
                <a:gd name="T42" fmla="*/ 1 w 128"/>
                <a:gd name="T43" fmla="*/ 1 h 199"/>
                <a:gd name="T44" fmla="*/ 1 w 128"/>
                <a:gd name="T45" fmla="*/ 2 h 199"/>
                <a:gd name="T46" fmla="*/ 1 w 128"/>
                <a:gd name="T47" fmla="*/ 1 h 199"/>
                <a:gd name="T48" fmla="*/ 1 w 128"/>
                <a:gd name="T49" fmla="*/ 1 h 199"/>
                <a:gd name="T50" fmla="*/ 1 w 128"/>
                <a:gd name="T51" fmla="*/ 1 h 199"/>
                <a:gd name="T52" fmla="*/ 1 w 128"/>
                <a:gd name="T53" fmla="*/ 1 h 199"/>
                <a:gd name="T54" fmla="*/ 1 w 128"/>
                <a:gd name="T55" fmla="*/ 1 h 199"/>
                <a:gd name="T56" fmla="*/ 1 w 128"/>
                <a:gd name="T57" fmla="*/ 1 h 199"/>
                <a:gd name="T58" fmla="*/ 1 w 128"/>
                <a:gd name="T59" fmla="*/ 1 h 199"/>
                <a:gd name="T60" fmla="*/ 1 w 128"/>
                <a:gd name="T61" fmla="*/ 1 h 199"/>
                <a:gd name="T62" fmla="*/ 1 w 128"/>
                <a:gd name="T63" fmla="*/ 1 h 19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28" h="199">
                  <a:moveTo>
                    <a:pt x="98" y="12"/>
                  </a:moveTo>
                  <a:cubicBezTo>
                    <a:pt x="90" y="7"/>
                    <a:pt x="87" y="12"/>
                    <a:pt x="83" y="15"/>
                  </a:cubicBezTo>
                  <a:cubicBezTo>
                    <a:pt x="79" y="17"/>
                    <a:pt x="69" y="13"/>
                    <a:pt x="60" y="13"/>
                  </a:cubicBezTo>
                  <a:cubicBezTo>
                    <a:pt x="51" y="13"/>
                    <a:pt x="51" y="15"/>
                    <a:pt x="46" y="16"/>
                  </a:cubicBezTo>
                  <a:cubicBezTo>
                    <a:pt x="42" y="17"/>
                    <a:pt x="39" y="16"/>
                    <a:pt x="33" y="8"/>
                  </a:cubicBezTo>
                  <a:cubicBezTo>
                    <a:pt x="26" y="0"/>
                    <a:pt x="26" y="9"/>
                    <a:pt x="22" y="11"/>
                  </a:cubicBezTo>
                  <a:cubicBezTo>
                    <a:pt x="18" y="14"/>
                    <a:pt x="16" y="19"/>
                    <a:pt x="15" y="22"/>
                  </a:cubicBezTo>
                  <a:cubicBezTo>
                    <a:pt x="14" y="25"/>
                    <a:pt x="18" y="38"/>
                    <a:pt x="20" y="46"/>
                  </a:cubicBezTo>
                  <a:cubicBezTo>
                    <a:pt x="23" y="53"/>
                    <a:pt x="19" y="58"/>
                    <a:pt x="19" y="58"/>
                  </a:cubicBezTo>
                  <a:cubicBezTo>
                    <a:pt x="19" y="59"/>
                    <a:pt x="19" y="59"/>
                    <a:pt x="19" y="59"/>
                  </a:cubicBezTo>
                  <a:cubicBezTo>
                    <a:pt x="21" y="63"/>
                    <a:pt x="20" y="67"/>
                    <a:pt x="20" y="70"/>
                  </a:cubicBezTo>
                  <a:cubicBezTo>
                    <a:pt x="19" y="75"/>
                    <a:pt x="30" y="80"/>
                    <a:pt x="23" y="92"/>
                  </a:cubicBezTo>
                  <a:cubicBezTo>
                    <a:pt x="16" y="105"/>
                    <a:pt x="9" y="104"/>
                    <a:pt x="11" y="113"/>
                  </a:cubicBezTo>
                  <a:cubicBezTo>
                    <a:pt x="12" y="122"/>
                    <a:pt x="3" y="117"/>
                    <a:pt x="4" y="133"/>
                  </a:cubicBezTo>
                  <a:cubicBezTo>
                    <a:pt x="5" y="149"/>
                    <a:pt x="0" y="149"/>
                    <a:pt x="7" y="159"/>
                  </a:cubicBezTo>
                  <a:cubicBezTo>
                    <a:pt x="14" y="169"/>
                    <a:pt x="19" y="182"/>
                    <a:pt x="13" y="183"/>
                  </a:cubicBezTo>
                  <a:cubicBezTo>
                    <a:pt x="13" y="183"/>
                    <a:pt x="19" y="189"/>
                    <a:pt x="23" y="189"/>
                  </a:cubicBezTo>
                  <a:cubicBezTo>
                    <a:pt x="26" y="188"/>
                    <a:pt x="31" y="199"/>
                    <a:pt x="37" y="194"/>
                  </a:cubicBezTo>
                  <a:cubicBezTo>
                    <a:pt x="43" y="189"/>
                    <a:pt x="43" y="186"/>
                    <a:pt x="51" y="183"/>
                  </a:cubicBezTo>
                  <a:cubicBezTo>
                    <a:pt x="58" y="179"/>
                    <a:pt x="82" y="178"/>
                    <a:pt x="88" y="174"/>
                  </a:cubicBezTo>
                  <a:cubicBezTo>
                    <a:pt x="94" y="171"/>
                    <a:pt x="94" y="164"/>
                    <a:pt x="94" y="162"/>
                  </a:cubicBezTo>
                  <a:cubicBezTo>
                    <a:pt x="94" y="159"/>
                    <a:pt x="93" y="152"/>
                    <a:pt x="99" y="156"/>
                  </a:cubicBezTo>
                  <a:cubicBezTo>
                    <a:pt x="104" y="159"/>
                    <a:pt x="109" y="169"/>
                    <a:pt x="114" y="167"/>
                  </a:cubicBezTo>
                  <a:cubicBezTo>
                    <a:pt x="120" y="165"/>
                    <a:pt x="127" y="160"/>
                    <a:pt x="128" y="158"/>
                  </a:cubicBezTo>
                  <a:cubicBezTo>
                    <a:pt x="128" y="158"/>
                    <a:pt x="110" y="151"/>
                    <a:pt x="108" y="140"/>
                  </a:cubicBezTo>
                  <a:cubicBezTo>
                    <a:pt x="106" y="129"/>
                    <a:pt x="109" y="118"/>
                    <a:pt x="110" y="111"/>
                  </a:cubicBezTo>
                  <a:cubicBezTo>
                    <a:pt x="111" y="104"/>
                    <a:pt x="111" y="96"/>
                    <a:pt x="108" y="93"/>
                  </a:cubicBezTo>
                  <a:cubicBezTo>
                    <a:pt x="105" y="90"/>
                    <a:pt x="101" y="89"/>
                    <a:pt x="102" y="81"/>
                  </a:cubicBezTo>
                  <a:cubicBezTo>
                    <a:pt x="102" y="74"/>
                    <a:pt x="105" y="70"/>
                    <a:pt x="104" y="62"/>
                  </a:cubicBezTo>
                  <a:cubicBezTo>
                    <a:pt x="102" y="54"/>
                    <a:pt x="105" y="56"/>
                    <a:pt x="107" y="49"/>
                  </a:cubicBezTo>
                  <a:cubicBezTo>
                    <a:pt x="109" y="41"/>
                    <a:pt x="109" y="31"/>
                    <a:pt x="100" y="29"/>
                  </a:cubicBezTo>
                  <a:cubicBezTo>
                    <a:pt x="91" y="28"/>
                    <a:pt x="98" y="12"/>
                    <a:pt x="98" y="12"/>
                  </a:cubicBezTo>
                  <a:close/>
                </a:path>
              </a:pathLst>
            </a:custGeom>
            <a:solidFill>
              <a:srgbClr val="DDDDDD">
                <a:alpha val="30000"/>
              </a:srgbClr>
            </a:solidFill>
            <a:ln w="3175" cap="rnd">
              <a:noFill/>
              <a:prstDash val="solid"/>
              <a:round/>
              <a:headEnd/>
              <a:tailEnd/>
            </a:ln>
          </p:spPr>
          <p:txBody>
            <a:bodyPr/>
            <a:lstStyle/>
            <a:p>
              <a:endParaRPr lang="en-US"/>
            </a:p>
          </p:txBody>
        </p:sp>
        <p:sp>
          <p:nvSpPr>
            <p:cNvPr id="324" name="Freeform 427"/>
            <p:cNvSpPr>
              <a:spLocks/>
            </p:cNvSpPr>
            <p:nvPr/>
          </p:nvSpPr>
          <p:spPr bwMode="auto">
            <a:xfrm>
              <a:off x="3898900" y="4233863"/>
              <a:ext cx="47625" cy="128587"/>
            </a:xfrm>
            <a:custGeom>
              <a:avLst/>
              <a:gdLst>
                <a:gd name="T0" fmla="*/ 1 w 53"/>
                <a:gd name="T1" fmla="*/ 1 h 146"/>
                <a:gd name="T2" fmla="*/ 1 w 53"/>
                <a:gd name="T3" fmla="*/ 1 h 146"/>
                <a:gd name="T4" fmla="*/ 1 w 53"/>
                <a:gd name="T5" fmla="*/ 1 h 146"/>
                <a:gd name="T6" fmla="*/ 1 w 53"/>
                <a:gd name="T7" fmla="*/ 1 h 146"/>
                <a:gd name="T8" fmla="*/ 1 w 53"/>
                <a:gd name="T9" fmla="*/ 1 h 146"/>
                <a:gd name="T10" fmla="*/ 1 w 53"/>
                <a:gd name="T11" fmla="*/ 1 h 146"/>
                <a:gd name="T12" fmla="*/ 1 w 53"/>
                <a:gd name="T13" fmla="*/ 1 h 146"/>
                <a:gd name="T14" fmla="*/ 1 w 53"/>
                <a:gd name="T15" fmla="*/ 1 h 146"/>
                <a:gd name="T16" fmla="*/ 1 w 53"/>
                <a:gd name="T17" fmla="*/ 0 h 146"/>
                <a:gd name="T18" fmla="*/ 1 w 53"/>
                <a:gd name="T19" fmla="*/ 0 h 146"/>
                <a:gd name="T20" fmla="*/ 1 w 53"/>
                <a:gd name="T21" fmla="*/ 1 h 146"/>
                <a:gd name="T22" fmla="*/ 1 w 53"/>
                <a:gd name="T23" fmla="*/ 1 h 146"/>
                <a:gd name="T24" fmla="*/ 1 w 53"/>
                <a:gd name="T25" fmla="*/ 1 h 146"/>
                <a:gd name="T26" fmla="*/ 1 w 53"/>
                <a:gd name="T27" fmla="*/ 1 h 146"/>
                <a:gd name="T28" fmla="*/ 1 w 53"/>
                <a:gd name="T29" fmla="*/ 1 h 146"/>
                <a:gd name="T30" fmla="*/ 1 w 53"/>
                <a:gd name="T31" fmla="*/ 1 h 146"/>
                <a:gd name="T32" fmla="*/ 1 w 53"/>
                <a:gd name="T33" fmla="*/ 1 h 146"/>
                <a:gd name="T34" fmla="*/ 1 w 53"/>
                <a:gd name="T35" fmla="*/ 1 h 146"/>
                <a:gd name="T36" fmla="*/ 1 w 53"/>
                <a:gd name="T37" fmla="*/ 1 h 146"/>
                <a:gd name="T38" fmla="*/ 1 w 53"/>
                <a:gd name="T39" fmla="*/ 1 h 14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3" h="146">
                  <a:moveTo>
                    <a:pt x="37" y="146"/>
                  </a:moveTo>
                  <a:cubicBezTo>
                    <a:pt x="37" y="146"/>
                    <a:pt x="19" y="139"/>
                    <a:pt x="17" y="128"/>
                  </a:cubicBezTo>
                  <a:cubicBezTo>
                    <a:pt x="15" y="117"/>
                    <a:pt x="18" y="106"/>
                    <a:pt x="19" y="99"/>
                  </a:cubicBezTo>
                  <a:cubicBezTo>
                    <a:pt x="20" y="92"/>
                    <a:pt x="20" y="84"/>
                    <a:pt x="17" y="81"/>
                  </a:cubicBezTo>
                  <a:cubicBezTo>
                    <a:pt x="14" y="78"/>
                    <a:pt x="10" y="77"/>
                    <a:pt x="11" y="69"/>
                  </a:cubicBezTo>
                  <a:cubicBezTo>
                    <a:pt x="11" y="62"/>
                    <a:pt x="14" y="58"/>
                    <a:pt x="13" y="50"/>
                  </a:cubicBezTo>
                  <a:cubicBezTo>
                    <a:pt x="11" y="42"/>
                    <a:pt x="14" y="44"/>
                    <a:pt x="16" y="37"/>
                  </a:cubicBezTo>
                  <a:cubicBezTo>
                    <a:pt x="18" y="29"/>
                    <a:pt x="18" y="19"/>
                    <a:pt x="9" y="17"/>
                  </a:cubicBezTo>
                  <a:cubicBezTo>
                    <a:pt x="0" y="16"/>
                    <a:pt x="7" y="0"/>
                    <a:pt x="7" y="0"/>
                  </a:cubicBezTo>
                  <a:cubicBezTo>
                    <a:pt x="8" y="0"/>
                    <a:pt x="8" y="0"/>
                    <a:pt x="8" y="0"/>
                  </a:cubicBezTo>
                  <a:cubicBezTo>
                    <a:pt x="16" y="6"/>
                    <a:pt x="18" y="7"/>
                    <a:pt x="25" y="7"/>
                  </a:cubicBezTo>
                  <a:cubicBezTo>
                    <a:pt x="25" y="7"/>
                    <a:pt x="22" y="18"/>
                    <a:pt x="28" y="22"/>
                  </a:cubicBezTo>
                  <a:cubicBezTo>
                    <a:pt x="33" y="27"/>
                    <a:pt x="42" y="31"/>
                    <a:pt x="42" y="38"/>
                  </a:cubicBezTo>
                  <a:cubicBezTo>
                    <a:pt x="43" y="45"/>
                    <a:pt x="40" y="51"/>
                    <a:pt x="44" y="57"/>
                  </a:cubicBezTo>
                  <a:cubicBezTo>
                    <a:pt x="48" y="62"/>
                    <a:pt x="53" y="62"/>
                    <a:pt x="52" y="69"/>
                  </a:cubicBezTo>
                  <a:cubicBezTo>
                    <a:pt x="50" y="77"/>
                    <a:pt x="47" y="70"/>
                    <a:pt x="48" y="82"/>
                  </a:cubicBezTo>
                  <a:cubicBezTo>
                    <a:pt x="50" y="94"/>
                    <a:pt x="50" y="115"/>
                    <a:pt x="49" y="118"/>
                  </a:cubicBezTo>
                  <a:cubicBezTo>
                    <a:pt x="48" y="121"/>
                    <a:pt x="45" y="127"/>
                    <a:pt x="48" y="130"/>
                  </a:cubicBezTo>
                  <a:cubicBezTo>
                    <a:pt x="51" y="134"/>
                    <a:pt x="52" y="143"/>
                    <a:pt x="52" y="143"/>
                  </a:cubicBezTo>
                  <a:cubicBezTo>
                    <a:pt x="52" y="143"/>
                    <a:pt x="44" y="139"/>
                    <a:pt x="37" y="146"/>
                  </a:cubicBezTo>
                  <a:close/>
                </a:path>
              </a:pathLst>
            </a:custGeom>
            <a:solidFill>
              <a:srgbClr val="DDDDDD">
                <a:alpha val="30000"/>
              </a:srgbClr>
            </a:solidFill>
            <a:ln w="3175" cap="rnd">
              <a:noFill/>
              <a:prstDash val="solid"/>
              <a:round/>
              <a:headEnd/>
              <a:tailEnd/>
            </a:ln>
          </p:spPr>
          <p:txBody>
            <a:bodyPr/>
            <a:lstStyle/>
            <a:p>
              <a:endParaRPr lang="en-US"/>
            </a:p>
          </p:txBody>
        </p:sp>
        <p:sp>
          <p:nvSpPr>
            <p:cNvPr id="325" name="Freeform 428"/>
            <p:cNvSpPr>
              <a:spLocks/>
            </p:cNvSpPr>
            <p:nvPr/>
          </p:nvSpPr>
          <p:spPr bwMode="auto">
            <a:xfrm>
              <a:off x="3919538" y="4200525"/>
              <a:ext cx="80963" cy="158750"/>
            </a:xfrm>
            <a:custGeom>
              <a:avLst/>
              <a:gdLst>
                <a:gd name="T0" fmla="*/ 1 w 92"/>
                <a:gd name="T1" fmla="*/ 2 h 181"/>
                <a:gd name="T2" fmla="*/ 1 w 92"/>
                <a:gd name="T3" fmla="*/ 1 h 181"/>
                <a:gd name="T4" fmla="*/ 1 w 92"/>
                <a:gd name="T5" fmla="*/ 1 h 181"/>
                <a:gd name="T6" fmla="*/ 1 w 92"/>
                <a:gd name="T7" fmla="*/ 1 h 181"/>
                <a:gd name="T8" fmla="*/ 1 w 92"/>
                <a:gd name="T9" fmla="*/ 1 h 181"/>
                <a:gd name="T10" fmla="*/ 1 w 92"/>
                <a:gd name="T11" fmla="*/ 1 h 181"/>
                <a:gd name="T12" fmla="*/ 1 w 92"/>
                <a:gd name="T13" fmla="*/ 1 h 181"/>
                <a:gd name="T14" fmla="*/ 1 w 92"/>
                <a:gd name="T15" fmla="*/ 1 h 181"/>
                <a:gd name="T16" fmla="*/ 1 w 92"/>
                <a:gd name="T17" fmla="*/ 1 h 181"/>
                <a:gd name="T18" fmla="*/ 1 w 92"/>
                <a:gd name="T19" fmla="*/ 1 h 181"/>
                <a:gd name="T20" fmla="*/ 1 w 92"/>
                <a:gd name="T21" fmla="*/ 1 h 181"/>
                <a:gd name="T22" fmla="*/ 1 w 92"/>
                <a:gd name="T23" fmla="*/ 1 h 181"/>
                <a:gd name="T24" fmla="*/ 1 w 92"/>
                <a:gd name="T25" fmla="*/ 1 h 181"/>
                <a:gd name="T26" fmla="*/ 1 w 92"/>
                <a:gd name="T27" fmla="*/ 1 h 181"/>
                <a:gd name="T28" fmla="*/ 1 w 92"/>
                <a:gd name="T29" fmla="*/ 1 h 181"/>
                <a:gd name="T30" fmla="*/ 1 w 92"/>
                <a:gd name="T31" fmla="*/ 1 h 181"/>
                <a:gd name="T32" fmla="*/ 1 w 92"/>
                <a:gd name="T33" fmla="*/ 1 h 181"/>
                <a:gd name="T34" fmla="*/ 1 w 92"/>
                <a:gd name="T35" fmla="*/ 1 h 181"/>
                <a:gd name="T36" fmla="*/ 1 w 92"/>
                <a:gd name="T37" fmla="*/ 1 h 181"/>
                <a:gd name="T38" fmla="*/ 1 w 92"/>
                <a:gd name="T39" fmla="*/ 1 h 181"/>
                <a:gd name="T40" fmla="*/ 1 w 92"/>
                <a:gd name="T41" fmla="*/ 1 h 181"/>
                <a:gd name="T42" fmla="*/ 1 w 92"/>
                <a:gd name="T43" fmla="*/ 1 h 181"/>
                <a:gd name="T44" fmla="*/ 1 w 92"/>
                <a:gd name="T45" fmla="*/ 1 h 181"/>
                <a:gd name="T46" fmla="*/ 1 w 92"/>
                <a:gd name="T47" fmla="*/ 1 h 181"/>
                <a:gd name="T48" fmla="*/ 1 w 92"/>
                <a:gd name="T49" fmla="*/ 1 h 181"/>
                <a:gd name="T50" fmla="*/ 1 w 92"/>
                <a:gd name="T51" fmla="*/ 1 h 181"/>
                <a:gd name="T52" fmla="*/ 1 w 92"/>
                <a:gd name="T53" fmla="*/ 1 h 181"/>
                <a:gd name="T54" fmla="*/ 1 w 92"/>
                <a:gd name="T55" fmla="*/ 1 h 181"/>
                <a:gd name="T56" fmla="*/ 1 w 92"/>
                <a:gd name="T57" fmla="*/ 2 h 181"/>
                <a:gd name="T58" fmla="*/ 1 w 92"/>
                <a:gd name="T59" fmla="*/ 2 h 18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92" h="181">
                  <a:moveTo>
                    <a:pt x="30" y="181"/>
                  </a:moveTo>
                  <a:cubicBezTo>
                    <a:pt x="30" y="181"/>
                    <a:pt x="29" y="172"/>
                    <a:pt x="26" y="168"/>
                  </a:cubicBezTo>
                  <a:cubicBezTo>
                    <a:pt x="23" y="165"/>
                    <a:pt x="26" y="159"/>
                    <a:pt x="27" y="156"/>
                  </a:cubicBezTo>
                  <a:cubicBezTo>
                    <a:pt x="28" y="153"/>
                    <a:pt x="28" y="132"/>
                    <a:pt x="26" y="120"/>
                  </a:cubicBezTo>
                  <a:cubicBezTo>
                    <a:pt x="25" y="108"/>
                    <a:pt x="28" y="115"/>
                    <a:pt x="30" y="107"/>
                  </a:cubicBezTo>
                  <a:cubicBezTo>
                    <a:pt x="31" y="100"/>
                    <a:pt x="26" y="100"/>
                    <a:pt x="22" y="95"/>
                  </a:cubicBezTo>
                  <a:cubicBezTo>
                    <a:pt x="18" y="89"/>
                    <a:pt x="21" y="83"/>
                    <a:pt x="20" y="76"/>
                  </a:cubicBezTo>
                  <a:cubicBezTo>
                    <a:pt x="20" y="69"/>
                    <a:pt x="11" y="65"/>
                    <a:pt x="6" y="60"/>
                  </a:cubicBezTo>
                  <a:cubicBezTo>
                    <a:pt x="0" y="56"/>
                    <a:pt x="3" y="45"/>
                    <a:pt x="3" y="45"/>
                  </a:cubicBezTo>
                  <a:cubicBezTo>
                    <a:pt x="9" y="45"/>
                    <a:pt x="11" y="43"/>
                    <a:pt x="13" y="40"/>
                  </a:cubicBezTo>
                  <a:cubicBezTo>
                    <a:pt x="15" y="38"/>
                    <a:pt x="28" y="29"/>
                    <a:pt x="35" y="30"/>
                  </a:cubicBezTo>
                  <a:cubicBezTo>
                    <a:pt x="42" y="32"/>
                    <a:pt x="50" y="23"/>
                    <a:pt x="51" y="18"/>
                  </a:cubicBezTo>
                  <a:cubicBezTo>
                    <a:pt x="51" y="18"/>
                    <a:pt x="51" y="6"/>
                    <a:pt x="55" y="7"/>
                  </a:cubicBezTo>
                  <a:cubicBezTo>
                    <a:pt x="59" y="9"/>
                    <a:pt x="62" y="9"/>
                    <a:pt x="63" y="6"/>
                  </a:cubicBezTo>
                  <a:cubicBezTo>
                    <a:pt x="63" y="3"/>
                    <a:pt x="63" y="0"/>
                    <a:pt x="69" y="9"/>
                  </a:cubicBezTo>
                  <a:cubicBezTo>
                    <a:pt x="75" y="17"/>
                    <a:pt x="79" y="15"/>
                    <a:pt x="82" y="21"/>
                  </a:cubicBezTo>
                  <a:cubicBezTo>
                    <a:pt x="86" y="26"/>
                    <a:pt x="82" y="28"/>
                    <a:pt x="83" y="32"/>
                  </a:cubicBezTo>
                  <a:cubicBezTo>
                    <a:pt x="84" y="36"/>
                    <a:pt x="86" y="39"/>
                    <a:pt x="88" y="42"/>
                  </a:cubicBezTo>
                  <a:cubicBezTo>
                    <a:pt x="89" y="46"/>
                    <a:pt x="92" y="46"/>
                    <a:pt x="89" y="53"/>
                  </a:cubicBezTo>
                  <a:cubicBezTo>
                    <a:pt x="86" y="60"/>
                    <a:pt x="80" y="63"/>
                    <a:pt x="81" y="68"/>
                  </a:cubicBezTo>
                  <a:cubicBezTo>
                    <a:pt x="83" y="73"/>
                    <a:pt x="89" y="77"/>
                    <a:pt x="81" y="79"/>
                  </a:cubicBezTo>
                  <a:cubicBezTo>
                    <a:pt x="73" y="81"/>
                    <a:pt x="71" y="77"/>
                    <a:pt x="71" y="80"/>
                  </a:cubicBezTo>
                  <a:cubicBezTo>
                    <a:pt x="70" y="84"/>
                    <a:pt x="67" y="82"/>
                    <a:pt x="66" y="85"/>
                  </a:cubicBezTo>
                  <a:cubicBezTo>
                    <a:pt x="64" y="88"/>
                    <a:pt x="77" y="95"/>
                    <a:pt x="66" y="97"/>
                  </a:cubicBezTo>
                  <a:cubicBezTo>
                    <a:pt x="55" y="99"/>
                    <a:pt x="51" y="100"/>
                    <a:pt x="54" y="108"/>
                  </a:cubicBezTo>
                  <a:cubicBezTo>
                    <a:pt x="57" y="117"/>
                    <a:pt x="56" y="122"/>
                    <a:pt x="55" y="127"/>
                  </a:cubicBezTo>
                  <a:cubicBezTo>
                    <a:pt x="54" y="131"/>
                    <a:pt x="54" y="132"/>
                    <a:pt x="55" y="138"/>
                  </a:cubicBezTo>
                  <a:cubicBezTo>
                    <a:pt x="57" y="145"/>
                    <a:pt x="58" y="147"/>
                    <a:pt x="58" y="153"/>
                  </a:cubicBezTo>
                  <a:cubicBezTo>
                    <a:pt x="58" y="158"/>
                    <a:pt x="53" y="176"/>
                    <a:pt x="53" y="176"/>
                  </a:cubicBezTo>
                  <a:cubicBezTo>
                    <a:pt x="53" y="176"/>
                    <a:pt x="36" y="180"/>
                    <a:pt x="30" y="181"/>
                  </a:cubicBezTo>
                  <a:close/>
                </a:path>
              </a:pathLst>
            </a:custGeom>
            <a:solidFill>
              <a:srgbClr val="DDDDDD">
                <a:alpha val="30000"/>
              </a:srgbClr>
            </a:solidFill>
            <a:ln w="3175" cap="rnd">
              <a:noFill/>
              <a:prstDash val="solid"/>
              <a:round/>
              <a:headEnd/>
              <a:tailEnd/>
            </a:ln>
          </p:spPr>
          <p:txBody>
            <a:bodyPr/>
            <a:lstStyle/>
            <a:p>
              <a:endParaRPr lang="en-US"/>
            </a:p>
          </p:txBody>
        </p:sp>
        <p:sp>
          <p:nvSpPr>
            <p:cNvPr id="326" name="Freeform 429"/>
            <p:cNvSpPr>
              <a:spLocks/>
            </p:cNvSpPr>
            <p:nvPr/>
          </p:nvSpPr>
          <p:spPr bwMode="auto">
            <a:xfrm>
              <a:off x="3913188" y="3925888"/>
              <a:ext cx="382588" cy="292100"/>
            </a:xfrm>
            <a:custGeom>
              <a:avLst/>
              <a:gdLst>
                <a:gd name="T0" fmla="*/ 4 w 434"/>
                <a:gd name="T1" fmla="*/ 1 h 330"/>
                <a:gd name="T2" fmla="*/ 4 w 434"/>
                <a:gd name="T3" fmla="*/ 1 h 330"/>
                <a:gd name="T4" fmla="*/ 3 w 434"/>
                <a:gd name="T5" fmla="*/ 1 h 330"/>
                <a:gd name="T6" fmla="*/ 2 w 434"/>
                <a:gd name="T7" fmla="*/ 1 h 330"/>
                <a:gd name="T8" fmla="*/ 1 w 434"/>
                <a:gd name="T9" fmla="*/ 1 h 330"/>
                <a:gd name="T10" fmla="*/ 1 w 434"/>
                <a:gd name="T11" fmla="*/ 2 h 330"/>
                <a:gd name="T12" fmla="*/ 1 w 434"/>
                <a:gd name="T13" fmla="*/ 2 h 330"/>
                <a:gd name="T14" fmla="*/ 1 w 434"/>
                <a:gd name="T15" fmla="*/ 2 h 330"/>
                <a:gd name="T16" fmla="*/ 1 w 434"/>
                <a:gd name="T17" fmla="*/ 2 h 330"/>
                <a:gd name="T18" fmla="*/ 1 w 434"/>
                <a:gd name="T19" fmla="*/ 2 h 330"/>
                <a:gd name="T20" fmla="*/ 1 w 434"/>
                <a:gd name="T21" fmla="*/ 2 h 330"/>
                <a:gd name="T22" fmla="*/ 1 w 434"/>
                <a:gd name="T23" fmla="*/ 2 h 330"/>
                <a:gd name="T24" fmla="*/ 1 w 434"/>
                <a:gd name="T25" fmla="*/ 2 h 330"/>
                <a:gd name="T26" fmla="*/ 1 w 434"/>
                <a:gd name="T27" fmla="*/ 2 h 330"/>
                <a:gd name="T28" fmla="*/ 0 w 434"/>
                <a:gd name="T29" fmla="*/ 2 h 330"/>
                <a:gd name="T30" fmla="*/ 1 w 434"/>
                <a:gd name="T31" fmla="*/ 2 h 330"/>
                <a:gd name="T32" fmla="*/ 1 w 434"/>
                <a:gd name="T33" fmla="*/ 2 h 330"/>
                <a:gd name="T34" fmla="*/ 1 w 434"/>
                <a:gd name="T35" fmla="*/ 3 h 330"/>
                <a:gd name="T36" fmla="*/ 1 w 434"/>
                <a:gd name="T37" fmla="*/ 3 h 330"/>
                <a:gd name="T38" fmla="*/ 1 w 434"/>
                <a:gd name="T39" fmla="*/ 3 h 330"/>
                <a:gd name="T40" fmla="*/ 1 w 434"/>
                <a:gd name="T41" fmla="*/ 3 h 330"/>
                <a:gd name="T42" fmla="*/ 1 w 434"/>
                <a:gd name="T43" fmla="*/ 3 h 330"/>
                <a:gd name="T44" fmla="*/ 1 w 434"/>
                <a:gd name="T45" fmla="*/ 3 h 330"/>
                <a:gd name="T46" fmla="*/ 1 w 434"/>
                <a:gd name="T47" fmla="*/ 3 h 330"/>
                <a:gd name="T48" fmla="*/ 1 w 434"/>
                <a:gd name="T49" fmla="*/ 3 h 330"/>
                <a:gd name="T50" fmla="*/ 1 w 434"/>
                <a:gd name="T51" fmla="*/ 3 h 330"/>
                <a:gd name="T52" fmla="*/ 1 w 434"/>
                <a:gd name="T53" fmla="*/ 3 h 330"/>
                <a:gd name="T54" fmla="*/ 1 w 434"/>
                <a:gd name="T55" fmla="*/ 3 h 330"/>
                <a:gd name="T56" fmla="*/ 1 w 434"/>
                <a:gd name="T57" fmla="*/ 3 h 330"/>
                <a:gd name="T58" fmla="*/ 1 w 434"/>
                <a:gd name="T59" fmla="*/ 3 h 330"/>
                <a:gd name="T60" fmla="*/ 1 w 434"/>
                <a:gd name="T61" fmla="*/ 3 h 330"/>
                <a:gd name="T62" fmla="*/ 1 w 434"/>
                <a:gd name="T63" fmla="*/ 3 h 330"/>
                <a:gd name="T64" fmla="*/ 1 w 434"/>
                <a:gd name="T65" fmla="*/ 3 h 330"/>
                <a:gd name="T66" fmla="*/ 1 w 434"/>
                <a:gd name="T67" fmla="*/ 3 h 330"/>
                <a:gd name="T68" fmla="*/ 1 w 434"/>
                <a:gd name="T69" fmla="*/ 2 h 330"/>
                <a:gd name="T70" fmla="*/ 1 w 434"/>
                <a:gd name="T71" fmla="*/ 2 h 330"/>
                <a:gd name="T72" fmla="*/ 1 w 434"/>
                <a:gd name="T73" fmla="*/ 2 h 330"/>
                <a:gd name="T74" fmla="*/ 2 w 434"/>
                <a:gd name="T75" fmla="*/ 2 h 330"/>
                <a:gd name="T76" fmla="*/ 2 w 434"/>
                <a:gd name="T77" fmla="*/ 3 h 330"/>
                <a:gd name="T78" fmla="*/ 2 w 434"/>
                <a:gd name="T79" fmla="*/ 3 h 330"/>
                <a:gd name="T80" fmla="*/ 2 w 434"/>
                <a:gd name="T81" fmla="*/ 3 h 330"/>
                <a:gd name="T82" fmla="*/ 2 w 434"/>
                <a:gd name="T83" fmla="*/ 3 h 330"/>
                <a:gd name="T84" fmla="*/ 2 w 434"/>
                <a:gd name="T85" fmla="*/ 3 h 330"/>
                <a:gd name="T86" fmla="*/ 2 w 434"/>
                <a:gd name="T87" fmla="*/ 3 h 330"/>
                <a:gd name="T88" fmla="*/ 2 w 434"/>
                <a:gd name="T89" fmla="*/ 3 h 330"/>
                <a:gd name="T90" fmla="*/ 3 w 434"/>
                <a:gd name="T91" fmla="*/ 3 h 330"/>
                <a:gd name="T92" fmla="*/ 3 w 434"/>
                <a:gd name="T93" fmla="*/ 3 h 330"/>
                <a:gd name="T94" fmla="*/ 3 w 434"/>
                <a:gd name="T95" fmla="*/ 3 h 330"/>
                <a:gd name="T96" fmla="*/ 3 w 434"/>
                <a:gd name="T97" fmla="*/ 2 h 330"/>
                <a:gd name="T98" fmla="*/ 3 w 434"/>
                <a:gd name="T99" fmla="*/ 2 h 330"/>
                <a:gd name="T100" fmla="*/ 3 w 434"/>
                <a:gd name="T101" fmla="*/ 2 h 330"/>
                <a:gd name="T102" fmla="*/ 3 w 434"/>
                <a:gd name="T103" fmla="*/ 2 h 330"/>
                <a:gd name="T104" fmla="*/ 4 w 434"/>
                <a:gd name="T105" fmla="*/ 2 h 330"/>
                <a:gd name="T106" fmla="*/ 4 w 434"/>
                <a:gd name="T107" fmla="*/ 2 h 330"/>
                <a:gd name="T108" fmla="*/ 4 w 434"/>
                <a:gd name="T109" fmla="*/ 2 h 330"/>
                <a:gd name="T110" fmla="*/ 4 w 434"/>
                <a:gd name="T111" fmla="*/ 1 h 330"/>
                <a:gd name="T112" fmla="*/ 4 w 434"/>
                <a:gd name="T113" fmla="*/ 1 h 330"/>
                <a:gd name="T114" fmla="*/ 4 w 434"/>
                <a:gd name="T115" fmla="*/ 1 h 330"/>
                <a:gd name="T116" fmla="*/ 4 w 434"/>
                <a:gd name="T117" fmla="*/ 1 h 330"/>
                <a:gd name="T118" fmla="*/ 4 w 434"/>
                <a:gd name="T119" fmla="*/ 1 h 330"/>
                <a:gd name="T120" fmla="*/ 4 w 434"/>
                <a:gd name="T121" fmla="*/ 1 h 33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34" h="330">
                  <a:moveTo>
                    <a:pt x="408" y="23"/>
                  </a:moveTo>
                  <a:cubicBezTo>
                    <a:pt x="385" y="35"/>
                    <a:pt x="385" y="35"/>
                    <a:pt x="385" y="35"/>
                  </a:cubicBezTo>
                  <a:cubicBezTo>
                    <a:pt x="385" y="35"/>
                    <a:pt x="362" y="0"/>
                    <a:pt x="328" y="8"/>
                  </a:cubicBezTo>
                  <a:cubicBezTo>
                    <a:pt x="294" y="14"/>
                    <a:pt x="174" y="105"/>
                    <a:pt x="167" y="112"/>
                  </a:cubicBezTo>
                  <a:cubicBezTo>
                    <a:pt x="159" y="119"/>
                    <a:pt x="122" y="126"/>
                    <a:pt x="112" y="126"/>
                  </a:cubicBezTo>
                  <a:cubicBezTo>
                    <a:pt x="112" y="126"/>
                    <a:pt x="116" y="172"/>
                    <a:pt x="114" y="188"/>
                  </a:cubicBezTo>
                  <a:cubicBezTo>
                    <a:pt x="112" y="203"/>
                    <a:pt x="104" y="203"/>
                    <a:pt x="105" y="210"/>
                  </a:cubicBezTo>
                  <a:cubicBezTo>
                    <a:pt x="106" y="216"/>
                    <a:pt x="99" y="230"/>
                    <a:pt x="93" y="233"/>
                  </a:cubicBezTo>
                  <a:cubicBezTo>
                    <a:pt x="88" y="236"/>
                    <a:pt x="73" y="233"/>
                    <a:pt x="68" y="233"/>
                  </a:cubicBezTo>
                  <a:cubicBezTo>
                    <a:pt x="62" y="233"/>
                    <a:pt x="52" y="231"/>
                    <a:pt x="48" y="232"/>
                  </a:cubicBezTo>
                  <a:cubicBezTo>
                    <a:pt x="44" y="233"/>
                    <a:pt x="30" y="232"/>
                    <a:pt x="30" y="232"/>
                  </a:cubicBezTo>
                  <a:cubicBezTo>
                    <a:pt x="30" y="232"/>
                    <a:pt x="30" y="243"/>
                    <a:pt x="17" y="241"/>
                  </a:cubicBezTo>
                  <a:cubicBezTo>
                    <a:pt x="13" y="240"/>
                    <a:pt x="9" y="238"/>
                    <a:pt x="4" y="236"/>
                  </a:cubicBezTo>
                  <a:cubicBezTo>
                    <a:pt x="3" y="236"/>
                    <a:pt x="3" y="236"/>
                    <a:pt x="3" y="236"/>
                  </a:cubicBezTo>
                  <a:cubicBezTo>
                    <a:pt x="0" y="246"/>
                    <a:pt x="0" y="246"/>
                    <a:pt x="0" y="246"/>
                  </a:cubicBezTo>
                  <a:cubicBezTo>
                    <a:pt x="0" y="246"/>
                    <a:pt x="2" y="253"/>
                    <a:pt x="1" y="256"/>
                  </a:cubicBezTo>
                  <a:cubicBezTo>
                    <a:pt x="1" y="259"/>
                    <a:pt x="12" y="273"/>
                    <a:pt x="17" y="279"/>
                  </a:cubicBezTo>
                  <a:cubicBezTo>
                    <a:pt x="23" y="285"/>
                    <a:pt x="26" y="283"/>
                    <a:pt x="27" y="286"/>
                  </a:cubicBezTo>
                  <a:cubicBezTo>
                    <a:pt x="29" y="288"/>
                    <a:pt x="26" y="289"/>
                    <a:pt x="22" y="289"/>
                  </a:cubicBezTo>
                  <a:cubicBezTo>
                    <a:pt x="19" y="290"/>
                    <a:pt x="23" y="293"/>
                    <a:pt x="23" y="298"/>
                  </a:cubicBezTo>
                  <a:cubicBezTo>
                    <a:pt x="24" y="304"/>
                    <a:pt x="35" y="305"/>
                    <a:pt x="39" y="304"/>
                  </a:cubicBezTo>
                  <a:cubicBezTo>
                    <a:pt x="43" y="302"/>
                    <a:pt x="45" y="304"/>
                    <a:pt x="50" y="304"/>
                  </a:cubicBezTo>
                  <a:cubicBezTo>
                    <a:pt x="56" y="304"/>
                    <a:pt x="49" y="311"/>
                    <a:pt x="52" y="317"/>
                  </a:cubicBezTo>
                  <a:cubicBezTo>
                    <a:pt x="55" y="322"/>
                    <a:pt x="60" y="322"/>
                    <a:pt x="58" y="327"/>
                  </a:cubicBezTo>
                  <a:cubicBezTo>
                    <a:pt x="58" y="327"/>
                    <a:pt x="58" y="315"/>
                    <a:pt x="62" y="316"/>
                  </a:cubicBezTo>
                  <a:cubicBezTo>
                    <a:pt x="66" y="318"/>
                    <a:pt x="69" y="318"/>
                    <a:pt x="70" y="315"/>
                  </a:cubicBezTo>
                  <a:cubicBezTo>
                    <a:pt x="70" y="312"/>
                    <a:pt x="70" y="309"/>
                    <a:pt x="76" y="318"/>
                  </a:cubicBezTo>
                  <a:cubicBezTo>
                    <a:pt x="82" y="326"/>
                    <a:pt x="86" y="325"/>
                    <a:pt x="89" y="329"/>
                  </a:cubicBezTo>
                  <a:cubicBezTo>
                    <a:pt x="89" y="329"/>
                    <a:pt x="89" y="330"/>
                    <a:pt x="89" y="330"/>
                  </a:cubicBezTo>
                  <a:cubicBezTo>
                    <a:pt x="89" y="330"/>
                    <a:pt x="89" y="330"/>
                    <a:pt x="89" y="330"/>
                  </a:cubicBezTo>
                  <a:cubicBezTo>
                    <a:pt x="93" y="316"/>
                    <a:pt x="93" y="316"/>
                    <a:pt x="93" y="316"/>
                  </a:cubicBezTo>
                  <a:cubicBezTo>
                    <a:pt x="93" y="316"/>
                    <a:pt x="93" y="308"/>
                    <a:pt x="96" y="307"/>
                  </a:cubicBezTo>
                  <a:cubicBezTo>
                    <a:pt x="100" y="307"/>
                    <a:pt x="103" y="306"/>
                    <a:pt x="104" y="300"/>
                  </a:cubicBezTo>
                  <a:cubicBezTo>
                    <a:pt x="106" y="294"/>
                    <a:pt x="104" y="296"/>
                    <a:pt x="106" y="291"/>
                  </a:cubicBezTo>
                  <a:cubicBezTo>
                    <a:pt x="108" y="286"/>
                    <a:pt x="111" y="275"/>
                    <a:pt x="122" y="277"/>
                  </a:cubicBezTo>
                  <a:cubicBezTo>
                    <a:pt x="134" y="278"/>
                    <a:pt x="139" y="279"/>
                    <a:pt x="140" y="275"/>
                  </a:cubicBezTo>
                  <a:cubicBezTo>
                    <a:pt x="141" y="272"/>
                    <a:pt x="140" y="265"/>
                    <a:pt x="151" y="272"/>
                  </a:cubicBezTo>
                  <a:cubicBezTo>
                    <a:pt x="162" y="280"/>
                    <a:pt x="173" y="281"/>
                    <a:pt x="175" y="282"/>
                  </a:cubicBezTo>
                  <a:cubicBezTo>
                    <a:pt x="177" y="282"/>
                    <a:pt x="181" y="285"/>
                    <a:pt x="181" y="285"/>
                  </a:cubicBezTo>
                  <a:cubicBezTo>
                    <a:pt x="181" y="285"/>
                    <a:pt x="174" y="295"/>
                    <a:pt x="180" y="296"/>
                  </a:cubicBezTo>
                  <a:cubicBezTo>
                    <a:pt x="186" y="298"/>
                    <a:pt x="185" y="298"/>
                    <a:pt x="193" y="296"/>
                  </a:cubicBezTo>
                  <a:cubicBezTo>
                    <a:pt x="202" y="293"/>
                    <a:pt x="200" y="289"/>
                    <a:pt x="208" y="291"/>
                  </a:cubicBezTo>
                  <a:cubicBezTo>
                    <a:pt x="215" y="292"/>
                    <a:pt x="223" y="289"/>
                    <a:pt x="225" y="290"/>
                  </a:cubicBezTo>
                  <a:cubicBezTo>
                    <a:pt x="227" y="291"/>
                    <a:pt x="236" y="305"/>
                    <a:pt x="242" y="304"/>
                  </a:cubicBezTo>
                  <a:cubicBezTo>
                    <a:pt x="249" y="303"/>
                    <a:pt x="267" y="298"/>
                    <a:pt x="270" y="294"/>
                  </a:cubicBezTo>
                  <a:cubicBezTo>
                    <a:pt x="274" y="291"/>
                    <a:pt x="277" y="276"/>
                    <a:pt x="294" y="285"/>
                  </a:cubicBezTo>
                  <a:cubicBezTo>
                    <a:pt x="311" y="294"/>
                    <a:pt x="303" y="292"/>
                    <a:pt x="319" y="293"/>
                  </a:cubicBezTo>
                  <a:cubicBezTo>
                    <a:pt x="335" y="294"/>
                    <a:pt x="327" y="291"/>
                    <a:pt x="338" y="289"/>
                  </a:cubicBezTo>
                  <a:cubicBezTo>
                    <a:pt x="348" y="287"/>
                    <a:pt x="346" y="284"/>
                    <a:pt x="353" y="283"/>
                  </a:cubicBezTo>
                  <a:cubicBezTo>
                    <a:pt x="361" y="282"/>
                    <a:pt x="368" y="283"/>
                    <a:pt x="368" y="283"/>
                  </a:cubicBezTo>
                  <a:cubicBezTo>
                    <a:pt x="368" y="283"/>
                    <a:pt x="368" y="265"/>
                    <a:pt x="367" y="262"/>
                  </a:cubicBezTo>
                  <a:cubicBezTo>
                    <a:pt x="366" y="259"/>
                    <a:pt x="372" y="259"/>
                    <a:pt x="376" y="249"/>
                  </a:cubicBezTo>
                  <a:cubicBezTo>
                    <a:pt x="380" y="239"/>
                    <a:pt x="379" y="237"/>
                    <a:pt x="385" y="230"/>
                  </a:cubicBezTo>
                  <a:cubicBezTo>
                    <a:pt x="392" y="223"/>
                    <a:pt x="396" y="216"/>
                    <a:pt x="401" y="212"/>
                  </a:cubicBezTo>
                  <a:cubicBezTo>
                    <a:pt x="406" y="208"/>
                    <a:pt x="419" y="192"/>
                    <a:pt x="419" y="192"/>
                  </a:cubicBezTo>
                  <a:cubicBezTo>
                    <a:pt x="419" y="192"/>
                    <a:pt x="423" y="141"/>
                    <a:pt x="424" y="129"/>
                  </a:cubicBezTo>
                  <a:cubicBezTo>
                    <a:pt x="426" y="118"/>
                    <a:pt x="434" y="108"/>
                    <a:pt x="431" y="101"/>
                  </a:cubicBezTo>
                  <a:cubicBezTo>
                    <a:pt x="428" y="93"/>
                    <a:pt x="418" y="92"/>
                    <a:pt x="417" y="88"/>
                  </a:cubicBezTo>
                  <a:cubicBezTo>
                    <a:pt x="416" y="83"/>
                    <a:pt x="418" y="76"/>
                    <a:pt x="416" y="71"/>
                  </a:cubicBezTo>
                  <a:cubicBezTo>
                    <a:pt x="415" y="67"/>
                    <a:pt x="409" y="61"/>
                    <a:pt x="408" y="55"/>
                  </a:cubicBezTo>
                  <a:cubicBezTo>
                    <a:pt x="407" y="48"/>
                    <a:pt x="408" y="23"/>
                    <a:pt x="408" y="23"/>
                  </a:cubicBezTo>
                  <a:close/>
                </a:path>
              </a:pathLst>
            </a:custGeom>
            <a:solidFill>
              <a:srgbClr val="DDDDDD">
                <a:alpha val="30000"/>
              </a:srgbClr>
            </a:solidFill>
            <a:ln w="3175" cap="rnd">
              <a:noFill/>
              <a:prstDash val="solid"/>
              <a:round/>
              <a:headEnd/>
              <a:tailEnd/>
            </a:ln>
          </p:spPr>
          <p:txBody>
            <a:bodyPr/>
            <a:lstStyle/>
            <a:p>
              <a:endParaRPr lang="en-US"/>
            </a:p>
          </p:txBody>
        </p:sp>
        <p:sp>
          <p:nvSpPr>
            <p:cNvPr id="327" name="Freeform 430"/>
            <p:cNvSpPr>
              <a:spLocks/>
            </p:cNvSpPr>
            <p:nvPr/>
          </p:nvSpPr>
          <p:spPr bwMode="auto">
            <a:xfrm>
              <a:off x="4237038" y="3932238"/>
              <a:ext cx="250825" cy="406400"/>
            </a:xfrm>
            <a:custGeom>
              <a:avLst/>
              <a:gdLst>
                <a:gd name="T0" fmla="*/ 2 w 285"/>
                <a:gd name="T1" fmla="*/ 1 h 459"/>
                <a:gd name="T2" fmla="*/ 1 w 285"/>
                <a:gd name="T3" fmla="*/ 0 h 459"/>
                <a:gd name="T4" fmla="*/ 1 w 285"/>
                <a:gd name="T5" fmla="*/ 1 h 459"/>
                <a:gd name="T6" fmla="*/ 1 w 285"/>
                <a:gd name="T7" fmla="*/ 1 h 459"/>
                <a:gd name="T8" fmla="*/ 1 w 285"/>
                <a:gd name="T9" fmla="*/ 1 h 459"/>
                <a:gd name="T10" fmla="*/ 1 w 285"/>
                <a:gd name="T11" fmla="*/ 1 h 459"/>
                <a:gd name="T12" fmla="*/ 1 w 285"/>
                <a:gd name="T13" fmla="*/ 1 h 459"/>
                <a:gd name="T14" fmla="*/ 1 w 285"/>
                <a:gd name="T15" fmla="*/ 1 h 459"/>
                <a:gd name="T16" fmla="*/ 1 w 285"/>
                <a:gd name="T17" fmla="*/ 1 h 459"/>
                <a:gd name="T18" fmla="*/ 1 w 285"/>
                <a:gd name="T19" fmla="*/ 2 h 459"/>
                <a:gd name="T20" fmla="*/ 1 w 285"/>
                <a:gd name="T21" fmla="*/ 2 h 459"/>
                <a:gd name="T22" fmla="*/ 1 w 285"/>
                <a:gd name="T23" fmla="*/ 2 h 459"/>
                <a:gd name="T24" fmla="*/ 1 w 285"/>
                <a:gd name="T25" fmla="*/ 2 h 459"/>
                <a:gd name="T26" fmla="*/ 1 w 285"/>
                <a:gd name="T27" fmla="*/ 2 h 459"/>
                <a:gd name="T28" fmla="*/ 1 w 285"/>
                <a:gd name="T29" fmla="*/ 2 h 459"/>
                <a:gd name="T30" fmla="*/ 1 w 285"/>
                <a:gd name="T31" fmla="*/ 3 h 459"/>
                <a:gd name="T32" fmla="*/ 1 w 285"/>
                <a:gd name="T33" fmla="*/ 3 h 459"/>
                <a:gd name="T34" fmla="*/ 1 w 285"/>
                <a:gd name="T35" fmla="*/ 3 h 459"/>
                <a:gd name="T36" fmla="*/ 1 w 285"/>
                <a:gd name="T37" fmla="*/ 3 h 459"/>
                <a:gd name="T38" fmla="*/ 1 w 285"/>
                <a:gd name="T39" fmla="*/ 3 h 459"/>
                <a:gd name="T40" fmla="*/ 1 w 285"/>
                <a:gd name="T41" fmla="*/ 4 h 459"/>
                <a:gd name="T42" fmla="*/ 1 w 285"/>
                <a:gd name="T43" fmla="*/ 4 h 459"/>
                <a:gd name="T44" fmla="*/ 1 w 285"/>
                <a:gd name="T45" fmla="*/ 4 h 459"/>
                <a:gd name="T46" fmla="*/ 1 w 285"/>
                <a:gd name="T47" fmla="*/ 4 h 459"/>
                <a:gd name="T48" fmla="*/ 1 w 285"/>
                <a:gd name="T49" fmla="*/ 4 h 459"/>
                <a:gd name="T50" fmla="*/ 1 w 285"/>
                <a:gd name="T51" fmla="*/ 4 h 459"/>
                <a:gd name="T52" fmla="*/ 1 w 285"/>
                <a:gd name="T53" fmla="*/ 4 h 459"/>
                <a:gd name="T54" fmla="*/ 1 w 285"/>
                <a:gd name="T55" fmla="*/ 4 h 459"/>
                <a:gd name="T56" fmla="*/ 1 w 285"/>
                <a:gd name="T57" fmla="*/ 4 h 459"/>
                <a:gd name="T58" fmla="*/ 1 w 285"/>
                <a:gd name="T59" fmla="*/ 4 h 459"/>
                <a:gd name="T60" fmla="*/ 1 w 285"/>
                <a:gd name="T61" fmla="*/ 4 h 459"/>
                <a:gd name="T62" fmla="*/ 1 w 285"/>
                <a:gd name="T63" fmla="*/ 4 h 459"/>
                <a:gd name="T64" fmla="*/ 2 w 285"/>
                <a:gd name="T65" fmla="*/ 4 h 459"/>
                <a:gd name="T66" fmla="*/ 2 w 285"/>
                <a:gd name="T67" fmla="*/ 4 h 459"/>
                <a:gd name="T68" fmla="*/ 2 w 285"/>
                <a:gd name="T69" fmla="*/ 4 h 459"/>
                <a:gd name="T70" fmla="*/ 2 w 285"/>
                <a:gd name="T71" fmla="*/ 3 h 459"/>
                <a:gd name="T72" fmla="*/ 2 w 285"/>
                <a:gd name="T73" fmla="*/ 3 h 459"/>
                <a:gd name="T74" fmla="*/ 2 w 285"/>
                <a:gd name="T75" fmla="*/ 3 h 459"/>
                <a:gd name="T76" fmla="*/ 2 w 285"/>
                <a:gd name="T77" fmla="*/ 3 h 459"/>
                <a:gd name="T78" fmla="*/ 2 w 285"/>
                <a:gd name="T79" fmla="*/ 3 h 459"/>
                <a:gd name="T80" fmla="*/ 2 w 285"/>
                <a:gd name="T81" fmla="*/ 3 h 459"/>
                <a:gd name="T82" fmla="*/ 2 w 285"/>
                <a:gd name="T83" fmla="*/ 3 h 459"/>
                <a:gd name="T84" fmla="*/ 2 w 285"/>
                <a:gd name="T85" fmla="*/ 3 h 459"/>
                <a:gd name="T86" fmla="*/ 2 w 285"/>
                <a:gd name="T87" fmla="*/ 3 h 459"/>
                <a:gd name="T88" fmla="*/ 2 w 285"/>
                <a:gd name="T89" fmla="*/ 2 h 459"/>
                <a:gd name="T90" fmla="*/ 2 w 285"/>
                <a:gd name="T91" fmla="*/ 2 h 459"/>
                <a:gd name="T92" fmla="*/ 2 w 285"/>
                <a:gd name="T93" fmla="*/ 2 h 459"/>
                <a:gd name="T94" fmla="*/ 2 w 285"/>
                <a:gd name="T95" fmla="*/ 2 h 459"/>
                <a:gd name="T96" fmla="*/ 2 w 285"/>
                <a:gd name="T97" fmla="*/ 2 h 459"/>
                <a:gd name="T98" fmla="*/ 2 w 285"/>
                <a:gd name="T99" fmla="*/ 2 h 459"/>
                <a:gd name="T100" fmla="*/ 2 w 285"/>
                <a:gd name="T101" fmla="*/ 2 h 459"/>
                <a:gd name="T102" fmla="*/ 2 w 285"/>
                <a:gd name="T103" fmla="*/ 2 h 459"/>
                <a:gd name="T104" fmla="*/ 2 w 285"/>
                <a:gd name="T105" fmla="*/ 2 h 459"/>
                <a:gd name="T106" fmla="*/ 2 w 285"/>
                <a:gd name="T107" fmla="*/ 2 h 459"/>
                <a:gd name="T108" fmla="*/ 2 w 285"/>
                <a:gd name="T109" fmla="*/ 2 h 459"/>
                <a:gd name="T110" fmla="*/ 2 w 285"/>
                <a:gd name="T111" fmla="*/ 1 h 45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85" h="459">
                  <a:moveTo>
                    <a:pt x="280" y="111"/>
                  </a:moveTo>
                  <a:cubicBezTo>
                    <a:pt x="71" y="0"/>
                    <a:pt x="71" y="0"/>
                    <a:pt x="71" y="0"/>
                  </a:cubicBezTo>
                  <a:cubicBezTo>
                    <a:pt x="44" y="15"/>
                    <a:pt x="44" y="15"/>
                    <a:pt x="44" y="15"/>
                  </a:cubicBezTo>
                  <a:cubicBezTo>
                    <a:pt x="42" y="16"/>
                    <a:pt x="42" y="16"/>
                    <a:pt x="42" y="16"/>
                  </a:cubicBezTo>
                  <a:cubicBezTo>
                    <a:pt x="42" y="16"/>
                    <a:pt x="41" y="41"/>
                    <a:pt x="42" y="48"/>
                  </a:cubicBezTo>
                  <a:cubicBezTo>
                    <a:pt x="43" y="54"/>
                    <a:pt x="49" y="60"/>
                    <a:pt x="50" y="64"/>
                  </a:cubicBezTo>
                  <a:cubicBezTo>
                    <a:pt x="52" y="69"/>
                    <a:pt x="50" y="76"/>
                    <a:pt x="51" y="81"/>
                  </a:cubicBezTo>
                  <a:cubicBezTo>
                    <a:pt x="52" y="85"/>
                    <a:pt x="62" y="86"/>
                    <a:pt x="65" y="94"/>
                  </a:cubicBezTo>
                  <a:cubicBezTo>
                    <a:pt x="68" y="101"/>
                    <a:pt x="60" y="111"/>
                    <a:pt x="58" y="122"/>
                  </a:cubicBezTo>
                  <a:cubicBezTo>
                    <a:pt x="57" y="134"/>
                    <a:pt x="53" y="185"/>
                    <a:pt x="53" y="185"/>
                  </a:cubicBezTo>
                  <a:cubicBezTo>
                    <a:pt x="53" y="185"/>
                    <a:pt x="40" y="201"/>
                    <a:pt x="35" y="205"/>
                  </a:cubicBezTo>
                  <a:cubicBezTo>
                    <a:pt x="30" y="209"/>
                    <a:pt x="26" y="216"/>
                    <a:pt x="19" y="223"/>
                  </a:cubicBezTo>
                  <a:cubicBezTo>
                    <a:pt x="13" y="230"/>
                    <a:pt x="14" y="232"/>
                    <a:pt x="10" y="242"/>
                  </a:cubicBezTo>
                  <a:cubicBezTo>
                    <a:pt x="6" y="252"/>
                    <a:pt x="0" y="252"/>
                    <a:pt x="1" y="255"/>
                  </a:cubicBezTo>
                  <a:cubicBezTo>
                    <a:pt x="2" y="258"/>
                    <a:pt x="2" y="276"/>
                    <a:pt x="2" y="276"/>
                  </a:cubicBezTo>
                  <a:cubicBezTo>
                    <a:pt x="2" y="276"/>
                    <a:pt x="6" y="292"/>
                    <a:pt x="17" y="292"/>
                  </a:cubicBezTo>
                  <a:cubicBezTo>
                    <a:pt x="28" y="292"/>
                    <a:pt x="30" y="295"/>
                    <a:pt x="32" y="302"/>
                  </a:cubicBezTo>
                  <a:cubicBezTo>
                    <a:pt x="33" y="310"/>
                    <a:pt x="40" y="315"/>
                    <a:pt x="43" y="321"/>
                  </a:cubicBezTo>
                  <a:cubicBezTo>
                    <a:pt x="46" y="327"/>
                    <a:pt x="39" y="335"/>
                    <a:pt x="43" y="346"/>
                  </a:cubicBezTo>
                  <a:cubicBezTo>
                    <a:pt x="48" y="357"/>
                    <a:pt x="45" y="365"/>
                    <a:pt x="49" y="369"/>
                  </a:cubicBezTo>
                  <a:cubicBezTo>
                    <a:pt x="54" y="373"/>
                    <a:pt x="59" y="384"/>
                    <a:pt x="46" y="384"/>
                  </a:cubicBezTo>
                  <a:cubicBezTo>
                    <a:pt x="34" y="384"/>
                    <a:pt x="15" y="372"/>
                    <a:pt x="13" y="383"/>
                  </a:cubicBezTo>
                  <a:cubicBezTo>
                    <a:pt x="10" y="394"/>
                    <a:pt x="8" y="394"/>
                    <a:pt x="18" y="401"/>
                  </a:cubicBezTo>
                  <a:cubicBezTo>
                    <a:pt x="27" y="407"/>
                    <a:pt x="33" y="412"/>
                    <a:pt x="38" y="419"/>
                  </a:cubicBezTo>
                  <a:cubicBezTo>
                    <a:pt x="42" y="426"/>
                    <a:pt x="54" y="452"/>
                    <a:pt x="54" y="452"/>
                  </a:cubicBezTo>
                  <a:cubicBezTo>
                    <a:pt x="54" y="452"/>
                    <a:pt x="62" y="458"/>
                    <a:pt x="69" y="453"/>
                  </a:cubicBezTo>
                  <a:cubicBezTo>
                    <a:pt x="76" y="447"/>
                    <a:pt x="80" y="437"/>
                    <a:pt x="83" y="443"/>
                  </a:cubicBezTo>
                  <a:cubicBezTo>
                    <a:pt x="86" y="449"/>
                    <a:pt x="86" y="459"/>
                    <a:pt x="93" y="450"/>
                  </a:cubicBezTo>
                  <a:cubicBezTo>
                    <a:pt x="101" y="442"/>
                    <a:pt x="101" y="440"/>
                    <a:pt x="111" y="439"/>
                  </a:cubicBezTo>
                  <a:cubicBezTo>
                    <a:pt x="120" y="439"/>
                    <a:pt x="120" y="435"/>
                    <a:pt x="129" y="436"/>
                  </a:cubicBezTo>
                  <a:cubicBezTo>
                    <a:pt x="139" y="436"/>
                    <a:pt x="151" y="425"/>
                    <a:pt x="151" y="420"/>
                  </a:cubicBezTo>
                  <a:cubicBezTo>
                    <a:pt x="151" y="415"/>
                    <a:pt x="139" y="408"/>
                    <a:pt x="151" y="409"/>
                  </a:cubicBezTo>
                  <a:cubicBezTo>
                    <a:pt x="163" y="409"/>
                    <a:pt x="172" y="409"/>
                    <a:pt x="178" y="407"/>
                  </a:cubicBezTo>
                  <a:cubicBezTo>
                    <a:pt x="185" y="405"/>
                    <a:pt x="194" y="407"/>
                    <a:pt x="197" y="399"/>
                  </a:cubicBezTo>
                  <a:cubicBezTo>
                    <a:pt x="199" y="391"/>
                    <a:pt x="197" y="384"/>
                    <a:pt x="209" y="380"/>
                  </a:cubicBezTo>
                  <a:cubicBezTo>
                    <a:pt x="221" y="376"/>
                    <a:pt x="223" y="373"/>
                    <a:pt x="225" y="366"/>
                  </a:cubicBezTo>
                  <a:cubicBezTo>
                    <a:pt x="227" y="359"/>
                    <a:pt x="235" y="354"/>
                    <a:pt x="240" y="354"/>
                  </a:cubicBezTo>
                  <a:cubicBezTo>
                    <a:pt x="245" y="354"/>
                    <a:pt x="258" y="354"/>
                    <a:pt x="258" y="354"/>
                  </a:cubicBezTo>
                  <a:cubicBezTo>
                    <a:pt x="258" y="354"/>
                    <a:pt x="265" y="348"/>
                    <a:pt x="255" y="342"/>
                  </a:cubicBezTo>
                  <a:cubicBezTo>
                    <a:pt x="246" y="336"/>
                    <a:pt x="246" y="332"/>
                    <a:pt x="246" y="323"/>
                  </a:cubicBezTo>
                  <a:cubicBezTo>
                    <a:pt x="246" y="314"/>
                    <a:pt x="246" y="306"/>
                    <a:pt x="240" y="307"/>
                  </a:cubicBezTo>
                  <a:cubicBezTo>
                    <a:pt x="235" y="308"/>
                    <a:pt x="223" y="310"/>
                    <a:pt x="227" y="301"/>
                  </a:cubicBezTo>
                  <a:cubicBezTo>
                    <a:pt x="230" y="292"/>
                    <a:pt x="230" y="291"/>
                    <a:pt x="235" y="291"/>
                  </a:cubicBezTo>
                  <a:cubicBezTo>
                    <a:pt x="239" y="290"/>
                    <a:pt x="239" y="288"/>
                    <a:pt x="240" y="286"/>
                  </a:cubicBezTo>
                  <a:cubicBezTo>
                    <a:pt x="240" y="283"/>
                    <a:pt x="241" y="280"/>
                    <a:pt x="237" y="279"/>
                  </a:cubicBezTo>
                  <a:cubicBezTo>
                    <a:pt x="232" y="278"/>
                    <a:pt x="227" y="275"/>
                    <a:pt x="229" y="272"/>
                  </a:cubicBezTo>
                  <a:cubicBezTo>
                    <a:pt x="232" y="269"/>
                    <a:pt x="229" y="264"/>
                    <a:pt x="235" y="264"/>
                  </a:cubicBezTo>
                  <a:cubicBezTo>
                    <a:pt x="241" y="264"/>
                    <a:pt x="246" y="258"/>
                    <a:pt x="243" y="256"/>
                  </a:cubicBezTo>
                  <a:cubicBezTo>
                    <a:pt x="240" y="253"/>
                    <a:pt x="243" y="249"/>
                    <a:pt x="243" y="249"/>
                  </a:cubicBezTo>
                  <a:cubicBezTo>
                    <a:pt x="243" y="249"/>
                    <a:pt x="248" y="244"/>
                    <a:pt x="254" y="244"/>
                  </a:cubicBezTo>
                  <a:cubicBezTo>
                    <a:pt x="260" y="244"/>
                    <a:pt x="262" y="242"/>
                    <a:pt x="259" y="233"/>
                  </a:cubicBezTo>
                  <a:cubicBezTo>
                    <a:pt x="257" y="224"/>
                    <a:pt x="254" y="220"/>
                    <a:pt x="259" y="220"/>
                  </a:cubicBezTo>
                  <a:cubicBezTo>
                    <a:pt x="264" y="220"/>
                    <a:pt x="259" y="212"/>
                    <a:pt x="265" y="212"/>
                  </a:cubicBezTo>
                  <a:cubicBezTo>
                    <a:pt x="272" y="212"/>
                    <a:pt x="273" y="208"/>
                    <a:pt x="277" y="213"/>
                  </a:cubicBezTo>
                  <a:cubicBezTo>
                    <a:pt x="281" y="218"/>
                    <a:pt x="285" y="218"/>
                    <a:pt x="285" y="218"/>
                  </a:cubicBezTo>
                  <a:lnTo>
                    <a:pt x="280" y="111"/>
                  </a:lnTo>
                  <a:close/>
                </a:path>
              </a:pathLst>
            </a:custGeom>
            <a:solidFill>
              <a:srgbClr val="DDDDDD">
                <a:alpha val="30000"/>
              </a:srgbClr>
            </a:solidFill>
            <a:ln w="3175" cap="rnd">
              <a:noFill/>
              <a:prstDash val="solid"/>
              <a:round/>
              <a:headEnd/>
              <a:tailEnd/>
            </a:ln>
          </p:spPr>
          <p:txBody>
            <a:bodyPr/>
            <a:lstStyle/>
            <a:p>
              <a:endParaRPr lang="en-US"/>
            </a:p>
          </p:txBody>
        </p:sp>
        <p:sp>
          <p:nvSpPr>
            <p:cNvPr id="328" name="Freeform 431"/>
            <p:cNvSpPr>
              <a:spLocks/>
            </p:cNvSpPr>
            <p:nvPr/>
          </p:nvSpPr>
          <p:spPr bwMode="auto">
            <a:xfrm>
              <a:off x="3963988" y="4160838"/>
              <a:ext cx="300038" cy="250825"/>
            </a:xfrm>
            <a:custGeom>
              <a:avLst/>
              <a:gdLst>
                <a:gd name="T0" fmla="*/ 3 w 340"/>
                <a:gd name="T1" fmla="*/ 1 h 283"/>
                <a:gd name="T2" fmla="*/ 3 w 340"/>
                <a:gd name="T3" fmla="*/ 1 h 283"/>
                <a:gd name="T4" fmla="*/ 3 w 340"/>
                <a:gd name="T5" fmla="*/ 1 h 283"/>
                <a:gd name="T6" fmla="*/ 2 w 340"/>
                <a:gd name="T7" fmla="*/ 1 h 283"/>
                <a:gd name="T8" fmla="*/ 2 w 340"/>
                <a:gd name="T9" fmla="*/ 1 h 283"/>
                <a:gd name="T10" fmla="*/ 2 w 340"/>
                <a:gd name="T11" fmla="*/ 1 h 283"/>
                <a:gd name="T12" fmla="*/ 2 w 340"/>
                <a:gd name="T13" fmla="*/ 1 h 283"/>
                <a:gd name="T14" fmla="*/ 2 w 340"/>
                <a:gd name="T15" fmla="*/ 1 h 283"/>
                <a:gd name="T16" fmla="*/ 2 w 340"/>
                <a:gd name="T17" fmla="*/ 1 h 283"/>
                <a:gd name="T18" fmla="*/ 1 w 340"/>
                <a:gd name="T19" fmla="*/ 1 h 283"/>
                <a:gd name="T20" fmla="*/ 1 w 340"/>
                <a:gd name="T21" fmla="*/ 1 h 283"/>
                <a:gd name="T22" fmla="*/ 1 w 340"/>
                <a:gd name="T23" fmla="*/ 1 h 283"/>
                <a:gd name="T24" fmla="*/ 1 w 340"/>
                <a:gd name="T25" fmla="*/ 1 h 283"/>
                <a:gd name="T26" fmla="*/ 1 w 340"/>
                <a:gd name="T27" fmla="*/ 1 h 283"/>
                <a:gd name="T28" fmla="*/ 1 w 340"/>
                <a:gd name="T29" fmla="*/ 1 h 283"/>
                <a:gd name="T30" fmla="*/ 1 w 340"/>
                <a:gd name="T31" fmla="*/ 1 h 283"/>
                <a:gd name="T32" fmla="*/ 1 w 340"/>
                <a:gd name="T33" fmla="*/ 1 h 283"/>
                <a:gd name="T34" fmla="*/ 1 w 340"/>
                <a:gd name="T35" fmla="*/ 1 h 283"/>
                <a:gd name="T36" fmla="*/ 1 w 340"/>
                <a:gd name="T37" fmla="*/ 1 h 283"/>
                <a:gd name="T38" fmla="*/ 1 w 340"/>
                <a:gd name="T39" fmla="*/ 1 h 283"/>
                <a:gd name="T40" fmla="*/ 1 w 340"/>
                <a:gd name="T41" fmla="*/ 1 h 283"/>
                <a:gd name="T42" fmla="*/ 1 w 340"/>
                <a:gd name="T43" fmla="*/ 1 h 283"/>
                <a:gd name="T44" fmla="*/ 1 w 340"/>
                <a:gd name="T45" fmla="*/ 1 h 283"/>
                <a:gd name="T46" fmla="*/ 1 w 340"/>
                <a:gd name="T47" fmla="*/ 1 h 283"/>
                <a:gd name="T48" fmla="*/ 1 w 340"/>
                <a:gd name="T49" fmla="*/ 1 h 283"/>
                <a:gd name="T50" fmla="*/ 1 w 340"/>
                <a:gd name="T51" fmla="*/ 1 h 283"/>
                <a:gd name="T52" fmla="*/ 1 w 340"/>
                <a:gd name="T53" fmla="*/ 1 h 283"/>
                <a:gd name="T54" fmla="*/ 1 w 340"/>
                <a:gd name="T55" fmla="*/ 1 h 283"/>
                <a:gd name="T56" fmla="*/ 1 w 340"/>
                <a:gd name="T57" fmla="*/ 1 h 283"/>
                <a:gd name="T58" fmla="*/ 1 w 340"/>
                <a:gd name="T59" fmla="*/ 1 h 283"/>
                <a:gd name="T60" fmla="*/ 1 w 340"/>
                <a:gd name="T61" fmla="*/ 1 h 283"/>
                <a:gd name="T62" fmla="*/ 1 w 340"/>
                <a:gd name="T63" fmla="*/ 2 h 283"/>
                <a:gd name="T64" fmla="*/ 1 w 340"/>
                <a:gd name="T65" fmla="*/ 2 h 283"/>
                <a:gd name="T66" fmla="*/ 1 w 340"/>
                <a:gd name="T67" fmla="*/ 2 h 283"/>
                <a:gd name="T68" fmla="*/ 1 w 340"/>
                <a:gd name="T69" fmla="*/ 2 h 283"/>
                <a:gd name="T70" fmla="*/ 1 w 340"/>
                <a:gd name="T71" fmla="*/ 2 h 283"/>
                <a:gd name="T72" fmla="*/ 1 w 340"/>
                <a:gd name="T73" fmla="*/ 2 h 283"/>
                <a:gd name="T74" fmla="*/ 1 w 340"/>
                <a:gd name="T75" fmla="*/ 2 h 283"/>
                <a:gd name="T76" fmla="*/ 1 w 340"/>
                <a:gd name="T77" fmla="*/ 2 h 283"/>
                <a:gd name="T78" fmla="*/ 1 w 340"/>
                <a:gd name="T79" fmla="*/ 2 h 283"/>
                <a:gd name="T80" fmla="*/ 1 w 340"/>
                <a:gd name="T81" fmla="*/ 2 h 283"/>
                <a:gd name="T82" fmla="*/ 2 w 340"/>
                <a:gd name="T83" fmla="*/ 2 h 283"/>
                <a:gd name="T84" fmla="*/ 2 w 340"/>
                <a:gd name="T85" fmla="*/ 2 h 283"/>
                <a:gd name="T86" fmla="*/ 2 w 340"/>
                <a:gd name="T87" fmla="*/ 2 h 283"/>
                <a:gd name="T88" fmla="*/ 2 w 340"/>
                <a:gd name="T89" fmla="*/ 2 h 283"/>
                <a:gd name="T90" fmla="*/ 2 w 340"/>
                <a:gd name="T91" fmla="*/ 2 h 283"/>
                <a:gd name="T92" fmla="*/ 2 w 340"/>
                <a:gd name="T93" fmla="*/ 2 h 283"/>
                <a:gd name="T94" fmla="*/ 2 w 340"/>
                <a:gd name="T95" fmla="*/ 2 h 283"/>
                <a:gd name="T96" fmla="*/ 2 w 340"/>
                <a:gd name="T97" fmla="*/ 2 h 283"/>
                <a:gd name="T98" fmla="*/ 2 w 340"/>
                <a:gd name="T99" fmla="*/ 2 h 283"/>
                <a:gd name="T100" fmla="*/ 2 w 340"/>
                <a:gd name="T101" fmla="*/ 2 h 283"/>
                <a:gd name="T102" fmla="*/ 2 w 340"/>
                <a:gd name="T103" fmla="*/ 2 h 283"/>
                <a:gd name="T104" fmla="*/ 2 w 340"/>
                <a:gd name="T105" fmla="*/ 2 h 283"/>
                <a:gd name="T106" fmla="*/ 2 w 340"/>
                <a:gd name="T107" fmla="*/ 1 h 283"/>
                <a:gd name="T108" fmla="*/ 3 w 340"/>
                <a:gd name="T109" fmla="*/ 1 h 283"/>
                <a:gd name="T110" fmla="*/ 3 w 340"/>
                <a:gd name="T111" fmla="*/ 1 h 283"/>
                <a:gd name="T112" fmla="*/ 3 w 340"/>
                <a:gd name="T113" fmla="*/ 1 h 283"/>
                <a:gd name="T114" fmla="*/ 3 w 340"/>
                <a:gd name="T115" fmla="*/ 1 h 283"/>
                <a:gd name="T116" fmla="*/ 3 w 340"/>
                <a:gd name="T117" fmla="*/ 1 h 283"/>
                <a:gd name="T118" fmla="*/ 3 w 340"/>
                <a:gd name="T119" fmla="*/ 1 h 283"/>
                <a:gd name="T120" fmla="*/ 3 w 340"/>
                <a:gd name="T121" fmla="*/ 1 h 283"/>
                <a:gd name="T122" fmla="*/ 3 w 340"/>
                <a:gd name="T123" fmla="*/ 1 h 283"/>
                <a:gd name="T124" fmla="*/ 3 w 340"/>
                <a:gd name="T125" fmla="*/ 1 h 28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0" h="283">
                  <a:moveTo>
                    <a:pt x="325" y="34"/>
                  </a:moveTo>
                  <a:cubicBezTo>
                    <a:pt x="314" y="34"/>
                    <a:pt x="310" y="18"/>
                    <a:pt x="310" y="18"/>
                  </a:cubicBezTo>
                  <a:cubicBezTo>
                    <a:pt x="310" y="18"/>
                    <a:pt x="303" y="17"/>
                    <a:pt x="295" y="18"/>
                  </a:cubicBezTo>
                  <a:cubicBezTo>
                    <a:pt x="288" y="19"/>
                    <a:pt x="290" y="22"/>
                    <a:pt x="280" y="24"/>
                  </a:cubicBezTo>
                  <a:cubicBezTo>
                    <a:pt x="269" y="26"/>
                    <a:pt x="277" y="29"/>
                    <a:pt x="261" y="28"/>
                  </a:cubicBezTo>
                  <a:cubicBezTo>
                    <a:pt x="245" y="27"/>
                    <a:pt x="253" y="29"/>
                    <a:pt x="236" y="20"/>
                  </a:cubicBezTo>
                  <a:cubicBezTo>
                    <a:pt x="219" y="11"/>
                    <a:pt x="216" y="26"/>
                    <a:pt x="212" y="29"/>
                  </a:cubicBezTo>
                  <a:cubicBezTo>
                    <a:pt x="209" y="33"/>
                    <a:pt x="191" y="38"/>
                    <a:pt x="184" y="39"/>
                  </a:cubicBezTo>
                  <a:cubicBezTo>
                    <a:pt x="178" y="40"/>
                    <a:pt x="169" y="26"/>
                    <a:pt x="167" y="25"/>
                  </a:cubicBezTo>
                  <a:cubicBezTo>
                    <a:pt x="165" y="24"/>
                    <a:pt x="157" y="27"/>
                    <a:pt x="150" y="26"/>
                  </a:cubicBezTo>
                  <a:cubicBezTo>
                    <a:pt x="142" y="24"/>
                    <a:pt x="144" y="28"/>
                    <a:pt x="135" y="31"/>
                  </a:cubicBezTo>
                  <a:cubicBezTo>
                    <a:pt x="127" y="33"/>
                    <a:pt x="128" y="33"/>
                    <a:pt x="122" y="31"/>
                  </a:cubicBezTo>
                  <a:cubicBezTo>
                    <a:pt x="116" y="30"/>
                    <a:pt x="123" y="20"/>
                    <a:pt x="123" y="20"/>
                  </a:cubicBezTo>
                  <a:cubicBezTo>
                    <a:pt x="123" y="20"/>
                    <a:pt x="119" y="17"/>
                    <a:pt x="117" y="17"/>
                  </a:cubicBezTo>
                  <a:cubicBezTo>
                    <a:pt x="115" y="16"/>
                    <a:pt x="104" y="15"/>
                    <a:pt x="93" y="7"/>
                  </a:cubicBezTo>
                  <a:cubicBezTo>
                    <a:pt x="82" y="0"/>
                    <a:pt x="83" y="7"/>
                    <a:pt x="82" y="10"/>
                  </a:cubicBezTo>
                  <a:cubicBezTo>
                    <a:pt x="81" y="14"/>
                    <a:pt x="76" y="13"/>
                    <a:pt x="64" y="12"/>
                  </a:cubicBezTo>
                  <a:cubicBezTo>
                    <a:pt x="53" y="10"/>
                    <a:pt x="50" y="21"/>
                    <a:pt x="48" y="26"/>
                  </a:cubicBezTo>
                  <a:cubicBezTo>
                    <a:pt x="46" y="31"/>
                    <a:pt x="48" y="29"/>
                    <a:pt x="46" y="35"/>
                  </a:cubicBezTo>
                  <a:cubicBezTo>
                    <a:pt x="45" y="41"/>
                    <a:pt x="42" y="42"/>
                    <a:pt x="38" y="42"/>
                  </a:cubicBezTo>
                  <a:cubicBezTo>
                    <a:pt x="35" y="43"/>
                    <a:pt x="35" y="51"/>
                    <a:pt x="35" y="51"/>
                  </a:cubicBezTo>
                  <a:cubicBezTo>
                    <a:pt x="31" y="65"/>
                    <a:pt x="31" y="65"/>
                    <a:pt x="31" y="65"/>
                  </a:cubicBezTo>
                  <a:cubicBezTo>
                    <a:pt x="35" y="70"/>
                    <a:pt x="31" y="72"/>
                    <a:pt x="32" y="76"/>
                  </a:cubicBezTo>
                  <a:cubicBezTo>
                    <a:pt x="33" y="80"/>
                    <a:pt x="35" y="83"/>
                    <a:pt x="37" y="86"/>
                  </a:cubicBezTo>
                  <a:cubicBezTo>
                    <a:pt x="38" y="90"/>
                    <a:pt x="41" y="90"/>
                    <a:pt x="38" y="97"/>
                  </a:cubicBezTo>
                  <a:cubicBezTo>
                    <a:pt x="35" y="104"/>
                    <a:pt x="29" y="107"/>
                    <a:pt x="30" y="112"/>
                  </a:cubicBezTo>
                  <a:cubicBezTo>
                    <a:pt x="32" y="117"/>
                    <a:pt x="38" y="121"/>
                    <a:pt x="30" y="123"/>
                  </a:cubicBezTo>
                  <a:cubicBezTo>
                    <a:pt x="22" y="125"/>
                    <a:pt x="20" y="121"/>
                    <a:pt x="20" y="124"/>
                  </a:cubicBezTo>
                  <a:cubicBezTo>
                    <a:pt x="19" y="128"/>
                    <a:pt x="16" y="126"/>
                    <a:pt x="15" y="129"/>
                  </a:cubicBezTo>
                  <a:cubicBezTo>
                    <a:pt x="13" y="132"/>
                    <a:pt x="26" y="139"/>
                    <a:pt x="15" y="141"/>
                  </a:cubicBezTo>
                  <a:cubicBezTo>
                    <a:pt x="4" y="143"/>
                    <a:pt x="0" y="144"/>
                    <a:pt x="3" y="152"/>
                  </a:cubicBezTo>
                  <a:cubicBezTo>
                    <a:pt x="6" y="161"/>
                    <a:pt x="5" y="166"/>
                    <a:pt x="4" y="171"/>
                  </a:cubicBezTo>
                  <a:cubicBezTo>
                    <a:pt x="3" y="175"/>
                    <a:pt x="3" y="176"/>
                    <a:pt x="4" y="182"/>
                  </a:cubicBezTo>
                  <a:cubicBezTo>
                    <a:pt x="6" y="189"/>
                    <a:pt x="7" y="191"/>
                    <a:pt x="7" y="197"/>
                  </a:cubicBezTo>
                  <a:cubicBezTo>
                    <a:pt x="7" y="202"/>
                    <a:pt x="2" y="220"/>
                    <a:pt x="2" y="220"/>
                  </a:cubicBezTo>
                  <a:cubicBezTo>
                    <a:pt x="2" y="220"/>
                    <a:pt x="15" y="225"/>
                    <a:pt x="23" y="223"/>
                  </a:cubicBezTo>
                  <a:cubicBezTo>
                    <a:pt x="31" y="221"/>
                    <a:pt x="37" y="221"/>
                    <a:pt x="43" y="219"/>
                  </a:cubicBezTo>
                  <a:cubicBezTo>
                    <a:pt x="49" y="218"/>
                    <a:pt x="59" y="216"/>
                    <a:pt x="61" y="226"/>
                  </a:cubicBezTo>
                  <a:cubicBezTo>
                    <a:pt x="64" y="236"/>
                    <a:pt x="74" y="257"/>
                    <a:pt x="81" y="267"/>
                  </a:cubicBezTo>
                  <a:cubicBezTo>
                    <a:pt x="89" y="277"/>
                    <a:pt x="94" y="283"/>
                    <a:pt x="111" y="277"/>
                  </a:cubicBezTo>
                  <a:cubicBezTo>
                    <a:pt x="128" y="270"/>
                    <a:pt x="134" y="266"/>
                    <a:pt x="146" y="269"/>
                  </a:cubicBezTo>
                  <a:cubicBezTo>
                    <a:pt x="157" y="273"/>
                    <a:pt x="165" y="269"/>
                    <a:pt x="165" y="269"/>
                  </a:cubicBezTo>
                  <a:cubicBezTo>
                    <a:pt x="165" y="269"/>
                    <a:pt x="176" y="246"/>
                    <a:pt x="175" y="238"/>
                  </a:cubicBezTo>
                  <a:cubicBezTo>
                    <a:pt x="174" y="230"/>
                    <a:pt x="183" y="231"/>
                    <a:pt x="192" y="222"/>
                  </a:cubicBezTo>
                  <a:cubicBezTo>
                    <a:pt x="201" y="214"/>
                    <a:pt x="199" y="211"/>
                    <a:pt x="205" y="206"/>
                  </a:cubicBezTo>
                  <a:cubicBezTo>
                    <a:pt x="211" y="201"/>
                    <a:pt x="215" y="198"/>
                    <a:pt x="220" y="203"/>
                  </a:cubicBezTo>
                  <a:cubicBezTo>
                    <a:pt x="226" y="207"/>
                    <a:pt x="230" y="193"/>
                    <a:pt x="231" y="202"/>
                  </a:cubicBezTo>
                  <a:cubicBezTo>
                    <a:pt x="231" y="211"/>
                    <a:pt x="227" y="213"/>
                    <a:pt x="232" y="216"/>
                  </a:cubicBezTo>
                  <a:cubicBezTo>
                    <a:pt x="237" y="219"/>
                    <a:pt x="235" y="215"/>
                    <a:pt x="239" y="222"/>
                  </a:cubicBezTo>
                  <a:cubicBezTo>
                    <a:pt x="244" y="228"/>
                    <a:pt x="245" y="225"/>
                    <a:pt x="251" y="217"/>
                  </a:cubicBezTo>
                  <a:cubicBezTo>
                    <a:pt x="258" y="208"/>
                    <a:pt x="258" y="209"/>
                    <a:pt x="260" y="201"/>
                  </a:cubicBezTo>
                  <a:cubicBezTo>
                    <a:pt x="261" y="193"/>
                    <a:pt x="268" y="185"/>
                    <a:pt x="269" y="178"/>
                  </a:cubicBezTo>
                  <a:cubicBezTo>
                    <a:pt x="269" y="170"/>
                    <a:pt x="269" y="162"/>
                    <a:pt x="272" y="159"/>
                  </a:cubicBezTo>
                  <a:cubicBezTo>
                    <a:pt x="275" y="157"/>
                    <a:pt x="254" y="157"/>
                    <a:pt x="272" y="151"/>
                  </a:cubicBezTo>
                  <a:cubicBezTo>
                    <a:pt x="289" y="144"/>
                    <a:pt x="291" y="137"/>
                    <a:pt x="291" y="132"/>
                  </a:cubicBezTo>
                  <a:cubicBezTo>
                    <a:pt x="291" y="128"/>
                    <a:pt x="293" y="124"/>
                    <a:pt x="296" y="121"/>
                  </a:cubicBezTo>
                  <a:cubicBezTo>
                    <a:pt x="299" y="117"/>
                    <a:pt x="300" y="105"/>
                    <a:pt x="300" y="105"/>
                  </a:cubicBezTo>
                  <a:cubicBezTo>
                    <a:pt x="300" y="105"/>
                    <a:pt x="305" y="91"/>
                    <a:pt x="308" y="91"/>
                  </a:cubicBezTo>
                  <a:cubicBezTo>
                    <a:pt x="310" y="91"/>
                    <a:pt x="307" y="75"/>
                    <a:pt x="315" y="78"/>
                  </a:cubicBezTo>
                  <a:cubicBezTo>
                    <a:pt x="323" y="81"/>
                    <a:pt x="326" y="80"/>
                    <a:pt x="329" y="80"/>
                  </a:cubicBezTo>
                  <a:cubicBezTo>
                    <a:pt x="332" y="80"/>
                    <a:pt x="340" y="63"/>
                    <a:pt x="332" y="60"/>
                  </a:cubicBezTo>
                  <a:cubicBezTo>
                    <a:pt x="325" y="57"/>
                    <a:pt x="322" y="51"/>
                    <a:pt x="322" y="49"/>
                  </a:cubicBezTo>
                  <a:cubicBezTo>
                    <a:pt x="322" y="47"/>
                    <a:pt x="325" y="34"/>
                    <a:pt x="325" y="34"/>
                  </a:cubicBezTo>
                  <a:close/>
                </a:path>
              </a:pathLst>
            </a:custGeom>
            <a:solidFill>
              <a:srgbClr val="DDDDDD">
                <a:alpha val="30000"/>
              </a:srgbClr>
            </a:solidFill>
            <a:ln w="3175" cap="rnd">
              <a:noFill/>
              <a:prstDash val="solid"/>
              <a:round/>
              <a:headEnd/>
              <a:tailEnd/>
            </a:ln>
          </p:spPr>
          <p:txBody>
            <a:bodyPr/>
            <a:lstStyle/>
            <a:p>
              <a:endParaRPr lang="en-US"/>
            </a:p>
          </p:txBody>
        </p:sp>
        <p:sp>
          <p:nvSpPr>
            <p:cNvPr id="329" name="Freeform 432"/>
            <p:cNvSpPr>
              <a:spLocks/>
            </p:cNvSpPr>
            <p:nvPr/>
          </p:nvSpPr>
          <p:spPr bwMode="auto">
            <a:xfrm>
              <a:off x="4110038" y="4191000"/>
              <a:ext cx="192088" cy="285750"/>
            </a:xfrm>
            <a:custGeom>
              <a:avLst/>
              <a:gdLst>
                <a:gd name="T0" fmla="*/ 2 w 218"/>
                <a:gd name="T1" fmla="*/ 2 h 323"/>
                <a:gd name="T2" fmla="*/ 2 w 218"/>
                <a:gd name="T3" fmla="*/ 1 h 323"/>
                <a:gd name="T4" fmla="*/ 1 w 218"/>
                <a:gd name="T5" fmla="*/ 1 h 323"/>
                <a:gd name="T6" fmla="*/ 1 w 218"/>
                <a:gd name="T7" fmla="*/ 1 h 323"/>
                <a:gd name="T8" fmla="*/ 2 w 218"/>
                <a:gd name="T9" fmla="*/ 1 h 323"/>
                <a:gd name="T10" fmla="*/ 2 w 218"/>
                <a:gd name="T11" fmla="*/ 1 h 323"/>
                <a:gd name="T12" fmla="*/ 2 w 218"/>
                <a:gd name="T13" fmla="*/ 1 h 323"/>
                <a:gd name="T14" fmla="*/ 2 w 218"/>
                <a:gd name="T15" fmla="*/ 1 h 323"/>
                <a:gd name="T16" fmla="*/ 2 w 218"/>
                <a:gd name="T17" fmla="*/ 1 h 323"/>
                <a:gd name="T18" fmla="*/ 1 w 218"/>
                <a:gd name="T19" fmla="*/ 0 h 323"/>
                <a:gd name="T20" fmla="*/ 1 w 218"/>
                <a:gd name="T21" fmla="*/ 1 h 323"/>
                <a:gd name="T22" fmla="*/ 2 w 218"/>
                <a:gd name="T23" fmla="*/ 1 h 323"/>
                <a:gd name="T24" fmla="*/ 2 w 218"/>
                <a:gd name="T25" fmla="*/ 1 h 323"/>
                <a:gd name="T26" fmla="*/ 1 w 218"/>
                <a:gd name="T27" fmla="*/ 1 h 323"/>
                <a:gd name="T28" fmla="*/ 1 w 218"/>
                <a:gd name="T29" fmla="*/ 1 h 323"/>
                <a:gd name="T30" fmla="*/ 1 w 218"/>
                <a:gd name="T31" fmla="*/ 1 h 323"/>
                <a:gd name="T32" fmla="*/ 1 w 218"/>
                <a:gd name="T33" fmla="*/ 1 h 323"/>
                <a:gd name="T34" fmla="*/ 1 w 218"/>
                <a:gd name="T35" fmla="*/ 1 h 323"/>
                <a:gd name="T36" fmla="*/ 1 w 218"/>
                <a:gd name="T37" fmla="*/ 1 h 323"/>
                <a:gd name="T38" fmla="*/ 1 w 218"/>
                <a:gd name="T39" fmla="*/ 1 h 323"/>
                <a:gd name="T40" fmla="*/ 1 w 218"/>
                <a:gd name="T41" fmla="*/ 1 h 323"/>
                <a:gd name="T42" fmla="*/ 1 w 218"/>
                <a:gd name="T43" fmla="*/ 2 h 323"/>
                <a:gd name="T44" fmla="*/ 1 w 218"/>
                <a:gd name="T45" fmla="*/ 2 h 323"/>
                <a:gd name="T46" fmla="*/ 1 w 218"/>
                <a:gd name="T47" fmla="*/ 2 h 323"/>
                <a:gd name="T48" fmla="*/ 1 w 218"/>
                <a:gd name="T49" fmla="*/ 2 h 323"/>
                <a:gd name="T50" fmla="*/ 1 w 218"/>
                <a:gd name="T51" fmla="*/ 2 h 323"/>
                <a:gd name="T52" fmla="*/ 1 w 218"/>
                <a:gd name="T53" fmla="*/ 2 h 323"/>
                <a:gd name="T54" fmla="*/ 1 w 218"/>
                <a:gd name="T55" fmla="*/ 2 h 323"/>
                <a:gd name="T56" fmla="*/ 1 w 218"/>
                <a:gd name="T57" fmla="*/ 2 h 323"/>
                <a:gd name="T58" fmla="*/ 1 w 218"/>
                <a:gd name="T59" fmla="*/ 2 h 323"/>
                <a:gd name="T60" fmla="*/ 0 w 218"/>
                <a:gd name="T61" fmla="*/ 2 h 323"/>
                <a:gd name="T62" fmla="*/ 1 w 218"/>
                <a:gd name="T63" fmla="*/ 2 h 323"/>
                <a:gd name="T64" fmla="*/ 1 w 218"/>
                <a:gd name="T65" fmla="*/ 2 h 323"/>
                <a:gd name="T66" fmla="*/ 1 w 218"/>
                <a:gd name="T67" fmla="*/ 2 h 323"/>
                <a:gd name="T68" fmla="*/ 1 w 218"/>
                <a:gd name="T69" fmla="*/ 2 h 323"/>
                <a:gd name="T70" fmla="*/ 1 w 218"/>
                <a:gd name="T71" fmla="*/ 2 h 323"/>
                <a:gd name="T72" fmla="*/ 1 w 218"/>
                <a:gd name="T73" fmla="*/ 3 h 323"/>
                <a:gd name="T74" fmla="*/ 1 w 218"/>
                <a:gd name="T75" fmla="*/ 3 h 323"/>
                <a:gd name="T76" fmla="*/ 1 w 218"/>
                <a:gd name="T77" fmla="*/ 3 h 323"/>
                <a:gd name="T78" fmla="*/ 1 w 218"/>
                <a:gd name="T79" fmla="*/ 3 h 323"/>
                <a:gd name="T80" fmla="*/ 2 w 218"/>
                <a:gd name="T81" fmla="*/ 3 h 323"/>
                <a:gd name="T82" fmla="*/ 2 w 218"/>
                <a:gd name="T83" fmla="*/ 3 h 323"/>
                <a:gd name="T84" fmla="*/ 2 w 218"/>
                <a:gd name="T85" fmla="*/ 3 h 323"/>
                <a:gd name="T86" fmla="*/ 2 w 218"/>
                <a:gd name="T87" fmla="*/ 2 h 323"/>
                <a:gd name="T88" fmla="*/ 2 w 218"/>
                <a:gd name="T89" fmla="*/ 2 h 323"/>
                <a:gd name="T90" fmla="*/ 2 w 218"/>
                <a:gd name="T91" fmla="*/ 2 h 323"/>
                <a:gd name="T92" fmla="*/ 2 w 218"/>
                <a:gd name="T93" fmla="*/ 2 h 323"/>
                <a:gd name="T94" fmla="*/ 2 w 218"/>
                <a:gd name="T95" fmla="*/ 2 h 323"/>
                <a:gd name="T96" fmla="*/ 2 w 218"/>
                <a:gd name="T97" fmla="*/ 2 h 32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8" h="323">
                  <a:moveTo>
                    <a:pt x="197" y="160"/>
                  </a:moveTo>
                  <a:cubicBezTo>
                    <a:pt x="197" y="160"/>
                    <a:pt x="185" y="134"/>
                    <a:pt x="181" y="127"/>
                  </a:cubicBezTo>
                  <a:cubicBezTo>
                    <a:pt x="176" y="120"/>
                    <a:pt x="170" y="115"/>
                    <a:pt x="161" y="109"/>
                  </a:cubicBezTo>
                  <a:cubicBezTo>
                    <a:pt x="151" y="102"/>
                    <a:pt x="153" y="102"/>
                    <a:pt x="156" y="91"/>
                  </a:cubicBezTo>
                  <a:cubicBezTo>
                    <a:pt x="158" y="80"/>
                    <a:pt x="177" y="92"/>
                    <a:pt x="189" y="92"/>
                  </a:cubicBezTo>
                  <a:cubicBezTo>
                    <a:pt x="202" y="92"/>
                    <a:pt x="197" y="81"/>
                    <a:pt x="192" y="77"/>
                  </a:cubicBezTo>
                  <a:cubicBezTo>
                    <a:pt x="188" y="73"/>
                    <a:pt x="191" y="65"/>
                    <a:pt x="186" y="54"/>
                  </a:cubicBezTo>
                  <a:cubicBezTo>
                    <a:pt x="182" y="43"/>
                    <a:pt x="189" y="35"/>
                    <a:pt x="186" y="29"/>
                  </a:cubicBezTo>
                  <a:cubicBezTo>
                    <a:pt x="183" y="23"/>
                    <a:pt x="176" y="18"/>
                    <a:pt x="175" y="10"/>
                  </a:cubicBezTo>
                  <a:cubicBezTo>
                    <a:pt x="173" y="3"/>
                    <a:pt x="171" y="0"/>
                    <a:pt x="160" y="0"/>
                  </a:cubicBezTo>
                  <a:cubicBezTo>
                    <a:pt x="160" y="0"/>
                    <a:pt x="157" y="13"/>
                    <a:pt x="157" y="15"/>
                  </a:cubicBezTo>
                  <a:cubicBezTo>
                    <a:pt x="157" y="17"/>
                    <a:pt x="160" y="23"/>
                    <a:pt x="167" y="26"/>
                  </a:cubicBezTo>
                  <a:cubicBezTo>
                    <a:pt x="175" y="29"/>
                    <a:pt x="167" y="46"/>
                    <a:pt x="164" y="46"/>
                  </a:cubicBezTo>
                  <a:cubicBezTo>
                    <a:pt x="161" y="46"/>
                    <a:pt x="158" y="47"/>
                    <a:pt x="150" y="44"/>
                  </a:cubicBezTo>
                  <a:cubicBezTo>
                    <a:pt x="142" y="41"/>
                    <a:pt x="145" y="57"/>
                    <a:pt x="143" y="57"/>
                  </a:cubicBezTo>
                  <a:cubicBezTo>
                    <a:pt x="140" y="57"/>
                    <a:pt x="135" y="71"/>
                    <a:pt x="135" y="71"/>
                  </a:cubicBezTo>
                  <a:cubicBezTo>
                    <a:pt x="135" y="71"/>
                    <a:pt x="134" y="83"/>
                    <a:pt x="131" y="87"/>
                  </a:cubicBezTo>
                  <a:cubicBezTo>
                    <a:pt x="128" y="90"/>
                    <a:pt x="126" y="94"/>
                    <a:pt x="126" y="98"/>
                  </a:cubicBezTo>
                  <a:cubicBezTo>
                    <a:pt x="126" y="103"/>
                    <a:pt x="124" y="110"/>
                    <a:pt x="107" y="117"/>
                  </a:cubicBezTo>
                  <a:cubicBezTo>
                    <a:pt x="89" y="123"/>
                    <a:pt x="110" y="123"/>
                    <a:pt x="107" y="125"/>
                  </a:cubicBezTo>
                  <a:cubicBezTo>
                    <a:pt x="104" y="128"/>
                    <a:pt x="104" y="136"/>
                    <a:pt x="104" y="144"/>
                  </a:cubicBezTo>
                  <a:cubicBezTo>
                    <a:pt x="103" y="151"/>
                    <a:pt x="96" y="159"/>
                    <a:pt x="95" y="167"/>
                  </a:cubicBezTo>
                  <a:cubicBezTo>
                    <a:pt x="93" y="175"/>
                    <a:pt x="93" y="174"/>
                    <a:pt x="86" y="183"/>
                  </a:cubicBezTo>
                  <a:cubicBezTo>
                    <a:pt x="80" y="191"/>
                    <a:pt x="79" y="194"/>
                    <a:pt x="74" y="188"/>
                  </a:cubicBezTo>
                  <a:cubicBezTo>
                    <a:pt x="70" y="181"/>
                    <a:pt x="72" y="185"/>
                    <a:pt x="67" y="182"/>
                  </a:cubicBezTo>
                  <a:cubicBezTo>
                    <a:pt x="62" y="179"/>
                    <a:pt x="66" y="177"/>
                    <a:pt x="66" y="168"/>
                  </a:cubicBezTo>
                  <a:cubicBezTo>
                    <a:pt x="65" y="159"/>
                    <a:pt x="61" y="173"/>
                    <a:pt x="55" y="169"/>
                  </a:cubicBezTo>
                  <a:cubicBezTo>
                    <a:pt x="50" y="164"/>
                    <a:pt x="46" y="167"/>
                    <a:pt x="40" y="172"/>
                  </a:cubicBezTo>
                  <a:cubicBezTo>
                    <a:pt x="34" y="177"/>
                    <a:pt x="36" y="180"/>
                    <a:pt x="27" y="188"/>
                  </a:cubicBezTo>
                  <a:cubicBezTo>
                    <a:pt x="18" y="197"/>
                    <a:pt x="9" y="196"/>
                    <a:pt x="10" y="204"/>
                  </a:cubicBezTo>
                  <a:cubicBezTo>
                    <a:pt x="11" y="212"/>
                    <a:pt x="0" y="235"/>
                    <a:pt x="0" y="235"/>
                  </a:cubicBezTo>
                  <a:cubicBezTo>
                    <a:pt x="0" y="235"/>
                    <a:pt x="9" y="235"/>
                    <a:pt x="10" y="241"/>
                  </a:cubicBezTo>
                  <a:cubicBezTo>
                    <a:pt x="10" y="247"/>
                    <a:pt x="16" y="257"/>
                    <a:pt x="18" y="258"/>
                  </a:cubicBezTo>
                  <a:cubicBezTo>
                    <a:pt x="19" y="258"/>
                    <a:pt x="24" y="248"/>
                    <a:pt x="35" y="247"/>
                  </a:cubicBezTo>
                  <a:cubicBezTo>
                    <a:pt x="35" y="247"/>
                    <a:pt x="28" y="251"/>
                    <a:pt x="31" y="257"/>
                  </a:cubicBezTo>
                  <a:cubicBezTo>
                    <a:pt x="34" y="263"/>
                    <a:pt x="23" y="265"/>
                    <a:pt x="31" y="270"/>
                  </a:cubicBezTo>
                  <a:cubicBezTo>
                    <a:pt x="39" y="275"/>
                    <a:pt x="42" y="281"/>
                    <a:pt x="39" y="285"/>
                  </a:cubicBezTo>
                  <a:cubicBezTo>
                    <a:pt x="36" y="289"/>
                    <a:pt x="36" y="305"/>
                    <a:pt x="36" y="305"/>
                  </a:cubicBezTo>
                  <a:cubicBezTo>
                    <a:pt x="36" y="305"/>
                    <a:pt x="61" y="310"/>
                    <a:pt x="79" y="306"/>
                  </a:cubicBezTo>
                  <a:cubicBezTo>
                    <a:pt x="96" y="303"/>
                    <a:pt x="95" y="295"/>
                    <a:pt x="122" y="302"/>
                  </a:cubicBezTo>
                  <a:cubicBezTo>
                    <a:pt x="149" y="308"/>
                    <a:pt x="168" y="309"/>
                    <a:pt x="174" y="312"/>
                  </a:cubicBezTo>
                  <a:cubicBezTo>
                    <a:pt x="180" y="314"/>
                    <a:pt x="208" y="307"/>
                    <a:pt x="213" y="323"/>
                  </a:cubicBezTo>
                  <a:cubicBezTo>
                    <a:pt x="213" y="323"/>
                    <a:pt x="218" y="302"/>
                    <a:pt x="211" y="292"/>
                  </a:cubicBezTo>
                  <a:cubicBezTo>
                    <a:pt x="205" y="283"/>
                    <a:pt x="182" y="268"/>
                    <a:pt x="182" y="260"/>
                  </a:cubicBezTo>
                  <a:cubicBezTo>
                    <a:pt x="183" y="252"/>
                    <a:pt x="184" y="248"/>
                    <a:pt x="177" y="241"/>
                  </a:cubicBezTo>
                  <a:cubicBezTo>
                    <a:pt x="169" y="234"/>
                    <a:pt x="170" y="226"/>
                    <a:pt x="170" y="216"/>
                  </a:cubicBezTo>
                  <a:cubicBezTo>
                    <a:pt x="169" y="205"/>
                    <a:pt x="162" y="205"/>
                    <a:pt x="164" y="200"/>
                  </a:cubicBezTo>
                  <a:cubicBezTo>
                    <a:pt x="166" y="196"/>
                    <a:pt x="171" y="201"/>
                    <a:pt x="174" y="195"/>
                  </a:cubicBezTo>
                  <a:cubicBezTo>
                    <a:pt x="178" y="190"/>
                    <a:pt x="187" y="165"/>
                    <a:pt x="197" y="160"/>
                  </a:cubicBezTo>
                  <a:close/>
                </a:path>
              </a:pathLst>
            </a:custGeom>
            <a:solidFill>
              <a:srgbClr val="DDDDDD">
                <a:alpha val="30000"/>
              </a:srgbClr>
            </a:solidFill>
            <a:ln w="3175" cap="rnd">
              <a:noFill/>
              <a:prstDash val="solid"/>
              <a:round/>
              <a:headEnd/>
              <a:tailEnd/>
            </a:ln>
          </p:spPr>
          <p:txBody>
            <a:bodyPr/>
            <a:lstStyle/>
            <a:p>
              <a:endParaRPr lang="en-US"/>
            </a:p>
          </p:txBody>
        </p:sp>
        <p:sp>
          <p:nvSpPr>
            <p:cNvPr id="330" name="Freeform 433"/>
            <p:cNvSpPr>
              <a:spLocks/>
            </p:cNvSpPr>
            <p:nvPr/>
          </p:nvSpPr>
          <p:spPr bwMode="auto">
            <a:xfrm>
              <a:off x="4252913" y="4246563"/>
              <a:ext cx="325438" cy="230187"/>
            </a:xfrm>
            <a:custGeom>
              <a:avLst/>
              <a:gdLst>
                <a:gd name="T0" fmla="*/ 1 w 367"/>
                <a:gd name="T1" fmla="*/ 2 h 261"/>
                <a:gd name="T2" fmla="*/ 1 w 367"/>
                <a:gd name="T3" fmla="*/ 2 h 261"/>
                <a:gd name="T4" fmla="*/ 1 w 367"/>
                <a:gd name="T5" fmla="*/ 2 h 261"/>
                <a:gd name="T6" fmla="*/ 1 w 367"/>
                <a:gd name="T7" fmla="*/ 2 h 261"/>
                <a:gd name="T8" fmla="*/ 1 w 367"/>
                <a:gd name="T9" fmla="*/ 1 h 261"/>
                <a:gd name="T10" fmla="*/ 1 w 367"/>
                <a:gd name="T11" fmla="*/ 1 h 261"/>
                <a:gd name="T12" fmla="*/ 1 w 367"/>
                <a:gd name="T13" fmla="*/ 1 h 261"/>
                <a:gd name="T14" fmla="*/ 1 w 367"/>
                <a:gd name="T15" fmla="*/ 1 h 261"/>
                <a:gd name="T16" fmla="*/ 1 w 367"/>
                <a:gd name="T17" fmla="*/ 1 h 261"/>
                <a:gd name="T18" fmla="*/ 1 w 367"/>
                <a:gd name="T19" fmla="*/ 1 h 261"/>
                <a:gd name="T20" fmla="*/ 1 w 367"/>
                <a:gd name="T21" fmla="*/ 1 h 261"/>
                <a:gd name="T22" fmla="*/ 1 w 367"/>
                <a:gd name="T23" fmla="*/ 1 h 261"/>
                <a:gd name="T24" fmla="*/ 1 w 367"/>
                <a:gd name="T25" fmla="*/ 1 h 261"/>
                <a:gd name="T26" fmla="*/ 1 w 367"/>
                <a:gd name="T27" fmla="*/ 1 h 261"/>
                <a:gd name="T28" fmla="*/ 1 w 367"/>
                <a:gd name="T29" fmla="*/ 1 h 261"/>
                <a:gd name="T30" fmla="*/ 2 w 367"/>
                <a:gd name="T31" fmla="*/ 1 h 261"/>
                <a:gd name="T32" fmla="*/ 2 w 367"/>
                <a:gd name="T33" fmla="*/ 1 h 261"/>
                <a:gd name="T34" fmla="*/ 2 w 367"/>
                <a:gd name="T35" fmla="*/ 1 h 261"/>
                <a:gd name="T36" fmla="*/ 2 w 367"/>
                <a:gd name="T37" fmla="*/ 1 h 261"/>
                <a:gd name="T38" fmla="*/ 2 w 367"/>
                <a:gd name="T39" fmla="*/ 0 h 261"/>
                <a:gd name="T40" fmla="*/ 2 w 367"/>
                <a:gd name="T41" fmla="*/ 0 h 261"/>
                <a:gd name="T42" fmla="*/ 2 w 367"/>
                <a:gd name="T43" fmla="*/ 1 h 261"/>
                <a:gd name="T44" fmla="*/ 2 w 367"/>
                <a:gd name="T45" fmla="*/ 1 h 261"/>
                <a:gd name="T46" fmla="*/ 2 w 367"/>
                <a:gd name="T47" fmla="*/ 1 h 261"/>
                <a:gd name="T48" fmla="*/ 2 w 367"/>
                <a:gd name="T49" fmla="*/ 1 h 261"/>
                <a:gd name="T50" fmla="*/ 2 w 367"/>
                <a:gd name="T51" fmla="*/ 1 h 261"/>
                <a:gd name="T52" fmla="*/ 3 w 367"/>
                <a:gd name="T53" fmla="*/ 1 h 261"/>
                <a:gd name="T54" fmla="*/ 3 w 367"/>
                <a:gd name="T55" fmla="*/ 1 h 261"/>
                <a:gd name="T56" fmla="*/ 3 w 367"/>
                <a:gd name="T57" fmla="*/ 1 h 261"/>
                <a:gd name="T58" fmla="*/ 3 w 367"/>
                <a:gd name="T59" fmla="*/ 1 h 261"/>
                <a:gd name="T60" fmla="*/ 3 w 367"/>
                <a:gd name="T61" fmla="*/ 1 h 261"/>
                <a:gd name="T62" fmla="*/ 3 w 367"/>
                <a:gd name="T63" fmla="*/ 1 h 261"/>
                <a:gd name="T64" fmla="*/ 3 w 367"/>
                <a:gd name="T65" fmla="*/ 1 h 261"/>
                <a:gd name="T66" fmla="*/ 3 w 367"/>
                <a:gd name="T67" fmla="*/ 1 h 261"/>
                <a:gd name="T68" fmla="*/ 3 w 367"/>
                <a:gd name="T69" fmla="*/ 1 h 261"/>
                <a:gd name="T70" fmla="*/ 3 w 367"/>
                <a:gd name="T71" fmla="*/ 2 h 261"/>
                <a:gd name="T72" fmla="*/ 3 w 367"/>
                <a:gd name="T73" fmla="*/ 2 h 261"/>
                <a:gd name="T74" fmla="*/ 3 w 367"/>
                <a:gd name="T75" fmla="*/ 2 h 261"/>
                <a:gd name="T76" fmla="*/ 3 w 367"/>
                <a:gd name="T77" fmla="*/ 1 h 261"/>
                <a:gd name="T78" fmla="*/ 3 w 367"/>
                <a:gd name="T79" fmla="*/ 1 h 261"/>
                <a:gd name="T80" fmla="*/ 3 w 367"/>
                <a:gd name="T81" fmla="*/ 1 h 261"/>
                <a:gd name="T82" fmla="*/ 2 w 367"/>
                <a:gd name="T83" fmla="*/ 2 h 261"/>
                <a:gd name="T84" fmla="*/ 2 w 367"/>
                <a:gd name="T85" fmla="*/ 2 h 261"/>
                <a:gd name="T86" fmla="*/ 2 w 367"/>
                <a:gd name="T87" fmla="*/ 2 h 261"/>
                <a:gd name="T88" fmla="*/ 2 w 367"/>
                <a:gd name="T89" fmla="*/ 2 h 261"/>
                <a:gd name="T90" fmla="*/ 2 w 367"/>
                <a:gd name="T91" fmla="*/ 2 h 261"/>
                <a:gd name="T92" fmla="*/ 2 w 367"/>
                <a:gd name="T93" fmla="*/ 2 h 261"/>
                <a:gd name="T94" fmla="*/ 2 w 367"/>
                <a:gd name="T95" fmla="*/ 2 h 261"/>
                <a:gd name="T96" fmla="*/ 2 w 367"/>
                <a:gd name="T97" fmla="*/ 2 h 261"/>
                <a:gd name="T98" fmla="*/ 2 w 367"/>
                <a:gd name="T99" fmla="*/ 2 h 261"/>
                <a:gd name="T100" fmla="*/ 1 w 367"/>
                <a:gd name="T101" fmla="*/ 2 h 261"/>
                <a:gd name="T102" fmla="*/ 1 w 367"/>
                <a:gd name="T103" fmla="*/ 2 h 261"/>
                <a:gd name="T104" fmla="*/ 1 w 367"/>
                <a:gd name="T105" fmla="*/ 2 h 261"/>
                <a:gd name="T106" fmla="*/ 1 w 367"/>
                <a:gd name="T107" fmla="*/ 2 h 261"/>
                <a:gd name="T108" fmla="*/ 1 w 367"/>
                <a:gd name="T109" fmla="*/ 2 h 261"/>
                <a:gd name="T110" fmla="*/ 1 w 367"/>
                <a:gd name="T111" fmla="*/ 2 h 261"/>
                <a:gd name="T112" fmla="*/ 1 w 367"/>
                <a:gd name="T113" fmla="*/ 2 h 261"/>
                <a:gd name="T114" fmla="*/ 1 w 367"/>
                <a:gd name="T115" fmla="*/ 2 h 26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67" h="261">
                  <a:moveTo>
                    <a:pt x="51" y="261"/>
                  </a:moveTo>
                  <a:cubicBezTo>
                    <a:pt x="51" y="261"/>
                    <a:pt x="56" y="240"/>
                    <a:pt x="49" y="230"/>
                  </a:cubicBezTo>
                  <a:cubicBezTo>
                    <a:pt x="43" y="221"/>
                    <a:pt x="20" y="206"/>
                    <a:pt x="20" y="198"/>
                  </a:cubicBezTo>
                  <a:cubicBezTo>
                    <a:pt x="21" y="190"/>
                    <a:pt x="22" y="186"/>
                    <a:pt x="15" y="179"/>
                  </a:cubicBezTo>
                  <a:cubicBezTo>
                    <a:pt x="7" y="172"/>
                    <a:pt x="8" y="164"/>
                    <a:pt x="8" y="154"/>
                  </a:cubicBezTo>
                  <a:cubicBezTo>
                    <a:pt x="7" y="143"/>
                    <a:pt x="0" y="143"/>
                    <a:pt x="2" y="138"/>
                  </a:cubicBezTo>
                  <a:cubicBezTo>
                    <a:pt x="4" y="134"/>
                    <a:pt x="9" y="139"/>
                    <a:pt x="12" y="133"/>
                  </a:cubicBezTo>
                  <a:cubicBezTo>
                    <a:pt x="16" y="128"/>
                    <a:pt x="25" y="103"/>
                    <a:pt x="35" y="98"/>
                  </a:cubicBezTo>
                  <a:cubicBezTo>
                    <a:pt x="35" y="98"/>
                    <a:pt x="43" y="104"/>
                    <a:pt x="50" y="99"/>
                  </a:cubicBezTo>
                  <a:cubicBezTo>
                    <a:pt x="57" y="93"/>
                    <a:pt x="61" y="83"/>
                    <a:pt x="64" y="89"/>
                  </a:cubicBezTo>
                  <a:cubicBezTo>
                    <a:pt x="67" y="95"/>
                    <a:pt x="67" y="105"/>
                    <a:pt x="74" y="96"/>
                  </a:cubicBezTo>
                  <a:cubicBezTo>
                    <a:pt x="82" y="88"/>
                    <a:pt x="82" y="86"/>
                    <a:pt x="92" y="85"/>
                  </a:cubicBezTo>
                  <a:cubicBezTo>
                    <a:pt x="101" y="85"/>
                    <a:pt x="101" y="81"/>
                    <a:pt x="110" y="82"/>
                  </a:cubicBezTo>
                  <a:cubicBezTo>
                    <a:pt x="120" y="82"/>
                    <a:pt x="132" y="71"/>
                    <a:pt x="132" y="66"/>
                  </a:cubicBezTo>
                  <a:cubicBezTo>
                    <a:pt x="132" y="61"/>
                    <a:pt x="120" y="54"/>
                    <a:pt x="132" y="55"/>
                  </a:cubicBezTo>
                  <a:cubicBezTo>
                    <a:pt x="144" y="55"/>
                    <a:pt x="153" y="55"/>
                    <a:pt x="159" y="53"/>
                  </a:cubicBezTo>
                  <a:cubicBezTo>
                    <a:pt x="166" y="51"/>
                    <a:pt x="175" y="53"/>
                    <a:pt x="178" y="45"/>
                  </a:cubicBezTo>
                  <a:cubicBezTo>
                    <a:pt x="180" y="37"/>
                    <a:pt x="178" y="30"/>
                    <a:pt x="190" y="26"/>
                  </a:cubicBezTo>
                  <a:cubicBezTo>
                    <a:pt x="202" y="22"/>
                    <a:pt x="204" y="19"/>
                    <a:pt x="206" y="12"/>
                  </a:cubicBezTo>
                  <a:cubicBezTo>
                    <a:pt x="208" y="5"/>
                    <a:pt x="216" y="0"/>
                    <a:pt x="221" y="0"/>
                  </a:cubicBezTo>
                  <a:cubicBezTo>
                    <a:pt x="226" y="0"/>
                    <a:pt x="239" y="0"/>
                    <a:pt x="239" y="0"/>
                  </a:cubicBezTo>
                  <a:cubicBezTo>
                    <a:pt x="239" y="0"/>
                    <a:pt x="238" y="5"/>
                    <a:pt x="246" y="10"/>
                  </a:cubicBezTo>
                  <a:cubicBezTo>
                    <a:pt x="253" y="15"/>
                    <a:pt x="267" y="32"/>
                    <a:pt x="261" y="41"/>
                  </a:cubicBezTo>
                  <a:cubicBezTo>
                    <a:pt x="256" y="50"/>
                    <a:pt x="252" y="60"/>
                    <a:pt x="258" y="61"/>
                  </a:cubicBezTo>
                  <a:cubicBezTo>
                    <a:pt x="264" y="62"/>
                    <a:pt x="269" y="54"/>
                    <a:pt x="274" y="60"/>
                  </a:cubicBezTo>
                  <a:cubicBezTo>
                    <a:pt x="280" y="67"/>
                    <a:pt x="272" y="71"/>
                    <a:pt x="276" y="73"/>
                  </a:cubicBezTo>
                  <a:cubicBezTo>
                    <a:pt x="279" y="76"/>
                    <a:pt x="283" y="73"/>
                    <a:pt x="289" y="75"/>
                  </a:cubicBezTo>
                  <a:cubicBezTo>
                    <a:pt x="295" y="78"/>
                    <a:pt x="295" y="82"/>
                    <a:pt x="301" y="84"/>
                  </a:cubicBezTo>
                  <a:cubicBezTo>
                    <a:pt x="307" y="85"/>
                    <a:pt x="315" y="81"/>
                    <a:pt x="313" y="89"/>
                  </a:cubicBezTo>
                  <a:cubicBezTo>
                    <a:pt x="312" y="97"/>
                    <a:pt x="304" y="99"/>
                    <a:pt x="310" y="102"/>
                  </a:cubicBezTo>
                  <a:cubicBezTo>
                    <a:pt x="317" y="104"/>
                    <a:pt x="318" y="100"/>
                    <a:pt x="326" y="105"/>
                  </a:cubicBezTo>
                  <a:cubicBezTo>
                    <a:pt x="334" y="110"/>
                    <a:pt x="337" y="116"/>
                    <a:pt x="340" y="120"/>
                  </a:cubicBezTo>
                  <a:cubicBezTo>
                    <a:pt x="343" y="124"/>
                    <a:pt x="337" y="134"/>
                    <a:pt x="344" y="138"/>
                  </a:cubicBezTo>
                  <a:cubicBezTo>
                    <a:pt x="350" y="142"/>
                    <a:pt x="357" y="146"/>
                    <a:pt x="359" y="147"/>
                  </a:cubicBezTo>
                  <a:cubicBezTo>
                    <a:pt x="361" y="149"/>
                    <a:pt x="367" y="151"/>
                    <a:pt x="367" y="155"/>
                  </a:cubicBezTo>
                  <a:cubicBezTo>
                    <a:pt x="367" y="158"/>
                    <a:pt x="365" y="162"/>
                    <a:pt x="365" y="162"/>
                  </a:cubicBezTo>
                  <a:cubicBezTo>
                    <a:pt x="365" y="162"/>
                    <a:pt x="357" y="160"/>
                    <a:pt x="355" y="162"/>
                  </a:cubicBezTo>
                  <a:cubicBezTo>
                    <a:pt x="353" y="165"/>
                    <a:pt x="346" y="167"/>
                    <a:pt x="341" y="164"/>
                  </a:cubicBezTo>
                  <a:cubicBezTo>
                    <a:pt x="336" y="162"/>
                    <a:pt x="332" y="157"/>
                    <a:pt x="328" y="160"/>
                  </a:cubicBezTo>
                  <a:cubicBezTo>
                    <a:pt x="325" y="162"/>
                    <a:pt x="320" y="161"/>
                    <a:pt x="318" y="160"/>
                  </a:cubicBezTo>
                  <a:cubicBezTo>
                    <a:pt x="316" y="159"/>
                    <a:pt x="311" y="152"/>
                    <a:pt x="309" y="157"/>
                  </a:cubicBezTo>
                  <a:cubicBezTo>
                    <a:pt x="308" y="162"/>
                    <a:pt x="283" y="161"/>
                    <a:pt x="279" y="164"/>
                  </a:cubicBezTo>
                  <a:cubicBezTo>
                    <a:pt x="275" y="166"/>
                    <a:pt x="272" y="177"/>
                    <a:pt x="270" y="177"/>
                  </a:cubicBezTo>
                  <a:cubicBezTo>
                    <a:pt x="268" y="177"/>
                    <a:pt x="265" y="175"/>
                    <a:pt x="261" y="177"/>
                  </a:cubicBezTo>
                  <a:cubicBezTo>
                    <a:pt x="256" y="179"/>
                    <a:pt x="252" y="173"/>
                    <a:pt x="248" y="173"/>
                  </a:cubicBezTo>
                  <a:cubicBezTo>
                    <a:pt x="243" y="173"/>
                    <a:pt x="239" y="163"/>
                    <a:pt x="237" y="173"/>
                  </a:cubicBezTo>
                  <a:cubicBezTo>
                    <a:pt x="235" y="184"/>
                    <a:pt x="230" y="192"/>
                    <a:pt x="226" y="192"/>
                  </a:cubicBezTo>
                  <a:cubicBezTo>
                    <a:pt x="222" y="192"/>
                    <a:pt x="220" y="191"/>
                    <a:pt x="216" y="190"/>
                  </a:cubicBezTo>
                  <a:cubicBezTo>
                    <a:pt x="212" y="190"/>
                    <a:pt x="191" y="186"/>
                    <a:pt x="186" y="187"/>
                  </a:cubicBezTo>
                  <a:cubicBezTo>
                    <a:pt x="182" y="187"/>
                    <a:pt x="175" y="184"/>
                    <a:pt x="174" y="181"/>
                  </a:cubicBezTo>
                  <a:cubicBezTo>
                    <a:pt x="173" y="177"/>
                    <a:pt x="164" y="160"/>
                    <a:pt x="147" y="164"/>
                  </a:cubicBezTo>
                  <a:cubicBezTo>
                    <a:pt x="130" y="168"/>
                    <a:pt x="121" y="187"/>
                    <a:pt x="121" y="207"/>
                  </a:cubicBezTo>
                  <a:cubicBezTo>
                    <a:pt x="121" y="207"/>
                    <a:pt x="117" y="211"/>
                    <a:pt x="108" y="209"/>
                  </a:cubicBezTo>
                  <a:cubicBezTo>
                    <a:pt x="98" y="207"/>
                    <a:pt x="91" y="206"/>
                    <a:pt x="87" y="204"/>
                  </a:cubicBezTo>
                  <a:cubicBezTo>
                    <a:pt x="83" y="202"/>
                    <a:pt x="79" y="203"/>
                    <a:pt x="78" y="207"/>
                  </a:cubicBezTo>
                  <a:cubicBezTo>
                    <a:pt x="78" y="211"/>
                    <a:pt x="71" y="211"/>
                    <a:pt x="66" y="212"/>
                  </a:cubicBezTo>
                  <a:cubicBezTo>
                    <a:pt x="61" y="213"/>
                    <a:pt x="62" y="224"/>
                    <a:pt x="62" y="226"/>
                  </a:cubicBezTo>
                  <a:cubicBezTo>
                    <a:pt x="62" y="229"/>
                    <a:pt x="57" y="254"/>
                    <a:pt x="51" y="261"/>
                  </a:cubicBezTo>
                  <a:close/>
                </a:path>
              </a:pathLst>
            </a:custGeom>
            <a:solidFill>
              <a:srgbClr val="DDDDDD">
                <a:alpha val="30000"/>
              </a:srgbClr>
            </a:solidFill>
            <a:ln w="3175" cap="rnd">
              <a:noFill/>
              <a:prstDash val="solid"/>
              <a:round/>
              <a:headEnd/>
              <a:tailEnd/>
            </a:ln>
          </p:spPr>
          <p:txBody>
            <a:bodyPr/>
            <a:lstStyle/>
            <a:p>
              <a:endParaRPr lang="en-US"/>
            </a:p>
          </p:txBody>
        </p:sp>
        <p:sp>
          <p:nvSpPr>
            <p:cNvPr id="331" name="Freeform 434"/>
            <p:cNvSpPr>
              <a:spLocks/>
            </p:cNvSpPr>
            <p:nvPr/>
          </p:nvSpPr>
          <p:spPr bwMode="auto">
            <a:xfrm>
              <a:off x="4127500" y="4460875"/>
              <a:ext cx="52388" cy="31750"/>
            </a:xfrm>
            <a:custGeom>
              <a:avLst/>
              <a:gdLst>
                <a:gd name="T0" fmla="*/ 1 w 59"/>
                <a:gd name="T1" fmla="*/ 0 h 36"/>
                <a:gd name="T2" fmla="*/ 1 w 59"/>
                <a:gd name="T3" fmla="*/ 1 h 36"/>
                <a:gd name="T4" fmla="*/ 1 w 59"/>
                <a:gd name="T5" fmla="*/ 1 h 36"/>
                <a:gd name="T6" fmla="*/ 1 w 59"/>
                <a:gd name="T7" fmla="*/ 1 h 36"/>
                <a:gd name="T8" fmla="*/ 1 w 59"/>
                <a:gd name="T9" fmla="*/ 1 h 36"/>
                <a:gd name="T10" fmla="*/ 1 w 59"/>
                <a:gd name="T11" fmla="*/ 1 h 36"/>
                <a:gd name="T12" fmla="*/ 1 w 59"/>
                <a:gd name="T13" fmla="*/ 1 h 36"/>
                <a:gd name="T14" fmla="*/ 1 w 59"/>
                <a:gd name="T15" fmla="*/ 0 h 3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 h="36">
                  <a:moveTo>
                    <a:pt x="16" y="0"/>
                  </a:moveTo>
                  <a:cubicBezTo>
                    <a:pt x="16" y="0"/>
                    <a:pt x="43" y="6"/>
                    <a:pt x="59" y="1"/>
                  </a:cubicBezTo>
                  <a:cubicBezTo>
                    <a:pt x="59" y="1"/>
                    <a:pt x="57" y="15"/>
                    <a:pt x="58" y="19"/>
                  </a:cubicBezTo>
                  <a:cubicBezTo>
                    <a:pt x="58" y="24"/>
                    <a:pt x="57" y="31"/>
                    <a:pt x="56" y="33"/>
                  </a:cubicBezTo>
                  <a:cubicBezTo>
                    <a:pt x="56" y="34"/>
                    <a:pt x="41" y="36"/>
                    <a:pt x="41" y="36"/>
                  </a:cubicBezTo>
                  <a:cubicBezTo>
                    <a:pt x="8" y="36"/>
                    <a:pt x="8" y="36"/>
                    <a:pt x="8" y="36"/>
                  </a:cubicBezTo>
                  <a:cubicBezTo>
                    <a:pt x="8" y="36"/>
                    <a:pt x="0" y="29"/>
                    <a:pt x="6" y="25"/>
                  </a:cubicBezTo>
                  <a:cubicBezTo>
                    <a:pt x="11" y="20"/>
                    <a:pt x="17" y="6"/>
                    <a:pt x="16" y="0"/>
                  </a:cubicBezTo>
                  <a:close/>
                </a:path>
              </a:pathLst>
            </a:custGeom>
            <a:solidFill>
              <a:srgbClr val="DDDDDD">
                <a:alpha val="30000"/>
              </a:srgbClr>
            </a:solidFill>
            <a:ln w="3175" cap="rnd">
              <a:noFill/>
              <a:prstDash val="solid"/>
              <a:round/>
              <a:headEnd/>
              <a:tailEnd/>
            </a:ln>
          </p:spPr>
          <p:txBody>
            <a:bodyPr/>
            <a:lstStyle/>
            <a:p>
              <a:endParaRPr lang="en-US"/>
            </a:p>
          </p:txBody>
        </p:sp>
        <p:sp>
          <p:nvSpPr>
            <p:cNvPr id="332" name="Freeform 435"/>
            <p:cNvSpPr>
              <a:spLocks/>
            </p:cNvSpPr>
            <p:nvPr/>
          </p:nvSpPr>
          <p:spPr bwMode="auto">
            <a:xfrm>
              <a:off x="4111625" y="4451350"/>
              <a:ext cx="146050" cy="158750"/>
            </a:xfrm>
            <a:custGeom>
              <a:avLst/>
              <a:gdLst>
                <a:gd name="T0" fmla="*/ 1 w 166"/>
                <a:gd name="T1" fmla="*/ 1 h 179"/>
                <a:gd name="T2" fmla="*/ 1 w 166"/>
                <a:gd name="T3" fmla="*/ 1 h 179"/>
                <a:gd name="T4" fmla="*/ 1 w 166"/>
                <a:gd name="T5" fmla="*/ 1 h 179"/>
                <a:gd name="T6" fmla="*/ 1 w 166"/>
                <a:gd name="T7" fmla="*/ 1 h 179"/>
                <a:gd name="T8" fmla="*/ 1 w 166"/>
                <a:gd name="T9" fmla="*/ 1 h 179"/>
                <a:gd name="T10" fmla="*/ 1 w 166"/>
                <a:gd name="T11" fmla="*/ 1 h 179"/>
                <a:gd name="T12" fmla="*/ 1 w 166"/>
                <a:gd name="T13" fmla="*/ 1 h 179"/>
                <a:gd name="T14" fmla="*/ 1 w 166"/>
                <a:gd name="T15" fmla="*/ 1 h 179"/>
                <a:gd name="T16" fmla="*/ 1 w 166"/>
                <a:gd name="T17" fmla="*/ 1 h 179"/>
                <a:gd name="T18" fmla="*/ 1 w 166"/>
                <a:gd name="T19" fmla="*/ 1 h 179"/>
                <a:gd name="T20" fmla="*/ 1 w 166"/>
                <a:gd name="T21" fmla="*/ 1 h 179"/>
                <a:gd name="T22" fmla="*/ 1 w 166"/>
                <a:gd name="T23" fmla="*/ 1 h 179"/>
                <a:gd name="T24" fmla="*/ 1 w 166"/>
                <a:gd name="T25" fmla="*/ 1 h 179"/>
                <a:gd name="T26" fmla="*/ 1 w 166"/>
                <a:gd name="T27" fmla="*/ 1 h 179"/>
                <a:gd name="T28" fmla="*/ 1 w 166"/>
                <a:gd name="T29" fmla="*/ 1 h 179"/>
                <a:gd name="T30" fmla="*/ 1 w 166"/>
                <a:gd name="T31" fmla="*/ 1 h 179"/>
                <a:gd name="T32" fmla="*/ 1 w 166"/>
                <a:gd name="T33" fmla="*/ 1 h 179"/>
                <a:gd name="T34" fmla="*/ 1 w 166"/>
                <a:gd name="T35" fmla="*/ 1 h 179"/>
                <a:gd name="T36" fmla="*/ 1 w 166"/>
                <a:gd name="T37" fmla="*/ 1 h 179"/>
                <a:gd name="T38" fmla="*/ 1 w 166"/>
                <a:gd name="T39" fmla="*/ 1 h 179"/>
                <a:gd name="T40" fmla="*/ 1 w 166"/>
                <a:gd name="T41" fmla="*/ 1 h 179"/>
                <a:gd name="T42" fmla="*/ 1 w 166"/>
                <a:gd name="T43" fmla="*/ 1 h 179"/>
                <a:gd name="T44" fmla="*/ 1 w 166"/>
                <a:gd name="T45" fmla="*/ 2 h 179"/>
                <a:gd name="T46" fmla="*/ 1 w 166"/>
                <a:gd name="T47" fmla="*/ 2 h 179"/>
                <a:gd name="T48" fmla="*/ 1 w 166"/>
                <a:gd name="T49" fmla="*/ 2 h 179"/>
                <a:gd name="T50" fmla="*/ 1 w 166"/>
                <a:gd name="T51" fmla="*/ 2 h 179"/>
                <a:gd name="T52" fmla="*/ 1 w 166"/>
                <a:gd name="T53" fmla="*/ 2 h 179"/>
                <a:gd name="T54" fmla="*/ 1 w 166"/>
                <a:gd name="T55" fmla="*/ 1 h 179"/>
                <a:gd name="T56" fmla="*/ 1 w 166"/>
                <a:gd name="T57" fmla="*/ 1 h 179"/>
                <a:gd name="T58" fmla="*/ 1 w 166"/>
                <a:gd name="T59" fmla="*/ 1 h 179"/>
                <a:gd name="T60" fmla="*/ 1 w 166"/>
                <a:gd name="T61" fmla="*/ 1 h 179"/>
                <a:gd name="T62" fmla="*/ 1 w 166"/>
                <a:gd name="T63" fmla="*/ 1 h 179"/>
                <a:gd name="T64" fmla="*/ 1 w 166"/>
                <a:gd name="T65" fmla="*/ 1 h 179"/>
                <a:gd name="T66" fmla="*/ 1 w 166"/>
                <a:gd name="T67" fmla="*/ 1 h 179"/>
                <a:gd name="T68" fmla="*/ 1 w 166"/>
                <a:gd name="T69" fmla="*/ 1 h 179"/>
                <a:gd name="T70" fmla="*/ 1 w 166"/>
                <a:gd name="T71" fmla="*/ 1 h 179"/>
                <a:gd name="T72" fmla="*/ 1 w 166"/>
                <a:gd name="T73" fmla="*/ 1 h 179"/>
                <a:gd name="T74" fmla="*/ 1 w 166"/>
                <a:gd name="T75" fmla="*/ 1 h 179"/>
                <a:gd name="T76" fmla="*/ 1 w 166"/>
                <a:gd name="T77" fmla="*/ 1 h 179"/>
                <a:gd name="T78" fmla="*/ 1 w 166"/>
                <a:gd name="T79" fmla="*/ 1 h 179"/>
                <a:gd name="T80" fmla="*/ 2 w 166"/>
                <a:gd name="T81" fmla="*/ 1 h 179"/>
                <a:gd name="T82" fmla="*/ 2 w 166"/>
                <a:gd name="T83" fmla="*/ 1 h 179"/>
                <a:gd name="T84" fmla="*/ 1 w 166"/>
                <a:gd name="T85" fmla="*/ 1 h 179"/>
                <a:gd name="T86" fmla="*/ 1 w 166"/>
                <a:gd name="T87" fmla="*/ 1 h 179"/>
                <a:gd name="T88" fmla="*/ 1 w 166"/>
                <a:gd name="T89" fmla="*/ 1 h 179"/>
                <a:gd name="T90" fmla="*/ 1 w 166"/>
                <a:gd name="T91" fmla="*/ 1 h 179"/>
                <a:gd name="T92" fmla="*/ 2 w 166"/>
                <a:gd name="T93" fmla="*/ 1 h 179"/>
                <a:gd name="T94" fmla="*/ 1 w 166"/>
                <a:gd name="T95" fmla="*/ 1 h 179"/>
                <a:gd name="T96" fmla="*/ 1 w 166"/>
                <a:gd name="T97" fmla="*/ 1 h 179"/>
                <a:gd name="T98" fmla="*/ 1 w 166"/>
                <a:gd name="T99" fmla="*/ 1 h 179"/>
                <a:gd name="T100" fmla="*/ 1 w 166"/>
                <a:gd name="T101" fmla="*/ 1 h 17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66" h="179">
                  <a:moveTo>
                    <a:pt x="132" y="9"/>
                  </a:moveTo>
                  <a:cubicBezTo>
                    <a:pt x="129" y="9"/>
                    <a:pt x="125" y="8"/>
                    <a:pt x="121" y="7"/>
                  </a:cubicBezTo>
                  <a:cubicBezTo>
                    <a:pt x="94" y="0"/>
                    <a:pt x="95" y="8"/>
                    <a:pt x="78" y="11"/>
                  </a:cubicBezTo>
                  <a:cubicBezTo>
                    <a:pt x="78" y="11"/>
                    <a:pt x="76" y="25"/>
                    <a:pt x="77" y="29"/>
                  </a:cubicBezTo>
                  <a:cubicBezTo>
                    <a:pt x="77" y="34"/>
                    <a:pt x="76" y="41"/>
                    <a:pt x="75" y="43"/>
                  </a:cubicBezTo>
                  <a:cubicBezTo>
                    <a:pt x="75" y="44"/>
                    <a:pt x="60" y="46"/>
                    <a:pt x="60" y="46"/>
                  </a:cubicBezTo>
                  <a:cubicBezTo>
                    <a:pt x="27" y="46"/>
                    <a:pt x="27" y="46"/>
                    <a:pt x="27" y="46"/>
                  </a:cubicBezTo>
                  <a:cubicBezTo>
                    <a:pt x="27" y="46"/>
                    <a:pt x="27" y="52"/>
                    <a:pt x="25" y="57"/>
                  </a:cubicBezTo>
                  <a:cubicBezTo>
                    <a:pt x="23" y="62"/>
                    <a:pt x="21" y="71"/>
                    <a:pt x="18" y="78"/>
                  </a:cubicBezTo>
                  <a:cubicBezTo>
                    <a:pt x="16" y="85"/>
                    <a:pt x="21" y="88"/>
                    <a:pt x="15" y="91"/>
                  </a:cubicBezTo>
                  <a:cubicBezTo>
                    <a:pt x="8" y="94"/>
                    <a:pt x="7" y="92"/>
                    <a:pt x="7" y="92"/>
                  </a:cubicBezTo>
                  <a:cubicBezTo>
                    <a:pt x="7" y="92"/>
                    <a:pt x="5" y="87"/>
                    <a:pt x="3" y="90"/>
                  </a:cubicBezTo>
                  <a:cubicBezTo>
                    <a:pt x="1" y="92"/>
                    <a:pt x="0" y="93"/>
                    <a:pt x="2" y="96"/>
                  </a:cubicBezTo>
                  <a:cubicBezTo>
                    <a:pt x="4" y="99"/>
                    <a:pt x="6" y="100"/>
                    <a:pt x="7" y="103"/>
                  </a:cubicBezTo>
                  <a:cubicBezTo>
                    <a:pt x="8" y="105"/>
                    <a:pt x="6" y="104"/>
                    <a:pt x="9" y="111"/>
                  </a:cubicBezTo>
                  <a:cubicBezTo>
                    <a:pt x="12" y="118"/>
                    <a:pt x="12" y="122"/>
                    <a:pt x="15" y="120"/>
                  </a:cubicBezTo>
                  <a:cubicBezTo>
                    <a:pt x="19" y="119"/>
                    <a:pt x="21" y="116"/>
                    <a:pt x="21" y="120"/>
                  </a:cubicBezTo>
                  <a:cubicBezTo>
                    <a:pt x="21" y="124"/>
                    <a:pt x="18" y="124"/>
                    <a:pt x="17" y="125"/>
                  </a:cubicBezTo>
                  <a:cubicBezTo>
                    <a:pt x="15" y="126"/>
                    <a:pt x="15" y="127"/>
                    <a:pt x="18" y="128"/>
                  </a:cubicBezTo>
                  <a:cubicBezTo>
                    <a:pt x="21" y="129"/>
                    <a:pt x="25" y="127"/>
                    <a:pt x="24" y="131"/>
                  </a:cubicBezTo>
                  <a:cubicBezTo>
                    <a:pt x="23" y="134"/>
                    <a:pt x="30" y="141"/>
                    <a:pt x="31" y="144"/>
                  </a:cubicBezTo>
                  <a:cubicBezTo>
                    <a:pt x="33" y="146"/>
                    <a:pt x="41" y="153"/>
                    <a:pt x="45" y="158"/>
                  </a:cubicBezTo>
                  <a:cubicBezTo>
                    <a:pt x="49" y="163"/>
                    <a:pt x="58" y="170"/>
                    <a:pt x="61" y="173"/>
                  </a:cubicBezTo>
                  <a:cubicBezTo>
                    <a:pt x="63" y="177"/>
                    <a:pt x="65" y="179"/>
                    <a:pt x="69" y="178"/>
                  </a:cubicBezTo>
                  <a:cubicBezTo>
                    <a:pt x="73" y="176"/>
                    <a:pt x="70" y="167"/>
                    <a:pt x="77" y="169"/>
                  </a:cubicBezTo>
                  <a:cubicBezTo>
                    <a:pt x="84" y="172"/>
                    <a:pt x="82" y="168"/>
                    <a:pt x="87" y="167"/>
                  </a:cubicBezTo>
                  <a:cubicBezTo>
                    <a:pt x="91" y="167"/>
                    <a:pt x="97" y="163"/>
                    <a:pt x="92" y="160"/>
                  </a:cubicBezTo>
                  <a:cubicBezTo>
                    <a:pt x="87" y="156"/>
                    <a:pt x="87" y="152"/>
                    <a:pt x="87" y="150"/>
                  </a:cubicBezTo>
                  <a:cubicBezTo>
                    <a:pt x="87" y="148"/>
                    <a:pt x="71" y="139"/>
                    <a:pt x="86" y="142"/>
                  </a:cubicBezTo>
                  <a:cubicBezTo>
                    <a:pt x="100" y="145"/>
                    <a:pt x="99" y="140"/>
                    <a:pt x="104" y="141"/>
                  </a:cubicBezTo>
                  <a:cubicBezTo>
                    <a:pt x="110" y="142"/>
                    <a:pt x="111" y="140"/>
                    <a:pt x="110" y="137"/>
                  </a:cubicBezTo>
                  <a:cubicBezTo>
                    <a:pt x="108" y="133"/>
                    <a:pt x="102" y="128"/>
                    <a:pt x="109" y="129"/>
                  </a:cubicBezTo>
                  <a:cubicBezTo>
                    <a:pt x="115" y="129"/>
                    <a:pt x="115" y="123"/>
                    <a:pt x="118" y="127"/>
                  </a:cubicBezTo>
                  <a:cubicBezTo>
                    <a:pt x="121" y="132"/>
                    <a:pt x="121" y="132"/>
                    <a:pt x="123" y="139"/>
                  </a:cubicBezTo>
                  <a:cubicBezTo>
                    <a:pt x="125" y="145"/>
                    <a:pt x="123" y="143"/>
                    <a:pt x="129" y="144"/>
                  </a:cubicBezTo>
                  <a:cubicBezTo>
                    <a:pt x="135" y="146"/>
                    <a:pt x="136" y="145"/>
                    <a:pt x="138" y="143"/>
                  </a:cubicBezTo>
                  <a:cubicBezTo>
                    <a:pt x="141" y="142"/>
                    <a:pt x="138" y="139"/>
                    <a:pt x="142" y="141"/>
                  </a:cubicBezTo>
                  <a:cubicBezTo>
                    <a:pt x="146" y="142"/>
                    <a:pt x="149" y="142"/>
                    <a:pt x="150" y="144"/>
                  </a:cubicBezTo>
                  <a:cubicBezTo>
                    <a:pt x="150" y="146"/>
                    <a:pt x="157" y="137"/>
                    <a:pt x="159" y="136"/>
                  </a:cubicBezTo>
                  <a:cubicBezTo>
                    <a:pt x="160" y="135"/>
                    <a:pt x="159" y="134"/>
                    <a:pt x="161" y="131"/>
                  </a:cubicBezTo>
                  <a:cubicBezTo>
                    <a:pt x="163" y="128"/>
                    <a:pt x="164" y="118"/>
                    <a:pt x="163" y="110"/>
                  </a:cubicBezTo>
                  <a:cubicBezTo>
                    <a:pt x="162" y="102"/>
                    <a:pt x="162" y="98"/>
                    <a:pt x="164" y="95"/>
                  </a:cubicBezTo>
                  <a:cubicBezTo>
                    <a:pt x="165" y="92"/>
                    <a:pt x="165" y="88"/>
                    <a:pt x="161" y="85"/>
                  </a:cubicBezTo>
                  <a:cubicBezTo>
                    <a:pt x="157" y="83"/>
                    <a:pt x="152" y="84"/>
                    <a:pt x="150" y="80"/>
                  </a:cubicBezTo>
                  <a:cubicBezTo>
                    <a:pt x="148" y="77"/>
                    <a:pt x="145" y="74"/>
                    <a:pt x="147" y="70"/>
                  </a:cubicBezTo>
                  <a:cubicBezTo>
                    <a:pt x="148" y="67"/>
                    <a:pt x="148" y="60"/>
                    <a:pt x="153" y="58"/>
                  </a:cubicBezTo>
                  <a:cubicBezTo>
                    <a:pt x="159" y="56"/>
                    <a:pt x="166" y="59"/>
                    <a:pt x="165" y="51"/>
                  </a:cubicBezTo>
                  <a:cubicBezTo>
                    <a:pt x="164" y="42"/>
                    <a:pt x="159" y="30"/>
                    <a:pt x="150" y="32"/>
                  </a:cubicBezTo>
                  <a:cubicBezTo>
                    <a:pt x="142" y="34"/>
                    <a:pt x="133" y="48"/>
                    <a:pt x="130" y="39"/>
                  </a:cubicBezTo>
                  <a:cubicBezTo>
                    <a:pt x="127" y="31"/>
                    <a:pt x="126" y="27"/>
                    <a:pt x="127" y="24"/>
                  </a:cubicBezTo>
                  <a:cubicBezTo>
                    <a:pt x="129" y="20"/>
                    <a:pt x="132" y="9"/>
                    <a:pt x="132" y="9"/>
                  </a:cubicBezTo>
                  <a:close/>
                </a:path>
              </a:pathLst>
            </a:custGeom>
            <a:solidFill>
              <a:srgbClr val="DDDDDD">
                <a:alpha val="30000"/>
              </a:srgbClr>
            </a:solidFill>
            <a:ln w="3175" cap="rnd">
              <a:noFill/>
              <a:prstDash val="solid"/>
              <a:round/>
              <a:headEnd/>
              <a:tailEnd/>
            </a:ln>
          </p:spPr>
          <p:txBody>
            <a:bodyPr/>
            <a:lstStyle/>
            <a:p>
              <a:endParaRPr lang="en-US"/>
            </a:p>
          </p:txBody>
        </p:sp>
        <p:sp>
          <p:nvSpPr>
            <p:cNvPr id="333" name="Freeform 436"/>
            <p:cNvSpPr>
              <a:spLocks/>
            </p:cNvSpPr>
            <p:nvPr/>
          </p:nvSpPr>
          <p:spPr bwMode="auto">
            <a:xfrm>
              <a:off x="4171950" y="4424363"/>
              <a:ext cx="190500" cy="220662"/>
            </a:xfrm>
            <a:custGeom>
              <a:avLst/>
              <a:gdLst>
                <a:gd name="T0" fmla="*/ 2 w 216"/>
                <a:gd name="T1" fmla="*/ 1 h 249"/>
                <a:gd name="T2" fmla="*/ 2 w 216"/>
                <a:gd name="T3" fmla="*/ 1 h 249"/>
                <a:gd name="T4" fmla="*/ 2 w 216"/>
                <a:gd name="T5" fmla="*/ 1 h 249"/>
                <a:gd name="T6" fmla="*/ 2 w 216"/>
                <a:gd name="T7" fmla="*/ 1 h 249"/>
                <a:gd name="T8" fmla="*/ 1 w 216"/>
                <a:gd name="T9" fmla="*/ 1 h 249"/>
                <a:gd name="T10" fmla="*/ 1 w 216"/>
                <a:gd name="T11" fmla="*/ 1 h 249"/>
                <a:gd name="T12" fmla="*/ 1 w 216"/>
                <a:gd name="T13" fmla="*/ 1 h 249"/>
                <a:gd name="T14" fmla="*/ 1 w 216"/>
                <a:gd name="T15" fmla="*/ 1 h 249"/>
                <a:gd name="T16" fmla="*/ 1 w 216"/>
                <a:gd name="T17" fmla="*/ 1 h 249"/>
                <a:gd name="T18" fmla="*/ 1 w 216"/>
                <a:gd name="T19" fmla="*/ 1 h 249"/>
                <a:gd name="T20" fmla="*/ 1 w 216"/>
                <a:gd name="T21" fmla="*/ 1 h 249"/>
                <a:gd name="T22" fmla="*/ 1 w 216"/>
                <a:gd name="T23" fmla="*/ 1 h 249"/>
                <a:gd name="T24" fmla="*/ 1 w 216"/>
                <a:gd name="T25" fmla="*/ 1 h 249"/>
                <a:gd name="T26" fmla="*/ 1 w 216"/>
                <a:gd name="T27" fmla="*/ 1 h 249"/>
                <a:gd name="T28" fmla="*/ 1 w 216"/>
                <a:gd name="T29" fmla="*/ 1 h 249"/>
                <a:gd name="T30" fmla="*/ 1 w 216"/>
                <a:gd name="T31" fmla="*/ 1 h 249"/>
                <a:gd name="T32" fmla="*/ 1 w 216"/>
                <a:gd name="T33" fmla="*/ 1 h 249"/>
                <a:gd name="T34" fmla="*/ 1 w 216"/>
                <a:gd name="T35" fmla="*/ 1 h 249"/>
                <a:gd name="T36" fmla="*/ 1 w 216"/>
                <a:gd name="T37" fmla="*/ 1 h 249"/>
                <a:gd name="T38" fmla="*/ 1 w 216"/>
                <a:gd name="T39" fmla="*/ 1 h 249"/>
                <a:gd name="T40" fmla="*/ 1 w 216"/>
                <a:gd name="T41" fmla="*/ 2 h 249"/>
                <a:gd name="T42" fmla="*/ 1 w 216"/>
                <a:gd name="T43" fmla="*/ 2 h 249"/>
                <a:gd name="T44" fmla="*/ 1 w 216"/>
                <a:gd name="T45" fmla="*/ 2 h 249"/>
                <a:gd name="T46" fmla="*/ 1 w 216"/>
                <a:gd name="T47" fmla="*/ 2 h 249"/>
                <a:gd name="T48" fmla="*/ 1 w 216"/>
                <a:gd name="T49" fmla="*/ 2 h 249"/>
                <a:gd name="T50" fmla="*/ 1 w 216"/>
                <a:gd name="T51" fmla="*/ 2 h 249"/>
                <a:gd name="T52" fmla="*/ 1 w 216"/>
                <a:gd name="T53" fmla="*/ 2 h 249"/>
                <a:gd name="T54" fmla="*/ 1 w 216"/>
                <a:gd name="T55" fmla="*/ 1 h 249"/>
                <a:gd name="T56" fmla="*/ 1 w 216"/>
                <a:gd name="T57" fmla="*/ 2 h 249"/>
                <a:gd name="T58" fmla="*/ 1 w 216"/>
                <a:gd name="T59" fmla="*/ 2 h 249"/>
                <a:gd name="T60" fmla="*/ 1 w 216"/>
                <a:gd name="T61" fmla="*/ 2 h 249"/>
                <a:gd name="T62" fmla="*/ 1 w 216"/>
                <a:gd name="T63" fmla="*/ 2 h 249"/>
                <a:gd name="T64" fmla="*/ 1 w 216"/>
                <a:gd name="T65" fmla="*/ 2 h 249"/>
                <a:gd name="T66" fmla="*/ 1 w 216"/>
                <a:gd name="T67" fmla="*/ 2 h 249"/>
                <a:gd name="T68" fmla="*/ 1 w 216"/>
                <a:gd name="T69" fmla="*/ 2 h 249"/>
                <a:gd name="T70" fmla="*/ 1 w 216"/>
                <a:gd name="T71" fmla="*/ 2 h 249"/>
                <a:gd name="T72" fmla="*/ 0 w 216"/>
                <a:gd name="T73" fmla="*/ 2 h 249"/>
                <a:gd name="T74" fmla="*/ 1 w 216"/>
                <a:gd name="T75" fmla="*/ 2 h 249"/>
                <a:gd name="T76" fmla="*/ 1 w 216"/>
                <a:gd name="T77" fmla="*/ 2 h 249"/>
                <a:gd name="T78" fmla="*/ 1 w 216"/>
                <a:gd name="T79" fmla="*/ 2 h 249"/>
                <a:gd name="T80" fmla="*/ 1 w 216"/>
                <a:gd name="T81" fmla="*/ 2 h 249"/>
                <a:gd name="T82" fmla="*/ 1 w 216"/>
                <a:gd name="T83" fmla="*/ 2 h 249"/>
                <a:gd name="T84" fmla="*/ 1 w 216"/>
                <a:gd name="T85" fmla="*/ 2 h 249"/>
                <a:gd name="T86" fmla="*/ 1 w 216"/>
                <a:gd name="T87" fmla="*/ 2 h 249"/>
                <a:gd name="T88" fmla="*/ 1 w 216"/>
                <a:gd name="T89" fmla="*/ 2 h 249"/>
                <a:gd name="T90" fmla="*/ 1 w 216"/>
                <a:gd name="T91" fmla="*/ 2 h 249"/>
                <a:gd name="T92" fmla="*/ 1 w 216"/>
                <a:gd name="T93" fmla="*/ 2 h 249"/>
                <a:gd name="T94" fmla="*/ 1 w 216"/>
                <a:gd name="T95" fmla="*/ 2 h 249"/>
                <a:gd name="T96" fmla="*/ 1 w 216"/>
                <a:gd name="T97" fmla="*/ 2 h 249"/>
                <a:gd name="T98" fmla="*/ 1 w 216"/>
                <a:gd name="T99" fmla="*/ 2 h 249"/>
                <a:gd name="T100" fmla="*/ 1 w 216"/>
                <a:gd name="T101" fmla="*/ 2 h 249"/>
                <a:gd name="T102" fmla="*/ 1 w 216"/>
                <a:gd name="T103" fmla="*/ 2 h 249"/>
                <a:gd name="T104" fmla="*/ 1 w 216"/>
                <a:gd name="T105" fmla="*/ 2 h 249"/>
                <a:gd name="T106" fmla="*/ 1 w 216"/>
                <a:gd name="T107" fmla="*/ 1 h 249"/>
                <a:gd name="T108" fmla="*/ 2 w 216"/>
                <a:gd name="T109" fmla="*/ 1 h 249"/>
                <a:gd name="T110" fmla="*/ 2 w 216"/>
                <a:gd name="T111" fmla="*/ 1 h 249"/>
                <a:gd name="T112" fmla="*/ 2 w 216"/>
                <a:gd name="T113" fmla="*/ 1 h 249"/>
                <a:gd name="T114" fmla="*/ 2 w 216"/>
                <a:gd name="T115" fmla="*/ 1 h 249"/>
                <a:gd name="T116" fmla="*/ 2 w 216"/>
                <a:gd name="T117" fmla="*/ 1 h 249"/>
                <a:gd name="T118" fmla="*/ 2 w 216"/>
                <a:gd name="T119" fmla="*/ 1 h 249"/>
                <a:gd name="T120" fmla="*/ 2 w 216"/>
                <a:gd name="T121" fmla="*/ 1 h 249"/>
                <a:gd name="T122" fmla="*/ 2 w 216"/>
                <a:gd name="T123" fmla="*/ 1 h 24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16" h="249">
                  <a:moveTo>
                    <a:pt x="213" y="5"/>
                  </a:moveTo>
                  <a:cubicBezTo>
                    <a:pt x="213" y="5"/>
                    <a:pt x="209" y="9"/>
                    <a:pt x="200" y="7"/>
                  </a:cubicBezTo>
                  <a:cubicBezTo>
                    <a:pt x="190" y="5"/>
                    <a:pt x="183" y="4"/>
                    <a:pt x="179" y="2"/>
                  </a:cubicBezTo>
                  <a:cubicBezTo>
                    <a:pt x="175" y="0"/>
                    <a:pt x="171" y="1"/>
                    <a:pt x="170" y="5"/>
                  </a:cubicBezTo>
                  <a:cubicBezTo>
                    <a:pt x="170" y="9"/>
                    <a:pt x="163" y="9"/>
                    <a:pt x="158" y="10"/>
                  </a:cubicBezTo>
                  <a:cubicBezTo>
                    <a:pt x="153" y="11"/>
                    <a:pt x="154" y="22"/>
                    <a:pt x="154" y="24"/>
                  </a:cubicBezTo>
                  <a:cubicBezTo>
                    <a:pt x="154" y="27"/>
                    <a:pt x="149" y="52"/>
                    <a:pt x="143" y="59"/>
                  </a:cubicBezTo>
                  <a:cubicBezTo>
                    <a:pt x="138" y="43"/>
                    <a:pt x="110" y="50"/>
                    <a:pt x="104" y="48"/>
                  </a:cubicBezTo>
                  <a:cubicBezTo>
                    <a:pt x="99" y="46"/>
                    <a:pt x="85" y="45"/>
                    <a:pt x="65" y="41"/>
                  </a:cubicBezTo>
                  <a:cubicBezTo>
                    <a:pt x="63" y="40"/>
                    <a:pt x="63" y="40"/>
                    <a:pt x="63" y="40"/>
                  </a:cubicBezTo>
                  <a:cubicBezTo>
                    <a:pt x="63" y="40"/>
                    <a:pt x="60" y="51"/>
                    <a:pt x="58" y="55"/>
                  </a:cubicBezTo>
                  <a:cubicBezTo>
                    <a:pt x="57" y="58"/>
                    <a:pt x="58" y="62"/>
                    <a:pt x="61" y="70"/>
                  </a:cubicBezTo>
                  <a:cubicBezTo>
                    <a:pt x="64" y="79"/>
                    <a:pt x="73" y="65"/>
                    <a:pt x="81" y="63"/>
                  </a:cubicBezTo>
                  <a:cubicBezTo>
                    <a:pt x="90" y="61"/>
                    <a:pt x="95" y="73"/>
                    <a:pt x="96" y="82"/>
                  </a:cubicBezTo>
                  <a:cubicBezTo>
                    <a:pt x="97" y="90"/>
                    <a:pt x="90" y="87"/>
                    <a:pt x="84" y="89"/>
                  </a:cubicBezTo>
                  <a:cubicBezTo>
                    <a:pt x="79" y="91"/>
                    <a:pt x="79" y="98"/>
                    <a:pt x="78" y="101"/>
                  </a:cubicBezTo>
                  <a:cubicBezTo>
                    <a:pt x="76" y="105"/>
                    <a:pt x="79" y="108"/>
                    <a:pt x="81" y="111"/>
                  </a:cubicBezTo>
                  <a:cubicBezTo>
                    <a:pt x="83" y="115"/>
                    <a:pt x="88" y="114"/>
                    <a:pt x="92" y="116"/>
                  </a:cubicBezTo>
                  <a:cubicBezTo>
                    <a:pt x="96" y="119"/>
                    <a:pt x="96" y="123"/>
                    <a:pt x="95" y="126"/>
                  </a:cubicBezTo>
                  <a:cubicBezTo>
                    <a:pt x="93" y="129"/>
                    <a:pt x="93" y="133"/>
                    <a:pt x="94" y="141"/>
                  </a:cubicBezTo>
                  <a:cubicBezTo>
                    <a:pt x="95" y="149"/>
                    <a:pt x="94" y="159"/>
                    <a:pt x="92" y="162"/>
                  </a:cubicBezTo>
                  <a:cubicBezTo>
                    <a:pt x="90" y="165"/>
                    <a:pt x="91" y="166"/>
                    <a:pt x="90" y="167"/>
                  </a:cubicBezTo>
                  <a:cubicBezTo>
                    <a:pt x="88" y="168"/>
                    <a:pt x="81" y="177"/>
                    <a:pt x="81" y="175"/>
                  </a:cubicBezTo>
                  <a:cubicBezTo>
                    <a:pt x="80" y="173"/>
                    <a:pt x="77" y="173"/>
                    <a:pt x="73" y="172"/>
                  </a:cubicBezTo>
                  <a:cubicBezTo>
                    <a:pt x="69" y="170"/>
                    <a:pt x="72" y="173"/>
                    <a:pt x="69" y="174"/>
                  </a:cubicBezTo>
                  <a:cubicBezTo>
                    <a:pt x="67" y="176"/>
                    <a:pt x="66" y="177"/>
                    <a:pt x="60" y="175"/>
                  </a:cubicBezTo>
                  <a:cubicBezTo>
                    <a:pt x="54" y="174"/>
                    <a:pt x="56" y="176"/>
                    <a:pt x="54" y="170"/>
                  </a:cubicBezTo>
                  <a:cubicBezTo>
                    <a:pt x="52" y="163"/>
                    <a:pt x="52" y="163"/>
                    <a:pt x="49" y="158"/>
                  </a:cubicBezTo>
                  <a:cubicBezTo>
                    <a:pt x="46" y="154"/>
                    <a:pt x="46" y="160"/>
                    <a:pt x="40" y="160"/>
                  </a:cubicBezTo>
                  <a:cubicBezTo>
                    <a:pt x="33" y="159"/>
                    <a:pt x="39" y="164"/>
                    <a:pt x="41" y="168"/>
                  </a:cubicBezTo>
                  <a:cubicBezTo>
                    <a:pt x="42" y="171"/>
                    <a:pt x="41" y="173"/>
                    <a:pt x="35" y="172"/>
                  </a:cubicBezTo>
                  <a:cubicBezTo>
                    <a:pt x="30" y="171"/>
                    <a:pt x="31" y="176"/>
                    <a:pt x="17" y="173"/>
                  </a:cubicBezTo>
                  <a:cubicBezTo>
                    <a:pt x="2" y="170"/>
                    <a:pt x="18" y="179"/>
                    <a:pt x="18" y="181"/>
                  </a:cubicBezTo>
                  <a:cubicBezTo>
                    <a:pt x="18" y="183"/>
                    <a:pt x="18" y="187"/>
                    <a:pt x="23" y="191"/>
                  </a:cubicBezTo>
                  <a:cubicBezTo>
                    <a:pt x="28" y="194"/>
                    <a:pt x="22" y="198"/>
                    <a:pt x="18" y="198"/>
                  </a:cubicBezTo>
                  <a:cubicBezTo>
                    <a:pt x="13" y="199"/>
                    <a:pt x="15" y="203"/>
                    <a:pt x="8" y="200"/>
                  </a:cubicBezTo>
                  <a:cubicBezTo>
                    <a:pt x="1" y="198"/>
                    <a:pt x="4" y="207"/>
                    <a:pt x="0" y="209"/>
                  </a:cubicBezTo>
                  <a:cubicBezTo>
                    <a:pt x="0" y="209"/>
                    <a:pt x="0" y="222"/>
                    <a:pt x="6" y="225"/>
                  </a:cubicBezTo>
                  <a:cubicBezTo>
                    <a:pt x="12" y="228"/>
                    <a:pt x="20" y="227"/>
                    <a:pt x="21" y="234"/>
                  </a:cubicBezTo>
                  <a:cubicBezTo>
                    <a:pt x="22" y="241"/>
                    <a:pt x="26" y="248"/>
                    <a:pt x="26" y="248"/>
                  </a:cubicBezTo>
                  <a:cubicBezTo>
                    <a:pt x="26" y="248"/>
                    <a:pt x="33" y="241"/>
                    <a:pt x="37" y="237"/>
                  </a:cubicBezTo>
                  <a:cubicBezTo>
                    <a:pt x="41" y="233"/>
                    <a:pt x="47" y="223"/>
                    <a:pt x="51" y="229"/>
                  </a:cubicBezTo>
                  <a:cubicBezTo>
                    <a:pt x="55" y="235"/>
                    <a:pt x="60" y="249"/>
                    <a:pt x="67" y="245"/>
                  </a:cubicBezTo>
                  <a:cubicBezTo>
                    <a:pt x="74" y="240"/>
                    <a:pt x="77" y="235"/>
                    <a:pt x="79" y="232"/>
                  </a:cubicBezTo>
                  <a:cubicBezTo>
                    <a:pt x="81" y="229"/>
                    <a:pt x="85" y="223"/>
                    <a:pt x="89" y="226"/>
                  </a:cubicBezTo>
                  <a:cubicBezTo>
                    <a:pt x="92" y="230"/>
                    <a:pt x="96" y="222"/>
                    <a:pt x="96" y="225"/>
                  </a:cubicBezTo>
                  <a:cubicBezTo>
                    <a:pt x="97" y="229"/>
                    <a:pt x="90" y="233"/>
                    <a:pt x="93" y="240"/>
                  </a:cubicBezTo>
                  <a:cubicBezTo>
                    <a:pt x="95" y="246"/>
                    <a:pt x="97" y="244"/>
                    <a:pt x="101" y="243"/>
                  </a:cubicBezTo>
                  <a:cubicBezTo>
                    <a:pt x="105" y="243"/>
                    <a:pt x="116" y="232"/>
                    <a:pt x="122" y="226"/>
                  </a:cubicBezTo>
                  <a:cubicBezTo>
                    <a:pt x="127" y="220"/>
                    <a:pt x="132" y="218"/>
                    <a:pt x="137" y="215"/>
                  </a:cubicBezTo>
                  <a:cubicBezTo>
                    <a:pt x="141" y="212"/>
                    <a:pt x="144" y="210"/>
                    <a:pt x="144" y="204"/>
                  </a:cubicBezTo>
                  <a:cubicBezTo>
                    <a:pt x="145" y="198"/>
                    <a:pt x="142" y="193"/>
                    <a:pt x="143" y="185"/>
                  </a:cubicBezTo>
                  <a:cubicBezTo>
                    <a:pt x="144" y="176"/>
                    <a:pt x="139" y="176"/>
                    <a:pt x="146" y="166"/>
                  </a:cubicBezTo>
                  <a:cubicBezTo>
                    <a:pt x="154" y="155"/>
                    <a:pt x="155" y="151"/>
                    <a:pt x="160" y="145"/>
                  </a:cubicBezTo>
                  <a:cubicBezTo>
                    <a:pt x="165" y="140"/>
                    <a:pt x="163" y="135"/>
                    <a:pt x="174" y="131"/>
                  </a:cubicBezTo>
                  <a:cubicBezTo>
                    <a:pt x="184" y="128"/>
                    <a:pt x="187" y="124"/>
                    <a:pt x="189" y="120"/>
                  </a:cubicBezTo>
                  <a:cubicBezTo>
                    <a:pt x="191" y="115"/>
                    <a:pt x="190" y="111"/>
                    <a:pt x="191" y="104"/>
                  </a:cubicBezTo>
                  <a:cubicBezTo>
                    <a:pt x="192" y="97"/>
                    <a:pt x="194" y="88"/>
                    <a:pt x="194" y="80"/>
                  </a:cubicBezTo>
                  <a:cubicBezTo>
                    <a:pt x="194" y="73"/>
                    <a:pt x="197" y="68"/>
                    <a:pt x="199" y="63"/>
                  </a:cubicBezTo>
                  <a:cubicBezTo>
                    <a:pt x="201" y="58"/>
                    <a:pt x="204" y="54"/>
                    <a:pt x="202" y="50"/>
                  </a:cubicBezTo>
                  <a:cubicBezTo>
                    <a:pt x="201" y="45"/>
                    <a:pt x="211" y="25"/>
                    <a:pt x="213" y="22"/>
                  </a:cubicBezTo>
                  <a:cubicBezTo>
                    <a:pt x="215" y="19"/>
                    <a:pt x="216" y="9"/>
                    <a:pt x="213" y="5"/>
                  </a:cubicBezTo>
                  <a:close/>
                </a:path>
              </a:pathLst>
            </a:custGeom>
            <a:solidFill>
              <a:srgbClr val="DDDDDD">
                <a:alpha val="30000"/>
              </a:srgbClr>
            </a:solidFill>
            <a:ln w="3175" cap="rnd">
              <a:noFill/>
              <a:prstDash val="solid"/>
              <a:round/>
              <a:headEnd/>
              <a:tailEnd/>
            </a:ln>
          </p:spPr>
          <p:txBody>
            <a:bodyPr/>
            <a:lstStyle/>
            <a:p>
              <a:endParaRPr lang="en-US"/>
            </a:p>
          </p:txBody>
        </p:sp>
        <p:sp>
          <p:nvSpPr>
            <p:cNvPr id="334" name="Freeform 437"/>
            <p:cNvSpPr>
              <a:spLocks/>
            </p:cNvSpPr>
            <p:nvPr/>
          </p:nvSpPr>
          <p:spPr bwMode="auto">
            <a:xfrm>
              <a:off x="4433888" y="3933825"/>
              <a:ext cx="396875" cy="495300"/>
            </a:xfrm>
            <a:custGeom>
              <a:avLst/>
              <a:gdLst>
                <a:gd name="T0" fmla="*/ 2 w 450"/>
                <a:gd name="T1" fmla="*/ 4 h 560"/>
                <a:gd name="T2" fmla="*/ 1 w 450"/>
                <a:gd name="T3" fmla="*/ 4 h 560"/>
                <a:gd name="T4" fmla="*/ 1 w 450"/>
                <a:gd name="T5" fmla="*/ 4 h 560"/>
                <a:gd name="T6" fmla="*/ 1 w 450"/>
                <a:gd name="T7" fmla="*/ 4 h 560"/>
                <a:gd name="T8" fmla="*/ 1 w 450"/>
                <a:gd name="T9" fmla="*/ 4 h 560"/>
                <a:gd name="T10" fmla="*/ 1 w 450"/>
                <a:gd name="T11" fmla="*/ 4 h 560"/>
                <a:gd name="T12" fmla="*/ 1 w 450"/>
                <a:gd name="T13" fmla="*/ 4 h 560"/>
                <a:gd name="T14" fmla="*/ 1 w 450"/>
                <a:gd name="T15" fmla="*/ 3 h 560"/>
                <a:gd name="T16" fmla="*/ 1 w 450"/>
                <a:gd name="T17" fmla="*/ 3 h 560"/>
                <a:gd name="T18" fmla="*/ 1 w 450"/>
                <a:gd name="T19" fmla="*/ 3 h 560"/>
                <a:gd name="T20" fmla="*/ 1 w 450"/>
                <a:gd name="T21" fmla="*/ 3 h 560"/>
                <a:gd name="T22" fmla="*/ 1 w 450"/>
                <a:gd name="T23" fmla="*/ 2 h 560"/>
                <a:gd name="T24" fmla="*/ 1 w 450"/>
                <a:gd name="T25" fmla="*/ 2 h 560"/>
                <a:gd name="T26" fmla="*/ 1 w 450"/>
                <a:gd name="T27" fmla="*/ 2 h 560"/>
                <a:gd name="T28" fmla="*/ 1 w 450"/>
                <a:gd name="T29" fmla="*/ 2 h 560"/>
                <a:gd name="T30" fmla="*/ 1 w 450"/>
                <a:gd name="T31" fmla="*/ 2 h 560"/>
                <a:gd name="T32" fmla="*/ 1 w 450"/>
                <a:gd name="T33" fmla="*/ 2 h 560"/>
                <a:gd name="T34" fmla="*/ 1 w 450"/>
                <a:gd name="T35" fmla="*/ 1 h 560"/>
                <a:gd name="T36" fmla="*/ 1 w 450"/>
                <a:gd name="T37" fmla="*/ 1 h 560"/>
                <a:gd name="T38" fmla="*/ 2 w 450"/>
                <a:gd name="T39" fmla="*/ 1 h 560"/>
                <a:gd name="T40" fmla="*/ 3 w 450"/>
                <a:gd name="T41" fmla="*/ 1 h 560"/>
                <a:gd name="T42" fmla="*/ 3 w 450"/>
                <a:gd name="T43" fmla="*/ 1 h 560"/>
                <a:gd name="T44" fmla="*/ 3 w 450"/>
                <a:gd name="T45" fmla="*/ 1 h 560"/>
                <a:gd name="T46" fmla="*/ 3 w 450"/>
                <a:gd name="T47" fmla="*/ 1 h 560"/>
                <a:gd name="T48" fmla="*/ 3 w 450"/>
                <a:gd name="T49" fmla="*/ 1 h 560"/>
                <a:gd name="T50" fmla="*/ 3 w 450"/>
                <a:gd name="T51" fmla="*/ 1 h 560"/>
                <a:gd name="T52" fmla="*/ 3 w 450"/>
                <a:gd name="T53" fmla="*/ 1 h 560"/>
                <a:gd name="T54" fmla="*/ 4 w 450"/>
                <a:gd name="T55" fmla="*/ 1 h 560"/>
                <a:gd name="T56" fmla="*/ 4 w 450"/>
                <a:gd name="T57" fmla="*/ 1 h 560"/>
                <a:gd name="T58" fmla="*/ 4 w 450"/>
                <a:gd name="T59" fmla="*/ 1 h 560"/>
                <a:gd name="T60" fmla="*/ 4 w 450"/>
                <a:gd name="T61" fmla="*/ 1 h 560"/>
                <a:gd name="T62" fmla="*/ 4 w 450"/>
                <a:gd name="T63" fmla="*/ 2 h 560"/>
                <a:gd name="T64" fmla="*/ 4 w 450"/>
                <a:gd name="T65" fmla="*/ 2 h 560"/>
                <a:gd name="T66" fmla="*/ 4 w 450"/>
                <a:gd name="T67" fmla="*/ 2 h 560"/>
                <a:gd name="T68" fmla="*/ 4 w 450"/>
                <a:gd name="T69" fmla="*/ 3 h 560"/>
                <a:gd name="T70" fmla="*/ 3 w 450"/>
                <a:gd name="T71" fmla="*/ 3 h 560"/>
                <a:gd name="T72" fmla="*/ 3 w 450"/>
                <a:gd name="T73" fmla="*/ 3 h 560"/>
                <a:gd name="T74" fmla="*/ 3 w 450"/>
                <a:gd name="T75" fmla="*/ 4 h 560"/>
                <a:gd name="T76" fmla="*/ 3 w 450"/>
                <a:gd name="T77" fmla="*/ 4 h 560"/>
                <a:gd name="T78" fmla="*/ 3 w 450"/>
                <a:gd name="T79" fmla="*/ 4 h 560"/>
                <a:gd name="T80" fmla="*/ 3 w 450"/>
                <a:gd name="T81" fmla="*/ 4 h 560"/>
                <a:gd name="T82" fmla="*/ 3 w 450"/>
                <a:gd name="T83" fmla="*/ 4 h 560"/>
                <a:gd name="T84" fmla="*/ 4 w 450"/>
                <a:gd name="T85" fmla="*/ 4 h 560"/>
                <a:gd name="T86" fmla="*/ 3 w 450"/>
                <a:gd name="T87" fmla="*/ 5 h 560"/>
                <a:gd name="T88" fmla="*/ 3 w 450"/>
                <a:gd name="T89" fmla="*/ 5 h 560"/>
                <a:gd name="T90" fmla="*/ 2 w 450"/>
                <a:gd name="T91" fmla="*/ 5 h 560"/>
                <a:gd name="T92" fmla="*/ 2 w 450"/>
                <a:gd name="T93" fmla="*/ 5 h 560"/>
                <a:gd name="T94" fmla="*/ 2 w 450"/>
                <a:gd name="T95" fmla="*/ 5 h 560"/>
                <a:gd name="T96" fmla="*/ 2 w 450"/>
                <a:gd name="T97" fmla="*/ 5 h 560"/>
                <a:gd name="T98" fmla="*/ 2 w 450"/>
                <a:gd name="T99" fmla="*/ 5 h 560"/>
                <a:gd name="T100" fmla="*/ 2 w 450"/>
                <a:gd name="T101" fmla="*/ 5 h 560"/>
                <a:gd name="T102" fmla="*/ 2 w 450"/>
                <a:gd name="T103" fmla="*/ 5 h 560"/>
                <a:gd name="T104" fmla="*/ 2 w 450"/>
                <a:gd name="T105" fmla="*/ 5 h 56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50" h="560">
                  <a:moveTo>
                    <a:pt x="161" y="515"/>
                  </a:moveTo>
                  <a:cubicBezTo>
                    <a:pt x="161" y="515"/>
                    <a:pt x="163" y="511"/>
                    <a:pt x="163" y="508"/>
                  </a:cubicBezTo>
                  <a:cubicBezTo>
                    <a:pt x="163" y="504"/>
                    <a:pt x="157" y="502"/>
                    <a:pt x="155" y="500"/>
                  </a:cubicBezTo>
                  <a:cubicBezTo>
                    <a:pt x="153" y="499"/>
                    <a:pt x="146" y="495"/>
                    <a:pt x="140" y="491"/>
                  </a:cubicBezTo>
                  <a:cubicBezTo>
                    <a:pt x="133" y="487"/>
                    <a:pt x="139" y="477"/>
                    <a:pt x="136" y="473"/>
                  </a:cubicBezTo>
                  <a:cubicBezTo>
                    <a:pt x="133" y="469"/>
                    <a:pt x="130" y="463"/>
                    <a:pt x="122" y="458"/>
                  </a:cubicBezTo>
                  <a:cubicBezTo>
                    <a:pt x="114" y="453"/>
                    <a:pt x="113" y="458"/>
                    <a:pt x="106" y="455"/>
                  </a:cubicBezTo>
                  <a:cubicBezTo>
                    <a:pt x="100" y="452"/>
                    <a:pt x="108" y="450"/>
                    <a:pt x="109" y="442"/>
                  </a:cubicBezTo>
                  <a:cubicBezTo>
                    <a:pt x="111" y="434"/>
                    <a:pt x="103" y="438"/>
                    <a:pt x="97" y="437"/>
                  </a:cubicBezTo>
                  <a:cubicBezTo>
                    <a:pt x="91" y="435"/>
                    <a:pt x="91" y="431"/>
                    <a:pt x="85" y="428"/>
                  </a:cubicBezTo>
                  <a:cubicBezTo>
                    <a:pt x="79" y="426"/>
                    <a:pt x="75" y="429"/>
                    <a:pt x="72" y="426"/>
                  </a:cubicBezTo>
                  <a:cubicBezTo>
                    <a:pt x="68" y="424"/>
                    <a:pt x="76" y="420"/>
                    <a:pt x="70" y="413"/>
                  </a:cubicBezTo>
                  <a:cubicBezTo>
                    <a:pt x="65" y="407"/>
                    <a:pt x="60" y="415"/>
                    <a:pt x="54" y="414"/>
                  </a:cubicBezTo>
                  <a:cubicBezTo>
                    <a:pt x="48" y="413"/>
                    <a:pt x="52" y="403"/>
                    <a:pt x="57" y="394"/>
                  </a:cubicBezTo>
                  <a:cubicBezTo>
                    <a:pt x="63" y="385"/>
                    <a:pt x="49" y="368"/>
                    <a:pt x="42" y="363"/>
                  </a:cubicBezTo>
                  <a:cubicBezTo>
                    <a:pt x="34" y="358"/>
                    <a:pt x="35" y="353"/>
                    <a:pt x="35" y="353"/>
                  </a:cubicBezTo>
                  <a:cubicBezTo>
                    <a:pt x="35" y="353"/>
                    <a:pt x="35" y="353"/>
                    <a:pt x="35" y="353"/>
                  </a:cubicBezTo>
                  <a:cubicBezTo>
                    <a:pt x="35" y="353"/>
                    <a:pt x="42" y="347"/>
                    <a:pt x="32" y="341"/>
                  </a:cubicBezTo>
                  <a:cubicBezTo>
                    <a:pt x="23" y="335"/>
                    <a:pt x="23" y="331"/>
                    <a:pt x="23" y="322"/>
                  </a:cubicBezTo>
                  <a:cubicBezTo>
                    <a:pt x="23" y="313"/>
                    <a:pt x="23" y="305"/>
                    <a:pt x="17" y="306"/>
                  </a:cubicBezTo>
                  <a:cubicBezTo>
                    <a:pt x="12" y="307"/>
                    <a:pt x="0" y="309"/>
                    <a:pt x="4" y="300"/>
                  </a:cubicBezTo>
                  <a:cubicBezTo>
                    <a:pt x="7" y="291"/>
                    <a:pt x="7" y="290"/>
                    <a:pt x="12" y="290"/>
                  </a:cubicBezTo>
                  <a:cubicBezTo>
                    <a:pt x="16" y="289"/>
                    <a:pt x="16" y="287"/>
                    <a:pt x="17" y="285"/>
                  </a:cubicBezTo>
                  <a:cubicBezTo>
                    <a:pt x="17" y="282"/>
                    <a:pt x="18" y="279"/>
                    <a:pt x="14" y="278"/>
                  </a:cubicBezTo>
                  <a:cubicBezTo>
                    <a:pt x="9" y="277"/>
                    <a:pt x="4" y="274"/>
                    <a:pt x="6" y="271"/>
                  </a:cubicBezTo>
                  <a:cubicBezTo>
                    <a:pt x="9" y="268"/>
                    <a:pt x="6" y="263"/>
                    <a:pt x="12" y="263"/>
                  </a:cubicBezTo>
                  <a:cubicBezTo>
                    <a:pt x="18" y="263"/>
                    <a:pt x="23" y="257"/>
                    <a:pt x="20" y="255"/>
                  </a:cubicBezTo>
                  <a:cubicBezTo>
                    <a:pt x="17" y="252"/>
                    <a:pt x="20" y="248"/>
                    <a:pt x="20" y="248"/>
                  </a:cubicBezTo>
                  <a:cubicBezTo>
                    <a:pt x="20" y="248"/>
                    <a:pt x="25" y="243"/>
                    <a:pt x="31" y="243"/>
                  </a:cubicBezTo>
                  <a:cubicBezTo>
                    <a:pt x="37" y="243"/>
                    <a:pt x="39" y="241"/>
                    <a:pt x="36" y="232"/>
                  </a:cubicBezTo>
                  <a:cubicBezTo>
                    <a:pt x="34" y="223"/>
                    <a:pt x="31" y="219"/>
                    <a:pt x="36" y="219"/>
                  </a:cubicBezTo>
                  <a:cubicBezTo>
                    <a:pt x="41" y="219"/>
                    <a:pt x="36" y="211"/>
                    <a:pt x="42" y="211"/>
                  </a:cubicBezTo>
                  <a:cubicBezTo>
                    <a:pt x="49" y="211"/>
                    <a:pt x="50" y="207"/>
                    <a:pt x="54" y="212"/>
                  </a:cubicBezTo>
                  <a:cubicBezTo>
                    <a:pt x="58" y="217"/>
                    <a:pt x="62" y="217"/>
                    <a:pt x="62" y="217"/>
                  </a:cubicBezTo>
                  <a:cubicBezTo>
                    <a:pt x="57" y="110"/>
                    <a:pt x="57" y="110"/>
                    <a:pt x="57" y="110"/>
                  </a:cubicBezTo>
                  <a:cubicBezTo>
                    <a:pt x="61" y="96"/>
                    <a:pt x="61" y="96"/>
                    <a:pt x="61" y="96"/>
                  </a:cubicBezTo>
                  <a:cubicBezTo>
                    <a:pt x="86" y="95"/>
                    <a:pt x="86" y="95"/>
                    <a:pt x="86" y="95"/>
                  </a:cubicBezTo>
                  <a:cubicBezTo>
                    <a:pt x="86" y="95"/>
                    <a:pt x="85" y="73"/>
                    <a:pt x="84" y="43"/>
                  </a:cubicBezTo>
                  <a:cubicBezTo>
                    <a:pt x="84" y="39"/>
                    <a:pt x="84" y="39"/>
                    <a:pt x="84" y="39"/>
                  </a:cubicBezTo>
                  <a:cubicBezTo>
                    <a:pt x="84" y="39"/>
                    <a:pt x="280" y="35"/>
                    <a:pt x="284" y="35"/>
                  </a:cubicBezTo>
                  <a:cubicBezTo>
                    <a:pt x="288" y="35"/>
                    <a:pt x="299" y="38"/>
                    <a:pt x="299" y="38"/>
                  </a:cubicBezTo>
                  <a:cubicBezTo>
                    <a:pt x="304" y="42"/>
                    <a:pt x="304" y="42"/>
                    <a:pt x="304" y="42"/>
                  </a:cubicBezTo>
                  <a:cubicBezTo>
                    <a:pt x="304" y="42"/>
                    <a:pt x="310" y="43"/>
                    <a:pt x="311" y="43"/>
                  </a:cubicBezTo>
                  <a:cubicBezTo>
                    <a:pt x="313" y="42"/>
                    <a:pt x="317" y="41"/>
                    <a:pt x="318" y="40"/>
                  </a:cubicBezTo>
                  <a:cubicBezTo>
                    <a:pt x="319" y="39"/>
                    <a:pt x="317" y="36"/>
                    <a:pt x="315" y="34"/>
                  </a:cubicBezTo>
                  <a:cubicBezTo>
                    <a:pt x="314" y="32"/>
                    <a:pt x="316" y="29"/>
                    <a:pt x="318" y="28"/>
                  </a:cubicBezTo>
                  <a:cubicBezTo>
                    <a:pt x="321" y="27"/>
                    <a:pt x="321" y="32"/>
                    <a:pt x="322" y="33"/>
                  </a:cubicBezTo>
                  <a:cubicBezTo>
                    <a:pt x="324" y="34"/>
                    <a:pt x="325" y="33"/>
                    <a:pt x="326" y="33"/>
                  </a:cubicBezTo>
                  <a:cubicBezTo>
                    <a:pt x="328" y="32"/>
                    <a:pt x="328" y="28"/>
                    <a:pt x="327" y="25"/>
                  </a:cubicBezTo>
                  <a:cubicBezTo>
                    <a:pt x="325" y="22"/>
                    <a:pt x="328" y="22"/>
                    <a:pt x="333" y="22"/>
                  </a:cubicBezTo>
                  <a:cubicBezTo>
                    <a:pt x="337" y="22"/>
                    <a:pt x="333" y="18"/>
                    <a:pt x="335" y="12"/>
                  </a:cubicBezTo>
                  <a:cubicBezTo>
                    <a:pt x="337" y="6"/>
                    <a:pt x="341" y="7"/>
                    <a:pt x="347" y="9"/>
                  </a:cubicBezTo>
                  <a:cubicBezTo>
                    <a:pt x="352" y="11"/>
                    <a:pt x="358" y="0"/>
                    <a:pt x="358" y="0"/>
                  </a:cubicBezTo>
                  <a:cubicBezTo>
                    <a:pt x="358" y="0"/>
                    <a:pt x="363" y="9"/>
                    <a:pt x="366" y="11"/>
                  </a:cubicBezTo>
                  <a:cubicBezTo>
                    <a:pt x="369" y="13"/>
                    <a:pt x="377" y="9"/>
                    <a:pt x="381" y="16"/>
                  </a:cubicBezTo>
                  <a:cubicBezTo>
                    <a:pt x="385" y="22"/>
                    <a:pt x="387" y="26"/>
                    <a:pt x="390" y="30"/>
                  </a:cubicBezTo>
                  <a:cubicBezTo>
                    <a:pt x="392" y="33"/>
                    <a:pt x="403" y="44"/>
                    <a:pt x="406" y="53"/>
                  </a:cubicBezTo>
                  <a:cubicBezTo>
                    <a:pt x="410" y="62"/>
                    <a:pt x="411" y="59"/>
                    <a:pt x="409" y="79"/>
                  </a:cubicBezTo>
                  <a:cubicBezTo>
                    <a:pt x="407" y="99"/>
                    <a:pt x="411" y="104"/>
                    <a:pt x="415" y="107"/>
                  </a:cubicBezTo>
                  <a:cubicBezTo>
                    <a:pt x="419" y="111"/>
                    <a:pt x="430" y="114"/>
                    <a:pt x="434" y="121"/>
                  </a:cubicBezTo>
                  <a:cubicBezTo>
                    <a:pt x="439" y="129"/>
                    <a:pt x="449" y="140"/>
                    <a:pt x="449" y="140"/>
                  </a:cubicBezTo>
                  <a:cubicBezTo>
                    <a:pt x="449" y="140"/>
                    <a:pt x="450" y="145"/>
                    <a:pt x="443" y="151"/>
                  </a:cubicBezTo>
                  <a:cubicBezTo>
                    <a:pt x="436" y="156"/>
                    <a:pt x="428" y="154"/>
                    <a:pt x="425" y="161"/>
                  </a:cubicBezTo>
                  <a:cubicBezTo>
                    <a:pt x="423" y="168"/>
                    <a:pt x="423" y="175"/>
                    <a:pt x="416" y="174"/>
                  </a:cubicBezTo>
                  <a:cubicBezTo>
                    <a:pt x="408" y="173"/>
                    <a:pt x="408" y="166"/>
                    <a:pt x="408" y="184"/>
                  </a:cubicBezTo>
                  <a:cubicBezTo>
                    <a:pt x="408" y="201"/>
                    <a:pt x="405" y="204"/>
                    <a:pt x="402" y="213"/>
                  </a:cubicBezTo>
                  <a:cubicBezTo>
                    <a:pt x="399" y="222"/>
                    <a:pt x="402" y="230"/>
                    <a:pt x="403" y="238"/>
                  </a:cubicBezTo>
                  <a:cubicBezTo>
                    <a:pt x="405" y="247"/>
                    <a:pt x="406" y="257"/>
                    <a:pt x="403" y="264"/>
                  </a:cubicBezTo>
                  <a:cubicBezTo>
                    <a:pt x="400" y="271"/>
                    <a:pt x="393" y="290"/>
                    <a:pt x="393" y="295"/>
                  </a:cubicBezTo>
                  <a:cubicBezTo>
                    <a:pt x="393" y="299"/>
                    <a:pt x="391" y="296"/>
                    <a:pt x="387" y="296"/>
                  </a:cubicBezTo>
                  <a:cubicBezTo>
                    <a:pt x="382" y="296"/>
                    <a:pt x="378" y="298"/>
                    <a:pt x="378" y="307"/>
                  </a:cubicBezTo>
                  <a:cubicBezTo>
                    <a:pt x="377" y="317"/>
                    <a:pt x="370" y="323"/>
                    <a:pt x="368" y="327"/>
                  </a:cubicBezTo>
                  <a:cubicBezTo>
                    <a:pt x="366" y="331"/>
                    <a:pt x="367" y="337"/>
                    <a:pt x="367" y="346"/>
                  </a:cubicBezTo>
                  <a:cubicBezTo>
                    <a:pt x="366" y="355"/>
                    <a:pt x="363" y="351"/>
                    <a:pt x="358" y="351"/>
                  </a:cubicBezTo>
                  <a:cubicBezTo>
                    <a:pt x="353" y="351"/>
                    <a:pt x="351" y="344"/>
                    <a:pt x="350" y="359"/>
                  </a:cubicBezTo>
                  <a:cubicBezTo>
                    <a:pt x="348" y="375"/>
                    <a:pt x="348" y="387"/>
                    <a:pt x="346" y="392"/>
                  </a:cubicBezTo>
                  <a:cubicBezTo>
                    <a:pt x="343" y="396"/>
                    <a:pt x="344" y="401"/>
                    <a:pt x="345" y="410"/>
                  </a:cubicBezTo>
                  <a:cubicBezTo>
                    <a:pt x="346" y="419"/>
                    <a:pt x="343" y="422"/>
                    <a:pt x="337" y="420"/>
                  </a:cubicBezTo>
                  <a:cubicBezTo>
                    <a:pt x="332" y="419"/>
                    <a:pt x="327" y="408"/>
                    <a:pt x="323" y="419"/>
                  </a:cubicBezTo>
                  <a:cubicBezTo>
                    <a:pt x="318" y="431"/>
                    <a:pt x="304" y="441"/>
                    <a:pt x="314" y="442"/>
                  </a:cubicBezTo>
                  <a:cubicBezTo>
                    <a:pt x="324" y="443"/>
                    <a:pt x="331" y="438"/>
                    <a:pt x="338" y="442"/>
                  </a:cubicBezTo>
                  <a:cubicBezTo>
                    <a:pt x="346" y="446"/>
                    <a:pt x="345" y="447"/>
                    <a:pt x="350" y="456"/>
                  </a:cubicBezTo>
                  <a:cubicBezTo>
                    <a:pt x="355" y="465"/>
                    <a:pt x="364" y="463"/>
                    <a:pt x="365" y="474"/>
                  </a:cubicBezTo>
                  <a:cubicBezTo>
                    <a:pt x="367" y="485"/>
                    <a:pt x="367" y="491"/>
                    <a:pt x="374" y="495"/>
                  </a:cubicBezTo>
                  <a:cubicBezTo>
                    <a:pt x="381" y="498"/>
                    <a:pt x="376" y="502"/>
                    <a:pt x="383" y="504"/>
                  </a:cubicBezTo>
                  <a:cubicBezTo>
                    <a:pt x="390" y="505"/>
                    <a:pt x="397" y="496"/>
                    <a:pt x="398" y="501"/>
                  </a:cubicBezTo>
                  <a:cubicBezTo>
                    <a:pt x="400" y="506"/>
                    <a:pt x="397" y="526"/>
                    <a:pt x="397" y="526"/>
                  </a:cubicBezTo>
                  <a:cubicBezTo>
                    <a:pt x="359" y="527"/>
                    <a:pt x="359" y="527"/>
                    <a:pt x="359" y="527"/>
                  </a:cubicBezTo>
                  <a:cubicBezTo>
                    <a:pt x="335" y="551"/>
                    <a:pt x="335" y="551"/>
                    <a:pt x="335" y="551"/>
                  </a:cubicBezTo>
                  <a:cubicBezTo>
                    <a:pt x="335" y="551"/>
                    <a:pt x="321" y="552"/>
                    <a:pt x="318" y="550"/>
                  </a:cubicBezTo>
                  <a:cubicBezTo>
                    <a:pt x="315" y="549"/>
                    <a:pt x="313" y="544"/>
                    <a:pt x="305" y="551"/>
                  </a:cubicBezTo>
                  <a:cubicBezTo>
                    <a:pt x="298" y="558"/>
                    <a:pt x="288" y="556"/>
                    <a:pt x="288" y="556"/>
                  </a:cubicBezTo>
                  <a:cubicBezTo>
                    <a:pt x="288" y="556"/>
                    <a:pt x="287" y="547"/>
                    <a:pt x="284" y="553"/>
                  </a:cubicBezTo>
                  <a:cubicBezTo>
                    <a:pt x="281" y="558"/>
                    <a:pt x="278" y="556"/>
                    <a:pt x="275" y="555"/>
                  </a:cubicBezTo>
                  <a:cubicBezTo>
                    <a:pt x="272" y="554"/>
                    <a:pt x="271" y="549"/>
                    <a:pt x="270" y="553"/>
                  </a:cubicBezTo>
                  <a:cubicBezTo>
                    <a:pt x="269" y="556"/>
                    <a:pt x="262" y="555"/>
                    <a:pt x="262" y="555"/>
                  </a:cubicBezTo>
                  <a:cubicBezTo>
                    <a:pt x="258" y="560"/>
                    <a:pt x="258" y="560"/>
                    <a:pt x="258" y="560"/>
                  </a:cubicBezTo>
                  <a:cubicBezTo>
                    <a:pt x="253" y="556"/>
                    <a:pt x="253" y="556"/>
                    <a:pt x="253" y="556"/>
                  </a:cubicBezTo>
                  <a:cubicBezTo>
                    <a:pt x="253" y="556"/>
                    <a:pt x="247" y="540"/>
                    <a:pt x="242" y="542"/>
                  </a:cubicBezTo>
                  <a:cubicBezTo>
                    <a:pt x="236" y="543"/>
                    <a:pt x="231" y="544"/>
                    <a:pt x="230" y="538"/>
                  </a:cubicBezTo>
                  <a:cubicBezTo>
                    <a:pt x="228" y="532"/>
                    <a:pt x="229" y="528"/>
                    <a:pt x="226" y="528"/>
                  </a:cubicBezTo>
                  <a:cubicBezTo>
                    <a:pt x="223" y="528"/>
                    <a:pt x="220" y="520"/>
                    <a:pt x="220" y="527"/>
                  </a:cubicBezTo>
                  <a:cubicBezTo>
                    <a:pt x="219" y="534"/>
                    <a:pt x="216" y="536"/>
                    <a:pt x="211" y="534"/>
                  </a:cubicBezTo>
                  <a:cubicBezTo>
                    <a:pt x="206" y="533"/>
                    <a:pt x="203" y="520"/>
                    <a:pt x="198" y="527"/>
                  </a:cubicBezTo>
                  <a:cubicBezTo>
                    <a:pt x="192" y="534"/>
                    <a:pt x="192" y="535"/>
                    <a:pt x="185" y="534"/>
                  </a:cubicBezTo>
                  <a:cubicBezTo>
                    <a:pt x="178" y="534"/>
                    <a:pt x="179" y="533"/>
                    <a:pt x="174" y="528"/>
                  </a:cubicBezTo>
                  <a:cubicBezTo>
                    <a:pt x="170" y="523"/>
                    <a:pt x="161" y="515"/>
                    <a:pt x="161" y="515"/>
                  </a:cubicBezTo>
                  <a:close/>
                </a:path>
              </a:pathLst>
            </a:custGeom>
            <a:solidFill>
              <a:srgbClr val="DDDDDD">
                <a:alpha val="30000"/>
              </a:srgbClr>
            </a:solidFill>
            <a:ln w="3175" cap="rnd">
              <a:noFill/>
              <a:prstDash val="solid"/>
              <a:round/>
              <a:headEnd/>
              <a:tailEnd/>
            </a:ln>
          </p:spPr>
          <p:txBody>
            <a:bodyPr/>
            <a:lstStyle/>
            <a:p>
              <a:endParaRPr lang="en-US"/>
            </a:p>
          </p:txBody>
        </p:sp>
        <p:sp>
          <p:nvSpPr>
            <p:cNvPr id="335" name="Freeform 438"/>
            <p:cNvSpPr>
              <a:spLocks/>
            </p:cNvSpPr>
            <p:nvPr/>
          </p:nvSpPr>
          <p:spPr bwMode="auto">
            <a:xfrm>
              <a:off x="4200525" y="4379913"/>
              <a:ext cx="473075" cy="471487"/>
            </a:xfrm>
            <a:custGeom>
              <a:avLst/>
              <a:gdLst>
                <a:gd name="T0" fmla="*/ 1 w 536"/>
                <a:gd name="T1" fmla="*/ 2 h 533"/>
                <a:gd name="T2" fmla="*/ 1 w 536"/>
                <a:gd name="T3" fmla="*/ 3 h 533"/>
                <a:gd name="T4" fmla="*/ 1 w 536"/>
                <a:gd name="T5" fmla="*/ 2 h 533"/>
                <a:gd name="T6" fmla="*/ 1 w 536"/>
                <a:gd name="T7" fmla="*/ 2 h 533"/>
                <a:gd name="T8" fmla="*/ 1 w 536"/>
                <a:gd name="T9" fmla="*/ 2 h 533"/>
                <a:gd name="T10" fmla="*/ 2 w 536"/>
                <a:gd name="T11" fmla="*/ 1 h 533"/>
                <a:gd name="T12" fmla="*/ 2 w 536"/>
                <a:gd name="T13" fmla="*/ 1 h 533"/>
                <a:gd name="T14" fmla="*/ 2 w 536"/>
                <a:gd name="T15" fmla="*/ 1 h 533"/>
                <a:gd name="T16" fmla="*/ 3 w 536"/>
                <a:gd name="T17" fmla="*/ 1 h 533"/>
                <a:gd name="T18" fmla="*/ 3 w 536"/>
                <a:gd name="T19" fmla="*/ 1 h 533"/>
                <a:gd name="T20" fmla="*/ 3 w 536"/>
                <a:gd name="T21" fmla="*/ 1 h 533"/>
                <a:gd name="T22" fmla="*/ 4 w 536"/>
                <a:gd name="T23" fmla="*/ 1 h 533"/>
                <a:gd name="T24" fmla="*/ 4 w 536"/>
                <a:gd name="T25" fmla="*/ 1 h 533"/>
                <a:gd name="T26" fmla="*/ 4 w 536"/>
                <a:gd name="T27" fmla="*/ 1 h 533"/>
                <a:gd name="T28" fmla="*/ 4 w 536"/>
                <a:gd name="T29" fmla="*/ 1 h 533"/>
                <a:gd name="T30" fmla="*/ 5 w 536"/>
                <a:gd name="T31" fmla="*/ 1 h 533"/>
                <a:gd name="T32" fmla="*/ 5 w 536"/>
                <a:gd name="T33" fmla="*/ 1 h 533"/>
                <a:gd name="T34" fmla="*/ 4 w 536"/>
                <a:gd name="T35" fmla="*/ 1 h 533"/>
                <a:gd name="T36" fmla="*/ 4 w 536"/>
                <a:gd name="T37" fmla="*/ 2 h 533"/>
                <a:gd name="T38" fmla="*/ 4 w 536"/>
                <a:gd name="T39" fmla="*/ 2 h 533"/>
                <a:gd name="T40" fmla="*/ 4 w 536"/>
                <a:gd name="T41" fmla="*/ 2 h 533"/>
                <a:gd name="T42" fmla="*/ 4 w 536"/>
                <a:gd name="T43" fmla="*/ 3 h 533"/>
                <a:gd name="T44" fmla="*/ 4 w 536"/>
                <a:gd name="T45" fmla="*/ 3 h 533"/>
                <a:gd name="T46" fmla="*/ 4 w 536"/>
                <a:gd name="T47" fmla="*/ 4 h 533"/>
                <a:gd name="T48" fmla="*/ 4 w 536"/>
                <a:gd name="T49" fmla="*/ 4 h 533"/>
                <a:gd name="T50" fmla="*/ 4 w 536"/>
                <a:gd name="T51" fmla="*/ 4 h 533"/>
                <a:gd name="T52" fmla="*/ 4 w 536"/>
                <a:gd name="T53" fmla="*/ 4 h 533"/>
                <a:gd name="T54" fmla="*/ 4 w 536"/>
                <a:gd name="T55" fmla="*/ 5 h 533"/>
                <a:gd name="T56" fmla="*/ 4 w 536"/>
                <a:gd name="T57" fmla="*/ 5 h 533"/>
                <a:gd name="T58" fmla="*/ 4 w 536"/>
                <a:gd name="T59" fmla="*/ 4 h 533"/>
                <a:gd name="T60" fmla="*/ 4 w 536"/>
                <a:gd name="T61" fmla="*/ 4 h 533"/>
                <a:gd name="T62" fmla="*/ 4 w 536"/>
                <a:gd name="T63" fmla="*/ 4 h 533"/>
                <a:gd name="T64" fmla="*/ 3 w 536"/>
                <a:gd name="T65" fmla="*/ 4 h 533"/>
                <a:gd name="T66" fmla="*/ 3 w 536"/>
                <a:gd name="T67" fmla="*/ 4 h 533"/>
                <a:gd name="T68" fmla="*/ 3 w 536"/>
                <a:gd name="T69" fmla="*/ 4 h 533"/>
                <a:gd name="T70" fmla="*/ 2 w 536"/>
                <a:gd name="T71" fmla="*/ 4 h 533"/>
                <a:gd name="T72" fmla="*/ 2 w 536"/>
                <a:gd name="T73" fmla="*/ 4 h 533"/>
                <a:gd name="T74" fmla="*/ 2 w 536"/>
                <a:gd name="T75" fmla="*/ 3 h 533"/>
                <a:gd name="T76" fmla="*/ 2 w 536"/>
                <a:gd name="T77" fmla="*/ 3 h 533"/>
                <a:gd name="T78" fmla="*/ 2 w 536"/>
                <a:gd name="T79" fmla="*/ 3 h 533"/>
                <a:gd name="T80" fmla="*/ 2 w 536"/>
                <a:gd name="T81" fmla="*/ 4 h 533"/>
                <a:gd name="T82" fmla="*/ 1 w 536"/>
                <a:gd name="T83" fmla="*/ 3 h 533"/>
                <a:gd name="T84" fmla="*/ 0 w 536"/>
                <a:gd name="T85" fmla="*/ 3 h 533"/>
                <a:gd name="T86" fmla="*/ 1 w 536"/>
                <a:gd name="T87" fmla="*/ 3 h 53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536" h="533">
                  <a:moveTo>
                    <a:pt x="23" y="286"/>
                  </a:moveTo>
                  <a:cubicBezTo>
                    <a:pt x="26" y="292"/>
                    <a:pt x="30" y="298"/>
                    <a:pt x="35" y="295"/>
                  </a:cubicBezTo>
                  <a:cubicBezTo>
                    <a:pt x="42" y="290"/>
                    <a:pt x="45" y="285"/>
                    <a:pt x="47" y="282"/>
                  </a:cubicBezTo>
                  <a:cubicBezTo>
                    <a:pt x="49" y="279"/>
                    <a:pt x="53" y="273"/>
                    <a:pt x="57" y="276"/>
                  </a:cubicBezTo>
                  <a:cubicBezTo>
                    <a:pt x="60" y="280"/>
                    <a:pt x="64" y="272"/>
                    <a:pt x="64" y="275"/>
                  </a:cubicBezTo>
                  <a:cubicBezTo>
                    <a:pt x="65" y="279"/>
                    <a:pt x="58" y="283"/>
                    <a:pt x="61" y="290"/>
                  </a:cubicBezTo>
                  <a:cubicBezTo>
                    <a:pt x="63" y="296"/>
                    <a:pt x="65" y="294"/>
                    <a:pt x="69" y="293"/>
                  </a:cubicBezTo>
                  <a:cubicBezTo>
                    <a:pt x="73" y="293"/>
                    <a:pt x="84" y="282"/>
                    <a:pt x="90" y="276"/>
                  </a:cubicBezTo>
                  <a:cubicBezTo>
                    <a:pt x="95" y="270"/>
                    <a:pt x="100" y="268"/>
                    <a:pt x="105" y="265"/>
                  </a:cubicBezTo>
                  <a:cubicBezTo>
                    <a:pt x="109" y="262"/>
                    <a:pt x="112" y="260"/>
                    <a:pt x="112" y="254"/>
                  </a:cubicBezTo>
                  <a:cubicBezTo>
                    <a:pt x="113" y="248"/>
                    <a:pt x="110" y="243"/>
                    <a:pt x="111" y="235"/>
                  </a:cubicBezTo>
                  <a:cubicBezTo>
                    <a:pt x="112" y="226"/>
                    <a:pt x="107" y="226"/>
                    <a:pt x="114" y="216"/>
                  </a:cubicBezTo>
                  <a:cubicBezTo>
                    <a:pt x="122" y="205"/>
                    <a:pt x="123" y="201"/>
                    <a:pt x="128" y="195"/>
                  </a:cubicBezTo>
                  <a:cubicBezTo>
                    <a:pt x="133" y="190"/>
                    <a:pt x="131" y="185"/>
                    <a:pt x="142" y="181"/>
                  </a:cubicBezTo>
                  <a:cubicBezTo>
                    <a:pt x="152" y="178"/>
                    <a:pt x="155" y="174"/>
                    <a:pt x="157" y="170"/>
                  </a:cubicBezTo>
                  <a:cubicBezTo>
                    <a:pt x="159" y="165"/>
                    <a:pt x="158" y="161"/>
                    <a:pt x="159" y="154"/>
                  </a:cubicBezTo>
                  <a:cubicBezTo>
                    <a:pt x="160" y="147"/>
                    <a:pt x="162" y="138"/>
                    <a:pt x="162" y="130"/>
                  </a:cubicBezTo>
                  <a:cubicBezTo>
                    <a:pt x="162" y="123"/>
                    <a:pt x="165" y="118"/>
                    <a:pt x="167" y="113"/>
                  </a:cubicBezTo>
                  <a:cubicBezTo>
                    <a:pt x="169" y="108"/>
                    <a:pt x="172" y="104"/>
                    <a:pt x="170" y="100"/>
                  </a:cubicBezTo>
                  <a:cubicBezTo>
                    <a:pt x="169" y="95"/>
                    <a:pt x="179" y="75"/>
                    <a:pt x="181" y="72"/>
                  </a:cubicBezTo>
                  <a:cubicBezTo>
                    <a:pt x="183" y="69"/>
                    <a:pt x="184" y="59"/>
                    <a:pt x="181" y="55"/>
                  </a:cubicBezTo>
                  <a:cubicBezTo>
                    <a:pt x="181" y="35"/>
                    <a:pt x="190" y="16"/>
                    <a:pt x="207" y="12"/>
                  </a:cubicBezTo>
                  <a:cubicBezTo>
                    <a:pt x="224" y="8"/>
                    <a:pt x="233" y="25"/>
                    <a:pt x="234" y="29"/>
                  </a:cubicBezTo>
                  <a:cubicBezTo>
                    <a:pt x="235" y="32"/>
                    <a:pt x="242" y="35"/>
                    <a:pt x="246" y="35"/>
                  </a:cubicBezTo>
                  <a:cubicBezTo>
                    <a:pt x="251" y="34"/>
                    <a:pt x="272" y="38"/>
                    <a:pt x="276" y="38"/>
                  </a:cubicBezTo>
                  <a:cubicBezTo>
                    <a:pt x="280" y="39"/>
                    <a:pt x="282" y="40"/>
                    <a:pt x="286" y="40"/>
                  </a:cubicBezTo>
                  <a:cubicBezTo>
                    <a:pt x="290" y="40"/>
                    <a:pt x="295" y="32"/>
                    <a:pt x="297" y="21"/>
                  </a:cubicBezTo>
                  <a:cubicBezTo>
                    <a:pt x="299" y="11"/>
                    <a:pt x="303" y="21"/>
                    <a:pt x="308" y="21"/>
                  </a:cubicBezTo>
                  <a:cubicBezTo>
                    <a:pt x="312" y="21"/>
                    <a:pt x="316" y="27"/>
                    <a:pt x="321" y="25"/>
                  </a:cubicBezTo>
                  <a:cubicBezTo>
                    <a:pt x="325" y="23"/>
                    <a:pt x="328" y="25"/>
                    <a:pt x="330" y="25"/>
                  </a:cubicBezTo>
                  <a:cubicBezTo>
                    <a:pt x="332" y="25"/>
                    <a:pt x="335" y="14"/>
                    <a:pt x="339" y="12"/>
                  </a:cubicBezTo>
                  <a:cubicBezTo>
                    <a:pt x="343" y="9"/>
                    <a:pt x="368" y="10"/>
                    <a:pt x="369" y="5"/>
                  </a:cubicBezTo>
                  <a:cubicBezTo>
                    <a:pt x="371" y="0"/>
                    <a:pt x="376" y="7"/>
                    <a:pt x="378" y="8"/>
                  </a:cubicBezTo>
                  <a:cubicBezTo>
                    <a:pt x="380" y="9"/>
                    <a:pt x="385" y="10"/>
                    <a:pt x="388" y="8"/>
                  </a:cubicBezTo>
                  <a:cubicBezTo>
                    <a:pt x="392" y="5"/>
                    <a:pt x="396" y="10"/>
                    <a:pt x="401" y="12"/>
                  </a:cubicBezTo>
                  <a:cubicBezTo>
                    <a:pt x="406" y="15"/>
                    <a:pt x="413" y="13"/>
                    <a:pt x="415" y="10"/>
                  </a:cubicBezTo>
                  <a:cubicBezTo>
                    <a:pt x="417" y="8"/>
                    <a:pt x="425" y="10"/>
                    <a:pt x="425" y="10"/>
                  </a:cubicBezTo>
                  <a:cubicBezTo>
                    <a:pt x="425" y="10"/>
                    <a:pt x="434" y="18"/>
                    <a:pt x="438" y="23"/>
                  </a:cubicBezTo>
                  <a:cubicBezTo>
                    <a:pt x="443" y="28"/>
                    <a:pt x="442" y="29"/>
                    <a:pt x="449" y="29"/>
                  </a:cubicBezTo>
                  <a:cubicBezTo>
                    <a:pt x="456" y="30"/>
                    <a:pt x="456" y="29"/>
                    <a:pt x="462" y="22"/>
                  </a:cubicBezTo>
                  <a:cubicBezTo>
                    <a:pt x="467" y="15"/>
                    <a:pt x="470" y="28"/>
                    <a:pt x="475" y="29"/>
                  </a:cubicBezTo>
                  <a:cubicBezTo>
                    <a:pt x="480" y="31"/>
                    <a:pt x="483" y="29"/>
                    <a:pt x="484" y="22"/>
                  </a:cubicBezTo>
                  <a:cubicBezTo>
                    <a:pt x="484" y="15"/>
                    <a:pt x="487" y="23"/>
                    <a:pt x="490" y="23"/>
                  </a:cubicBezTo>
                  <a:cubicBezTo>
                    <a:pt x="493" y="23"/>
                    <a:pt x="492" y="27"/>
                    <a:pt x="494" y="33"/>
                  </a:cubicBezTo>
                  <a:cubicBezTo>
                    <a:pt x="495" y="39"/>
                    <a:pt x="500" y="38"/>
                    <a:pt x="506" y="37"/>
                  </a:cubicBezTo>
                  <a:cubicBezTo>
                    <a:pt x="511" y="35"/>
                    <a:pt x="517" y="51"/>
                    <a:pt x="517" y="51"/>
                  </a:cubicBezTo>
                  <a:cubicBezTo>
                    <a:pt x="522" y="55"/>
                    <a:pt x="522" y="55"/>
                    <a:pt x="522" y="55"/>
                  </a:cubicBezTo>
                  <a:cubicBezTo>
                    <a:pt x="522" y="55"/>
                    <a:pt x="521" y="65"/>
                    <a:pt x="522" y="68"/>
                  </a:cubicBezTo>
                  <a:cubicBezTo>
                    <a:pt x="523" y="71"/>
                    <a:pt x="526" y="75"/>
                    <a:pt x="524" y="77"/>
                  </a:cubicBezTo>
                  <a:cubicBezTo>
                    <a:pt x="521" y="80"/>
                    <a:pt x="520" y="81"/>
                    <a:pt x="522" y="83"/>
                  </a:cubicBezTo>
                  <a:cubicBezTo>
                    <a:pt x="524" y="85"/>
                    <a:pt x="531" y="87"/>
                    <a:pt x="533" y="88"/>
                  </a:cubicBezTo>
                  <a:cubicBezTo>
                    <a:pt x="534" y="90"/>
                    <a:pt x="536" y="95"/>
                    <a:pt x="533" y="97"/>
                  </a:cubicBezTo>
                  <a:cubicBezTo>
                    <a:pt x="531" y="99"/>
                    <a:pt x="520" y="109"/>
                    <a:pt x="517" y="112"/>
                  </a:cubicBezTo>
                  <a:cubicBezTo>
                    <a:pt x="514" y="116"/>
                    <a:pt x="502" y="136"/>
                    <a:pt x="499" y="142"/>
                  </a:cubicBezTo>
                  <a:cubicBezTo>
                    <a:pt x="496" y="148"/>
                    <a:pt x="491" y="150"/>
                    <a:pt x="491" y="159"/>
                  </a:cubicBezTo>
                  <a:cubicBezTo>
                    <a:pt x="491" y="168"/>
                    <a:pt x="488" y="174"/>
                    <a:pt x="489" y="180"/>
                  </a:cubicBezTo>
                  <a:cubicBezTo>
                    <a:pt x="489" y="186"/>
                    <a:pt x="490" y="189"/>
                    <a:pt x="489" y="192"/>
                  </a:cubicBezTo>
                  <a:cubicBezTo>
                    <a:pt x="487" y="194"/>
                    <a:pt x="489" y="196"/>
                    <a:pt x="484" y="197"/>
                  </a:cubicBezTo>
                  <a:cubicBezTo>
                    <a:pt x="479" y="199"/>
                    <a:pt x="474" y="198"/>
                    <a:pt x="475" y="204"/>
                  </a:cubicBezTo>
                  <a:cubicBezTo>
                    <a:pt x="476" y="210"/>
                    <a:pt x="477" y="210"/>
                    <a:pt x="473" y="214"/>
                  </a:cubicBezTo>
                  <a:cubicBezTo>
                    <a:pt x="470" y="219"/>
                    <a:pt x="468" y="221"/>
                    <a:pt x="469" y="224"/>
                  </a:cubicBezTo>
                  <a:cubicBezTo>
                    <a:pt x="471" y="226"/>
                    <a:pt x="469" y="228"/>
                    <a:pt x="472" y="229"/>
                  </a:cubicBezTo>
                  <a:cubicBezTo>
                    <a:pt x="476" y="230"/>
                    <a:pt x="477" y="243"/>
                    <a:pt x="477" y="243"/>
                  </a:cubicBezTo>
                  <a:cubicBezTo>
                    <a:pt x="477" y="243"/>
                    <a:pt x="480" y="257"/>
                    <a:pt x="480" y="264"/>
                  </a:cubicBezTo>
                  <a:cubicBezTo>
                    <a:pt x="479" y="270"/>
                    <a:pt x="483" y="275"/>
                    <a:pt x="482" y="284"/>
                  </a:cubicBezTo>
                  <a:cubicBezTo>
                    <a:pt x="482" y="293"/>
                    <a:pt x="482" y="297"/>
                    <a:pt x="484" y="306"/>
                  </a:cubicBezTo>
                  <a:cubicBezTo>
                    <a:pt x="485" y="316"/>
                    <a:pt x="489" y="320"/>
                    <a:pt x="489" y="325"/>
                  </a:cubicBezTo>
                  <a:cubicBezTo>
                    <a:pt x="489" y="330"/>
                    <a:pt x="485" y="330"/>
                    <a:pt x="487" y="335"/>
                  </a:cubicBezTo>
                  <a:cubicBezTo>
                    <a:pt x="489" y="340"/>
                    <a:pt x="496" y="343"/>
                    <a:pt x="500" y="348"/>
                  </a:cubicBezTo>
                  <a:cubicBezTo>
                    <a:pt x="505" y="353"/>
                    <a:pt x="510" y="359"/>
                    <a:pt x="511" y="362"/>
                  </a:cubicBezTo>
                  <a:cubicBezTo>
                    <a:pt x="513" y="365"/>
                    <a:pt x="521" y="388"/>
                    <a:pt x="521" y="388"/>
                  </a:cubicBezTo>
                  <a:cubicBezTo>
                    <a:pt x="521" y="388"/>
                    <a:pt x="474" y="387"/>
                    <a:pt x="471" y="391"/>
                  </a:cubicBezTo>
                  <a:cubicBezTo>
                    <a:pt x="468" y="395"/>
                    <a:pt x="470" y="406"/>
                    <a:pt x="470" y="406"/>
                  </a:cubicBezTo>
                  <a:cubicBezTo>
                    <a:pt x="470" y="406"/>
                    <a:pt x="460" y="415"/>
                    <a:pt x="456" y="415"/>
                  </a:cubicBezTo>
                  <a:cubicBezTo>
                    <a:pt x="456" y="415"/>
                    <a:pt x="459" y="422"/>
                    <a:pt x="460" y="428"/>
                  </a:cubicBezTo>
                  <a:cubicBezTo>
                    <a:pt x="462" y="434"/>
                    <a:pt x="458" y="436"/>
                    <a:pt x="459" y="444"/>
                  </a:cubicBezTo>
                  <a:cubicBezTo>
                    <a:pt x="459" y="451"/>
                    <a:pt x="465" y="454"/>
                    <a:pt x="462" y="460"/>
                  </a:cubicBezTo>
                  <a:cubicBezTo>
                    <a:pt x="459" y="466"/>
                    <a:pt x="456" y="469"/>
                    <a:pt x="454" y="474"/>
                  </a:cubicBezTo>
                  <a:cubicBezTo>
                    <a:pt x="453" y="478"/>
                    <a:pt x="454" y="472"/>
                    <a:pt x="453" y="478"/>
                  </a:cubicBezTo>
                  <a:cubicBezTo>
                    <a:pt x="452" y="484"/>
                    <a:pt x="459" y="483"/>
                    <a:pt x="462" y="489"/>
                  </a:cubicBezTo>
                  <a:cubicBezTo>
                    <a:pt x="465" y="495"/>
                    <a:pt x="472" y="495"/>
                    <a:pt x="475" y="499"/>
                  </a:cubicBezTo>
                  <a:cubicBezTo>
                    <a:pt x="478" y="504"/>
                    <a:pt x="481" y="501"/>
                    <a:pt x="481" y="501"/>
                  </a:cubicBezTo>
                  <a:cubicBezTo>
                    <a:pt x="490" y="503"/>
                    <a:pt x="490" y="503"/>
                    <a:pt x="490" y="503"/>
                  </a:cubicBezTo>
                  <a:cubicBezTo>
                    <a:pt x="490" y="503"/>
                    <a:pt x="493" y="510"/>
                    <a:pt x="493" y="515"/>
                  </a:cubicBezTo>
                  <a:cubicBezTo>
                    <a:pt x="493" y="520"/>
                    <a:pt x="496" y="522"/>
                    <a:pt x="492" y="526"/>
                  </a:cubicBezTo>
                  <a:cubicBezTo>
                    <a:pt x="487" y="529"/>
                    <a:pt x="481" y="533"/>
                    <a:pt x="478" y="531"/>
                  </a:cubicBezTo>
                  <a:cubicBezTo>
                    <a:pt x="475" y="529"/>
                    <a:pt x="472" y="518"/>
                    <a:pt x="468" y="521"/>
                  </a:cubicBezTo>
                  <a:cubicBezTo>
                    <a:pt x="465" y="524"/>
                    <a:pt x="461" y="527"/>
                    <a:pt x="459" y="522"/>
                  </a:cubicBezTo>
                  <a:cubicBezTo>
                    <a:pt x="458" y="518"/>
                    <a:pt x="459" y="510"/>
                    <a:pt x="456" y="510"/>
                  </a:cubicBezTo>
                  <a:cubicBezTo>
                    <a:pt x="454" y="510"/>
                    <a:pt x="452" y="505"/>
                    <a:pt x="449" y="505"/>
                  </a:cubicBezTo>
                  <a:cubicBezTo>
                    <a:pt x="446" y="505"/>
                    <a:pt x="440" y="498"/>
                    <a:pt x="440" y="498"/>
                  </a:cubicBezTo>
                  <a:cubicBezTo>
                    <a:pt x="440" y="498"/>
                    <a:pt x="435" y="499"/>
                    <a:pt x="432" y="499"/>
                  </a:cubicBezTo>
                  <a:cubicBezTo>
                    <a:pt x="429" y="499"/>
                    <a:pt x="424" y="497"/>
                    <a:pt x="424" y="490"/>
                  </a:cubicBezTo>
                  <a:cubicBezTo>
                    <a:pt x="423" y="483"/>
                    <a:pt x="422" y="476"/>
                    <a:pt x="419" y="476"/>
                  </a:cubicBezTo>
                  <a:cubicBezTo>
                    <a:pt x="416" y="476"/>
                    <a:pt x="412" y="478"/>
                    <a:pt x="412" y="484"/>
                  </a:cubicBezTo>
                  <a:cubicBezTo>
                    <a:pt x="412" y="490"/>
                    <a:pt x="411" y="485"/>
                    <a:pt x="404" y="488"/>
                  </a:cubicBezTo>
                  <a:cubicBezTo>
                    <a:pt x="398" y="491"/>
                    <a:pt x="396" y="477"/>
                    <a:pt x="390" y="482"/>
                  </a:cubicBezTo>
                  <a:cubicBezTo>
                    <a:pt x="384" y="486"/>
                    <a:pt x="380" y="487"/>
                    <a:pt x="376" y="486"/>
                  </a:cubicBezTo>
                  <a:cubicBezTo>
                    <a:pt x="372" y="484"/>
                    <a:pt x="371" y="483"/>
                    <a:pt x="370" y="480"/>
                  </a:cubicBezTo>
                  <a:cubicBezTo>
                    <a:pt x="369" y="477"/>
                    <a:pt x="369" y="467"/>
                    <a:pt x="366" y="469"/>
                  </a:cubicBezTo>
                  <a:cubicBezTo>
                    <a:pt x="363" y="472"/>
                    <a:pt x="355" y="475"/>
                    <a:pt x="355" y="475"/>
                  </a:cubicBezTo>
                  <a:cubicBezTo>
                    <a:pt x="355" y="475"/>
                    <a:pt x="352" y="475"/>
                    <a:pt x="349" y="474"/>
                  </a:cubicBezTo>
                  <a:cubicBezTo>
                    <a:pt x="346" y="473"/>
                    <a:pt x="343" y="473"/>
                    <a:pt x="340" y="469"/>
                  </a:cubicBezTo>
                  <a:cubicBezTo>
                    <a:pt x="337" y="466"/>
                    <a:pt x="326" y="467"/>
                    <a:pt x="326" y="467"/>
                  </a:cubicBezTo>
                  <a:cubicBezTo>
                    <a:pt x="309" y="466"/>
                    <a:pt x="309" y="466"/>
                    <a:pt x="309" y="466"/>
                  </a:cubicBezTo>
                  <a:cubicBezTo>
                    <a:pt x="309" y="466"/>
                    <a:pt x="285" y="469"/>
                    <a:pt x="283" y="472"/>
                  </a:cubicBezTo>
                  <a:cubicBezTo>
                    <a:pt x="281" y="475"/>
                    <a:pt x="278" y="466"/>
                    <a:pt x="280" y="461"/>
                  </a:cubicBezTo>
                  <a:cubicBezTo>
                    <a:pt x="282" y="455"/>
                    <a:pt x="283" y="450"/>
                    <a:pt x="281" y="444"/>
                  </a:cubicBezTo>
                  <a:cubicBezTo>
                    <a:pt x="279" y="437"/>
                    <a:pt x="274" y="433"/>
                    <a:pt x="273" y="430"/>
                  </a:cubicBezTo>
                  <a:cubicBezTo>
                    <a:pt x="271" y="427"/>
                    <a:pt x="268" y="424"/>
                    <a:pt x="269" y="419"/>
                  </a:cubicBezTo>
                  <a:cubicBezTo>
                    <a:pt x="270" y="414"/>
                    <a:pt x="273" y="406"/>
                    <a:pt x="273" y="401"/>
                  </a:cubicBezTo>
                  <a:cubicBezTo>
                    <a:pt x="273" y="397"/>
                    <a:pt x="274" y="387"/>
                    <a:pt x="270" y="384"/>
                  </a:cubicBezTo>
                  <a:cubicBezTo>
                    <a:pt x="267" y="382"/>
                    <a:pt x="265" y="376"/>
                    <a:pt x="267" y="373"/>
                  </a:cubicBezTo>
                  <a:cubicBezTo>
                    <a:pt x="268" y="369"/>
                    <a:pt x="271" y="365"/>
                    <a:pt x="270" y="363"/>
                  </a:cubicBezTo>
                  <a:cubicBezTo>
                    <a:pt x="270" y="361"/>
                    <a:pt x="268" y="359"/>
                    <a:pt x="268" y="359"/>
                  </a:cubicBezTo>
                  <a:cubicBezTo>
                    <a:pt x="234" y="360"/>
                    <a:pt x="234" y="360"/>
                    <a:pt x="234" y="360"/>
                  </a:cubicBezTo>
                  <a:cubicBezTo>
                    <a:pt x="237" y="349"/>
                    <a:pt x="237" y="349"/>
                    <a:pt x="237" y="349"/>
                  </a:cubicBezTo>
                  <a:cubicBezTo>
                    <a:pt x="227" y="349"/>
                    <a:pt x="227" y="349"/>
                    <a:pt x="227" y="349"/>
                  </a:cubicBezTo>
                  <a:cubicBezTo>
                    <a:pt x="227" y="349"/>
                    <a:pt x="226" y="353"/>
                    <a:pt x="220" y="354"/>
                  </a:cubicBezTo>
                  <a:cubicBezTo>
                    <a:pt x="214" y="354"/>
                    <a:pt x="205" y="352"/>
                    <a:pt x="205" y="352"/>
                  </a:cubicBezTo>
                  <a:cubicBezTo>
                    <a:pt x="205" y="352"/>
                    <a:pt x="208" y="361"/>
                    <a:pt x="205" y="368"/>
                  </a:cubicBezTo>
                  <a:cubicBezTo>
                    <a:pt x="202" y="376"/>
                    <a:pt x="191" y="382"/>
                    <a:pt x="191" y="382"/>
                  </a:cubicBezTo>
                  <a:cubicBezTo>
                    <a:pt x="191" y="382"/>
                    <a:pt x="177" y="377"/>
                    <a:pt x="169" y="380"/>
                  </a:cubicBezTo>
                  <a:cubicBezTo>
                    <a:pt x="161" y="383"/>
                    <a:pt x="149" y="387"/>
                    <a:pt x="143" y="374"/>
                  </a:cubicBezTo>
                  <a:cubicBezTo>
                    <a:pt x="137" y="361"/>
                    <a:pt x="137" y="349"/>
                    <a:pt x="129" y="345"/>
                  </a:cubicBezTo>
                  <a:cubicBezTo>
                    <a:pt x="121" y="341"/>
                    <a:pt x="131" y="327"/>
                    <a:pt x="123" y="323"/>
                  </a:cubicBezTo>
                  <a:cubicBezTo>
                    <a:pt x="115" y="319"/>
                    <a:pt x="21" y="321"/>
                    <a:pt x="21" y="321"/>
                  </a:cubicBezTo>
                  <a:cubicBezTo>
                    <a:pt x="5" y="327"/>
                    <a:pt x="5" y="327"/>
                    <a:pt x="5" y="327"/>
                  </a:cubicBezTo>
                  <a:cubicBezTo>
                    <a:pt x="0" y="319"/>
                    <a:pt x="0" y="319"/>
                    <a:pt x="0" y="319"/>
                  </a:cubicBezTo>
                  <a:cubicBezTo>
                    <a:pt x="0" y="319"/>
                    <a:pt x="7" y="322"/>
                    <a:pt x="8" y="316"/>
                  </a:cubicBezTo>
                  <a:cubicBezTo>
                    <a:pt x="10" y="309"/>
                    <a:pt x="7" y="297"/>
                    <a:pt x="11" y="296"/>
                  </a:cubicBezTo>
                  <a:lnTo>
                    <a:pt x="23" y="286"/>
                  </a:lnTo>
                  <a:close/>
                </a:path>
              </a:pathLst>
            </a:custGeom>
            <a:solidFill>
              <a:srgbClr val="DDDDDD">
                <a:alpha val="30000"/>
              </a:srgbClr>
            </a:solidFill>
            <a:ln w="3175" cap="rnd">
              <a:noFill/>
              <a:prstDash val="solid"/>
              <a:round/>
              <a:headEnd/>
              <a:tailEnd/>
            </a:ln>
          </p:spPr>
          <p:txBody>
            <a:bodyPr/>
            <a:lstStyle/>
            <a:p>
              <a:endParaRPr lang="en-US"/>
            </a:p>
          </p:txBody>
        </p:sp>
        <p:sp>
          <p:nvSpPr>
            <p:cNvPr id="336" name="Freeform 439"/>
            <p:cNvSpPr>
              <a:spLocks/>
            </p:cNvSpPr>
            <p:nvPr/>
          </p:nvSpPr>
          <p:spPr bwMode="auto">
            <a:xfrm>
              <a:off x="4194175" y="4621213"/>
              <a:ext cx="26988" cy="42862"/>
            </a:xfrm>
            <a:custGeom>
              <a:avLst/>
              <a:gdLst>
                <a:gd name="T0" fmla="*/ 0 w 29"/>
                <a:gd name="T1" fmla="*/ 1 h 48"/>
                <a:gd name="T2" fmla="*/ 1 w 29"/>
                <a:gd name="T3" fmla="*/ 1 h 48"/>
                <a:gd name="T4" fmla="*/ 1 w 29"/>
                <a:gd name="T5" fmla="*/ 1 h 48"/>
                <a:gd name="T6" fmla="*/ 1 w 29"/>
                <a:gd name="T7" fmla="*/ 1 h 48"/>
                <a:gd name="T8" fmla="*/ 1 w 29"/>
                <a:gd name="T9" fmla="*/ 1 h 48"/>
                <a:gd name="T10" fmla="*/ 1 w 29"/>
                <a:gd name="T11" fmla="*/ 1 h 48"/>
                <a:gd name="T12" fmla="*/ 1 w 29"/>
                <a:gd name="T13" fmla="*/ 1 h 48"/>
                <a:gd name="T14" fmla="*/ 1 w 29"/>
                <a:gd name="T15" fmla="*/ 1 h 48"/>
                <a:gd name="T16" fmla="*/ 0 w 29"/>
                <a:gd name="T17" fmla="*/ 1 h 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48">
                  <a:moveTo>
                    <a:pt x="0" y="25"/>
                  </a:moveTo>
                  <a:cubicBezTo>
                    <a:pt x="0" y="25"/>
                    <a:pt x="7" y="18"/>
                    <a:pt x="11" y="14"/>
                  </a:cubicBezTo>
                  <a:cubicBezTo>
                    <a:pt x="15" y="10"/>
                    <a:pt x="21" y="0"/>
                    <a:pt x="25" y="6"/>
                  </a:cubicBezTo>
                  <a:cubicBezTo>
                    <a:pt x="26" y="8"/>
                    <a:pt x="28" y="10"/>
                    <a:pt x="29" y="13"/>
                  </a:cubicBezTo>
                  <a:cubicBezTo>
                    <a:pt x="19" y="22"/>
                    <a:pt x="19" y="22"/>
                    <a:pt x="19" y="22"/>
                  </a:cubicBezTo>
                  <a:cubicBezTo>
                    <a:pt x="19" y="22"/>
                    <a:pt x="15" y="24"/>
                    <a:pt x="15" y="28"/>
                  </a:cubicBezTo>
                  <a:cubicBezTo>
                    <a:pt x="15" y="32"/>
                    <a:pt x="16" y="43"/>
                    <a:pt x="12" y="46"/>
                  </a:cubicBezTo>
                  <a:cubicBezTo>
                    <a:pt x="9" y="48"/>
                    <a:pt x="6" y="46"/>
                    <a:pt x="6" y="46"/>
                  </a:cubicBezTo>
                  <a:cubicBezTo>
                    <a:pt x="6" y="46"/>
                    <a:pt x="3" y="29"/>
                    <a:pt x="0" y="25"/>
                  </a:cubicBezTo>
                  <a:close/>
                </a:path>
              </a:pathLst>
            </a:custGeom>
            <a:solidFill>
              <a:srgbClr val="DDDDDD">
                <a:alpha val="30000"/>
              </a:srgbClr>
            </a:solidFill>
            <a:ln w="3175" cap="rnd">
              <a:noFill/>
              <a:prstDash val="solid"/>
              <a:round/>
              <a:headEnd/>
              <a:tailEnd/>
            </a:ln>
          </p:spPr>
          <p:txBody>
            <a:bodyPr/>
            <a:lstStyle/>
            <a:p>
              <a:endParaRPr lang="en-US"/>
            </a:p>
          </p:txBody>
        </p:sp>
        <p:sp>
          <p:nvSpPr>
            <p:cNvPr id="337" name="Freeform 440"/>
            <p:cNvSpPr>
              <a:spLocks/>
            </p:cNvSpPr>
            <p:nvPr/>
          </p:nvSpPr>
          <p:spPr bwMode="auto">
            <a:xfrm>
              <a:off x="4191000" y="4662488"/>
              <a:ext cx="298450" cy="311150"/>
            </a:xfrm>
            <a:custGeom>
              <a:avLst/>
              <a:gdLst>
                <a:gd name="T0" fmla="*/ 1 w 337"/>
                <a:gd name="T1" fmla="*/ 1 h 351"/>
                <a:gd name="T2" fmla="*/ 1 w 337"/>
                <a:gd name="T3" fmla="*/ 1 h 351"/>
                <a:gd name="T4" fmla="*/ 1 w 337"/>
                <a:gd name="T5" fmla="*/ 1 h 351"/>
                <a:gd name="T6" fmla="*/ 1 w 337"/>
                <a:gd name="T7" fmla="*/ 1 h 351"/>
                <a:gd name="T8" fmla="*/ 1 w 337"/>
                <a:gd name="T9" fmla="*/ 1 h 351"/>
                <a:gd name="T10" fmla="*/ 2 w 337"/>
                <a:gd name="T11" fmla="*/ 1 h 351"/>
                <a:gd name="T12" fmla="*/ 2 w 337"/>
                <a:gd name="T13" fmla="*/ 1 h 351"/>
                <a:gd name="T14" fmla="*/ 2 w 337"/>
                <a:gd name="T15" fmla="*/ 1 h 351"/>
                <a:gd name="T16" fmla="*/ 2 w 337"/>
                <a:gd name="T17" fmla="*/ 1 h 351"/>
                <a:gd name="T18" fmla="*/ 2 w 337"/>
                <a:gd name="T19" fmla="*/ 1 h 351"/>
                <a:gd name="T20" fmla="*/ 2 w 337"/>
                <a:gd name="T21" fmla="*/ 1 h 351"/>
                <a:gd name="T22" fmla="*/ 2 w 337"/>
                <a:gd name="T23" fmla="*/ 1 h 351"/>
                <a:gd name="T24" fmla="*/ 2 w 337"/>
                <a:gd name="T25" fmla="*/ 1 h 351"/>
                <a:gd name="T26" fmla="*/ 2 w 337"/>
                <a:gd name="T27" fmla="*/ 1 h 351"/>
                <a:gd name="T28" fmla="*/ 2 w 337"/>
                <a:gd name="T29" fmla="*/ 1 h 351"/>
                <a:gd name="T30" fmla="*/ 2 w 337"/>
                <a:gd name="T31" fmla="*/ 1 h 351"/>
                <a:gd name="T32" fmla="*/ 2 w 337"/>
                <a:gd name="T33" fmla="*/ 1 h 351"/>
                <a:gd name="T34" fmla="*/ 2 w 337"/>
                <a:gd name="T35" fmla="*/ 1 h 351"/>
                <a:gd name="T36" fmla="*/ 2 w 337"/>
                <a:gd name="T37" fmla="*/ 1 h 351"/>
                <a:gd name="T38" fmla="*/ 2 w 337"/>
                <a:gd name="T39" fmla="*/ 1 h 351"/>
                <a:gd name="T40" fmla="*/ 3 w 337"/>
                <a:gd name="T41" fmla="*/ 1 h 351"/>
                <a:gd name="T42" fmla="*/ 3 w 337"/>
                <a:gd name="T43" fmla="*/ 1 h 351"/>
                <a:gd name="T44" fmla="*/ 3 w 337"/>
                <a:gd name="T45" fmla="*/ 1 h 351"/>
                <a:gd name="T46" fmla="*/ 3 w 337"/>
                <a:gd name="T47" fmla="*/ 1 h 351"/>
                <a:gd name="T48" fmla="*/ 3 w 337"/>
                <a:gd name="T49" fmla="*/ 1 h 351"/>
                <a:gd name="T50" fmla="*/ 3 w 337"/>
                <a:gd name="T51" fmla="*/ 2 h 351"/>
                <a:gd name="T52" fmla="*/ 2 w 337"/>
                <a:gd name="T53" fmla="*/ 2 h 351"/>
                <a:gd name="T54" fmla="*/ 2 w 337"/>
                <a:gd name="T55" fmla="*/ 3 h 351"/>
                <a:gd name="T56" fmla="*/ 3 w 337"/>
                <a:gd name="T57" fmla="*/ 3 h 351"/>
                <a:gd name="T58" fmla="*/ 3 w 337"/>
                <a:gd name="T59" fmla="*/ 3 h 351"/>
                <a:gd name="T60" fmla="*/ 2 w 337"/>
                <a:gd name="T61" fmla="*/ 3 h 351"/>
                <a:gd name="T62" fmla="*/ 2 w 337"/>
                <a:gd name="T63" fmla="*/ 3 h 351"/>
                <a:gd name="T64" fmla="*/ 2 w 337"/>
                <a:gd name="T65" fmla="*/ 3 h 351"/>
                <a:gd name="T66" fmla="*/ 1 w 337"/>
                <a:gd name="T67" fmla="*/ 3 h 351"/>
                <a:gd name="T68" fmla="*/ 1 w 337"/>
                <a:gd name="T69" fmla="*/ 3 h 351"/>
                <a:gd name="T70" fmla="*/ 1 w 337"/>
                <a:gd name="T71" fmla="*/ 3 h 351"/>
                <a:gd name="T72" fmla="*/ 1 w 337"/>
                <a:gd name="T73" fmla="*/ 3 h 351"/>
                <a:gd name="T74" fmla="*/ 1 w 337"/>
                <a:gd name="T75" fmla="*/ 3 h 351"/>
                <a:gd name="T76" fmla="*/ 1 w 337"/>
                <a:gd name="T77" fmla="*/ 2 h 351"/>
                <a:gd name="T78" fmla="*/ 1 w 337"/>
                <a:gd name="T79" fmla="*/ 2 h 351"/>
                <a:gd name="T80" fmla="*/ 1 w 337"/>
                <a:gd name="T81" fmla="*/ 2 h 351"/>
                <a:gd name="T82" fmla="*/ 1 w 337"/>
                <a:gd name="T83" fmla="*/ 2 h 351"/>
                <a:gd name="T84" fmla="*/ 1 w 337"/>
                <a:gd name="T85" fmla="*/ 2 h 351"/>
                <a:gd name="T86" fmla="*/ 1 w 337"/>
                <a:gd name="T87" fmla="*/ 2 h 351"/>
                <a:gd name="T88" fmla="*/ 1 w 337"/>
                <a:gd name="T89" fmla="*/ 2 h 351"/>
                <a:gd name="T90" fmla="*/ 1 w 337"/>
                <a:gd name="T91" fmla="*/ 2 h 351"/>
                <a:gd name="T92" fmla="*/ 1 w 337"/>
                <a:gd name="T93" fmla="*/ 1 h 351"/>
                <a:gd name="T94" fmla="*/ 1 w 337"/>
                <a:gd name="T95" fmla="*/ 1 h 351"/>
                <a:gd name="T96" fmla="*/ 1 w 337"/>
                <a:gd name="T97" fmla="*/ 1 h 351"/>
                <a:gd name="T98" fmla="*/ 1 w 337"/>
                <a:gd name="T99" fmla="*/ 1 h 351"/>
                <a:gd name="T100" fmla="*/ 1 w 337"/>
                <a:gd name="T101" fmla="*/ 1 h 35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37" h="351">
                  <a:moveTo>
                    <a:pt x="15" y="8"/>
                  </a:moveTo>
                  <a:cubicBezTo>
                    <a:pt x="31" y="2"/>
                    <a:pt x="31" y="2"/>
                    <a:pt x="31" y="2"/>
                  </a:cubicBezTo>
                  <a:cubicBezTo>
                    <a:pt x="31" y="2"/>
                    <a:pt x="125" y="0"/>
                    <a:pt x="133" y="4"/>
                  </a:cubicBezTo>
                  <a:cubicBezTo>
                    <a:pt x="141" y="8"/>
                    <a:pt x="131" y="22"/>
                    <a:pt x="139" y="26"/>
                  </a:cubicBezTo>
                  <a:cubicBezTo>
                    <a:pt x="147" y="30"/>
                    <a:pt x="147" y="42"/>
                    <a:pt x="153" y="55"/>
                  </a:cubicBezTo>
                  <a:cubicBezTo>
                    <a:pt x="159" y="68"/>
                    <a:pt x="171" y="64"/>
                    <a:pt x="179" y="61"/>
                  </a:cubicBezTo>
                  <a:cubicBezTo>
                    <a:pt x="187" y="58"/>
                    <a:pt x="201" y="63"/>
                    <a:pt x="201" y="63"/>
                  </a:cubicBezTo>
                  <a:cubicBezTo>
                    <a:pt x="201" y="63"/>
                    <a:pt x="212" y="57"/>
                    <a:pt x="215" y="49"/>
                  </a:cubicBezTo>
                  <a:cubicBezTo>
                    <a:pt x="218" y="42"/>
                    <a:pt x="215" y="33"/>
                    <a:pt x="215" y="33"/>
                  </a:cubicBezTo>
                  <a:cubicBezTo>
                    <a:pt x="215" y="33"/>
                    <a:pt x="224" y="35"/>
                    <a:pt x="230" y="35"/>
                  </a:cubicBezTo>
                  <a:cubicBezTo>
                    <a:pt x="236" y="34"/>
                    <a:pt x="237" y="30"/>
                    <a:pt x="237" y="30"/>
                  </a:cubicBezTo>
                  <a:cubicBezTo>
                    <a:pt x="247" y="30"/>
                    <a:pt x="247" y="30"/>
                    <a:pt x="247" y="30"/>
                  </a:cubicBezTo>
                  <a:cubicBezTo>
                    <a:pt x="244" y="41"/>
                    <a:pt x="244" y="41"/>
                    <a:pt x="244" y="41"/>
                  </a:cubicBezTo>
                  <a:cubicBezTo>
                    <a:pt x="278" y="40"/>
                    <a:pt x="278" y="40"/>
                    <a:pt x="278" y="40"/>
                  </a:cubicBezTo>
                  <a:cubicBezTo>
                    <a:pt x="278" y="40"/>
                    <a:pt x="280" y="42"/>
                    <a:pt x="280" y="44"/>
                  </a:cubicBezTo>
                  <a:cubicBezTo>
                    <a:pt x="281" y="46"/>
                    <a:pt x="278" y="50"/>
                    <a:pt x="277" y="54"/>
                  </a:cubicBezTo>
                  <a:cubicBezTo>
                    <a:pt x="275" y="57"/>
                    <a:pt x="277" y="63"/>
                    <a:pt x="280" y="65"/>
                  </a:cubicBezTo>
                  <a:cubicBezTo>
                    <a:pt x="284" y="68"/>
                    <a:pt x="283" y="78"/>
                    <a:pt x="283" y="82"/>
                  </a:cubicBezTo>
                  <a:cubicBezTo>
                    <a:pt x="283" y="87"/>
                    <a:pt x="280" y="95"/>
                    <a:pt x="279" y="100"/>
                  </a:cubicBezTo>
                  <a:cubicBezTo>
                    <a:pt x="278" y="105"/>
                    <a:pt x="281" y="108"/>
                    <a:pt x="283" y="111"/>
                  </a:cubicBezTo>
                  <a:cubicBezTo>
                    <a:pt x="284" y="114"/>
                    <a:pt x="289" y="118"/>
                    <a:pt x="291" y="125"/>
                  </a:cubicBezTo>
                  <a:cubicBezTo>
                    <a:pt x="293" y="131"/>
                    <a:pt x="292" y="136"/>
                    <a:pt x="290" y="142"/>
                  </a:cubicBezTo>
                  <a:cubicBezTo>
                    <a:pt x="288" y="147"/>
                    <a:pt x="291" y="156"/>
                    <a:pt x="293" y="153"/>
                  </a:cubicBezTo>
                  <a:cubicBezTo>
                    <a:pt x="295" y="150"/>
                    <a:pt x="319" y="147"/>
                    <a:pt x="319" y="147"/>
                  </a:cubicBezTo>
                  <a:cubicBezTo>
                    <a:pt x="336" y="148"/>
                    <a:pt x="336" y="148"/>
                    <a:pt x="336" y="148"/>
                  </a:cubicBezTo>
                  <a:cubicBezTo>
                    <a:pt x="337" y="201"/>
                    <a:pt x="337" y="201"/>
                    <a:pt x="337" y="201"/>
                  </a:cubicBezTo>
                  <a:cubicBezTo>
                    <a:pt x="283" y="203"/>
                    <a:pt x="283" y="203"/>
                    <a:pt x="283" y="203"/>
                  </a:cubicBezTo>
                  <a:cubicBezTo>
                    <a:pt x="283" y="290"/>
                    <a:pt x="283" y="290"/>
                    <a:pt x="283" y="290"/>
                  </a:cubicBezTo>
                  <a:cubicBezTo>
                    <a:pt x="283" y="290"/>
                    <a:pt x="282" y="295"/>
                    <a:pt x="289" y="302"/>
                  </a:cubicBezTo>
                  <a:cubicBezTo>
                    <a:pt x="296" y="310"/>
                    <a:pt x="319" y="332"/>
                    <a:pt x="319" y="332"/>
                  </a:cubicBezTo>
                  <a:cubicBezTo>
                    <a:pt x="319" y="332"/>
                    <a:pt x="263" y="351"/>
                    <a:pt x="244" y="343"/>
                  </a:cubicBezTo>
                  <a:cubicBezTo>
                    <a:pt x="225" y="335"/>
                    <a:pt x="210" y="338"/>
                    <a:pt x="203" y="337"/>
                  </a:cubicBezTo>
                  <a:cubicBezTo>
                    <a:pt x="196" y="336"/>
                    <a:pt x="185" y="333"/>
                    <a:pt x="186" y="325"/>
                  </a:cubicBezTo>
                  <a:cubicBezTo>
                    <a:pt x="63" y="323"/>
                    <a:pt x="63" y="323"/>
                    <a:pt x="63" y="323"/>
                  </a:cubicBezTo>
                  <a:cubicBezTo>
                    <a:pt x="63" y="323"/>
                    <a:pt x="49" y="309"/>
                    <a:pt x="41" y="312"/>
                  </a:cubicBezTo>
                  <a:cubicBezTo>
                    <a:pt x="32" y="314"/>
                    <a:pt x="29" y="320"/>
                    <a:pt x="21" y="319"/>
                  </a:cubicBezTo>
                  <a:cubicBezTo>
                    <a:pt x="14" y="318"/>
                    <a:pt x="1" y="318"/>
                    <a:pt x="1" y="320"/>
                  </a:cubicBezTo>
                  <a:cubicBezTo>
                    <a:pt x="1" y="320"/>
                    <a:pt x="0" y="303"/>
                    <a:pt x="2" y="293"/>
                  </a:cubicBezTo>
                  <a:cubicBezTo>
                    <a:pt x="4" y="284"/>
                    <a:pt x="8" y="275"/>
                    <a:pt x="9" y="268"/>
                  </a:cubicBezTo>
                  <a:cubicBezTo>
                    <a:pt x="10" y="260"/>
                    <a:pt x="7" y="259"/>
                    <a:pt x="9" y="253"/>
                  </a:cubicBezTo>
                  <a:cubicBezTo>
                    <a:pt x="11" y="247"/>
                    <a:pt x="15" y="241"/>
                    <a:pt x="18" y="235"/>
                  </a:cubicBezTo>
                  <a:cubicBezTo>
                    <a:pt x="20" y="229"/>
                    <a:pt x="24" y="225"/>
                    <a:pt x="23" y="220"/>
                  </a:cubicBezTo>
                  <a:cubicBezTo>
                    <a:pt x="23" y="214"/>
                    <a:pt x="24" y="208"/>
                    <a:pt x="28" y="204"/>
                  </a:cubicBezTo>
                  <a:cubicBezTo>
                    <a:pt x="32" y="201"/>
                    <a:pt x="32" y="190"/>
                    <a:pt x="39" y="190"/>
                  </a:cubicBezTo>
                  <a:cubicBezTo>
                    <a:pt x="46" y="189"/>
                    <a:pt x="48" y="186"/>
                    <a:pt x="52" y="180"/>
                  </a:cubicBezTo>
                  <a:cubicBezTo>
                    <a:pt x="55" y="173"/>
                    <a:pt x="58" y="164"/>
                    <a:pt x="59" y="160"/>
                  </a:cubicBezTo>
                  <a:cubicBezTo>
                    <a:pt x="60" y="157"/>
                    <a:pt x="58" y="138"/>
                    <a:pt x="48" y="125"/>
                  </a:cubicBezTo>
                  <a:cubicBezTo>
                    <a:pt x="38" y="112"/>
                    <a:pt x="27" y="101"/>
                    <a:pt x="35" y="96"/>
                  </a:cubicBezTo>
                  <a:cubicBezTo>
                    <a:pt x="43" y="90"/>
                    <a:pt x="53" y="89"/>
                    <a:pt x="44" y="74"/>
                  </a:cubicBezTo>
                  <a:cubicBezTo>
                    <a:pt x="35" y="59"/>
                    <a:pt x="33" y="37"/>
                    <a:pt x="27" y="31"/>
                  </a:cubicBezTo>
                  <a:cubicBezTo>
                    <a:pt x="22" y="25"/>
                    <a:pt x="10" y="18"/>
                    <a:pt x="15" y="8"/>
                  </a:cubicBezTo>
                  <a:close/>
                </a:path>
              </a:pathLst>
            </a:custGeom>
            <a:solidFill>
              <a:srgbClr val="DDDDDD">
                <a:alpha val="30000"/>
              </a:srgbClr>
            </a:solidFill>
            <a:ln w="3175" cap="rnd">
              <a:noFill/>
              <a:prstDash val="solid"/>
              <a:round/>
              <a:headEnd/>
              <a:tailEnd/>
            </a:ln>
          </p:spPr>
          <p:txBody>
            <a:bodyPr/>
            <a:lstStyle/>
            <a:p>
              <a:endParaRPr lang="en-US"/>
            </a:p>
          </p:txBody>
        </p:sp>
        <p:sp>
          <p:nvSpPr>
            <p:cNvPr id="338" name="Freeform 441"/>
            <p:cNvSpPr>
              <a:spLocks/>
            </p:cNvSpPr>
            <p:nvPr/>
          </p:nvSpPr>
          <p:spPr bwMode="auto">
            <a:xfrm>
              <a:off x="4632325" y="4410075"/>
              <a:ext cx="138113" cy="144462"/>
            </a:xfrm>
            <a:custGeom>
              <a:avLst/>
              <a:gdLst>
                <a:gd name="T0" fmla="*/ 1 w 157"/>
                <a:gd name="T1" fmla="*/ 0 h 163"/>
                <a:gd name="T2" fmla="*/ 1 w 157"/>
                <a:gd name="T3" fmla="*/ 1 h 163"/>
                <a:gd name="T4" fmla="*/ 1 w 157"/>
                <a:gd name="T5" fmla="*/ 1 h 163"/>
                <a:gd name="T6" fmla="*/ 1 w 157"/>
                <a:gd name="T7" fmla="*/ 1 h 163"/>
                <a:gd name="T8" fmla="*/ 1 w 157"/>
                <a:gd name="T9" fmla="*/ 1 h 163"/>
                <a:gd name="T10" fmla="*/ 1 w 157"/>
                <a:gd name="T11" fmla="*/ 1 h 163"/>
                <a:gd name="T12" fmla="*/ 1 w 157"/>
                <a:gd name="T13" fmla="*/ 1 h 163"/>
                <a:gd name="T14" fmla="*/ 1 w 157"/>
                <a:gd name="T15" fmla="*/ 1 h 163"/>
                <a:gd name="T16" fmla="*/ 1 w 157"/>
                <a:gd name="T17" fmla="*/ 1 h 163"/>
                <a:gd name="T18" fmla="*/ 1 w 157"/>
                <a:gd name="T19" fmla="*/ 1 h 163"/>
                <a:gd name="T20" fmla="*/ 1 w 157"/>
                <a:gd name="T21" fmla="*/ 1 h 163"/>
                <a:gd name="T22" fmla="*/ 1 w 157"/>
                <a:gd name="T23" fmla="*/ 1 h 163"/>
                <a:gd name="T24" fmla="*/ 1 w 157"/>
                <a:gd name="T25" fmla="*/ 1 h 163"/>
                <a:gd name="T26" fmla="*/ 1 w 157"/>
                <a:gd name="T27" fmla="*/ 1 h 163"/>
                <a:gd name="T28" fmla="*/ 1 w 157"/>
                <a:gd name="T29" fmla="*/ 1 h 163"/>
                <a:gd name="T30" fmla="*/ 1 w 157"/>
                <a:gd name="T31" fmla="*/ 1 h 163"/>
                <a:gd name="T32" fmla="*/ 1 w 157"/>
                <a:gd name="T33" fmla="*/ 1 h 163"/>
                <a:gd name="T34" fmla="*/ 1 w 157"/>
                <a:gd name="T35" fmla="*/ 1 h 163"/>
                <a:gd name="T36" fmla="*/ 1 w 157"/>
                <a:gd name="T37" fmla="*/ 1 h 163"/>
                <a:gd name="T38" fmla="*/ 1 w 157"/>
                <a:gd name="T39" fmla="*/ 1 h 163"/>
                <a:gd name="T40" fmla="*/ 1 w 157"/>
                <a:gd name="T41" fmla="*/ 2 h 163"/>
                <a:gd name="T42" fmla="*/ 1 w 157"/>
                <a:gd name="T43" fmla="*/ 1 h 163"/>
                <a:gd name="T44" fmla="*/ 1 w 157"/>
                <a:gd name="T45" fmla="*/ 1 h 163"/>
                <a:gd name="T46" fmla="*/ 1 w 157"/>
                <a:gd name="T47" fmla="*/ 1 h 163"/>
                <a:gd name="T48" fmla="*/ 1 w 157"/>
                <a:gd name="T49" fmla="*/ 1 h 163"/>
                <a:gd name="T50" fmla="*/ 1 w 157"/>
                <a:gd name="T51" fmla="*/ 1 h 163"/>
                <a:gd name="T52" fmla="*/ 1 w 157"/>
                <a:gd name="T53" fmla="*/ 1 h 163"/>
                <a:gd name="T54" fmla="*/ 1 w 157"/>
                <a:gd name="T55" fmla="*/ 1 h 163"/>
                <a:gd name="T56" fmla="*/ 1 w 157"/>
                <a:gd name="T57" fmla="*/ 1 h 163"/>
                <a:gd name="T58" fmla="*/ 1 w 157"/>
                <a:gd name="T59" fmla="*/ 1 h 163"/>
                <a:gd name="T60" fmla="*/ 1 w 157"/>
                <a:gd name="T61" fmla="*/ 1 h 163"/>
                <a:gd name="T62" fmla="*/ 1 w 157"/>
                <a:gd name="T63" fmla="*/ 1 h 163"/>
                <a:gd name="T64" fmla="*/ 1 w 157"/>
                <a:gd name="T65" fmla="*/ 1 h 163"/>
                <a:gd name="T66" fmla="*/ 1 w 157"/>
                <a:gd name="T67" fmla="*/ 1 h 163"/>
                <a:gd name="T68" fmla="*/ 1 w 157"/>
                <a:gd name="T69" fmla="*/ 1 h 163"/>
                <a:gd name="T70" fmla="*/ 1 w 157"/>
                <a:gd name="T71" fmla="*/ 1 h 163"/>
                <a:gd name="T72" fmla="*/ 1 w 157"/>
                <a:gd name="T73" fmla="*/ 1 h 163"/>
                <a:gd name="T74" fmla="*/ 1 w 157"/>
                <a:gd name="T75" fmla="*/ 0 h 16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57" h="163">
                  <a:moveTo>
                    <a:pt x="124" y="0"/>
                  </a:moveTo>
                  <a:cubicBezTo>
                    <a:pt x="111" y="12"/>
                    <a:pt x="111" y="12"/>
                    <a:pt x="111" y="12"/>
                  </a:cubicBezTo>
                  <a:cubicBezTo>
                    <a:pt x="111" y="12"/>
                    <a:pt x="97" y="13"/>
                    <a:pt x="94" y="11"/>
                  </a:cubicBezTo>
                  <a:cubicBezTo>
                    <a:pt x="91" y="10"/>
                    <a:pt x="89" y="5"/>
                    <a:pt x="81" y="12"/>
                  </a:cubicBezTo>
                  <a:cubicBezTo>
                    <a:pt x="74" y="19"/>
                    <a:pt x="64" y="17"/>
                    <a:pt x="64" y="17"/>
                  </a:cubicBezTo>
                  <a:cubicBezTo>
                    <a:pt x="64" y="17"/>
                    <a:pt x="63" y="8"/>
                    <a:pt x="60" y="14"/>
                  </a:cubicBezTo>
                  <a:cubicBezTo>
                    <a:pt x="57" y="19"/>
                    <a:pt x="54" y="17"/>
                    <a:pt x="51" y="16"/>
                  </a:cubicBezTo>
                  <a:cubicBezTo>
                    <a:pt x="48" y="15"/>
                    <a:pt x="47" y="10"/>
                    <a:pt x="46" y="14"/>
                  </a:cubicBezTo>
                  <a:cubicBezTo>
                    <a:pt x="45" y="17"/>
                    <a:pt x="38" y="16"/>
                    <a:pt x="38" y="16"/>
                  </a:cubicBezTo>
                  <a:cubicBezTo>
                    <a:pt x="34" y="21"/>
                    <a:pt x="34" y="21"/>
                    <a:pt x="34" y="21"/>
                  </a:cubicBezTo>
                  <a:cubicBezTo>
                    <a:pt x="34" y="21"/>
                    <a:pt x="33" y="31"/>
                    <a:pt x="34" y="34"/>
                  </a:cubicBezTo>
                  <a:cubicBezTo>
                    <a:pt x="35" y="37"/>
                    <a:pt x="38" y="41"/>
                    <a:pt x="36" y="43"/>
                  </a:cubicBezTo>
                  <a:cubicBezTo>
                    <a:pt x="33" y="46"/>
                    <a:pt x="32" y="47"/>
                    <a:pt x="34" y="49"/>
                  </a:cubicBezTo>
                  <a:cubicBezTo>
                    <a:pt x="36" y="51"/>
                    <a:pt x="43" y="53"/>
                    <a:pt x="45" y="54"/>
                  </a:cubicBezTo>
                  <a:cubicBezTo>
                    <a:pt x="46" y="56"/>
                    <a:pt x="48" y="61"/>
                    <a:pt x="45" y="63"/>
                  </a:cubicBezTo>
                  <a:cubicBezTo>
                    <a:pt x="43" y="65"/>
                    <a:pt x="32" y="75"/>
                    <a:pt x="29" y="78"/>
                  </a:cubicBezTo>
                  <a:cubicBezTo>
                    <a:pt x="26" y="82"/>
                    <a:pt x="14" y="102"/>
                    <a:pt x="11" y="108"/>
                  </a:cubicBezTo>
                  <a:cubicBezTo>
                    <a:pt x="8" y="114"/>
                    <a:pt x="3" y="116"/>
                    <a:pt x="3" y="125"/>
                  </a:cubicBezTo>
                  <a:cubicBezTo>
                    <a:pt x="3" y="134"/>
                    <a:pt x="0" y="140"/>
                    <a:pt x="1" y="146"/>
                  </a:cubicBezTo>
                  <a:cubicBezTo>
                    <a:pt x="1" y="152"/>
                    <a:pt x="2" y="155"/>
                    <a:pt x="1" y="158"/>
                  </a:cubicBezTo>
                  <a:cubicBezTo>
                    <a:pt x="1" y="158"/>
                    <a:pt x="10" y="163"/>
                    <a:pt x="15" y="161"/>
                  </a:cubicBezTo>
                  <a:cubicBezTo>
                    <a:pt x="20" y="159"/>
                    <a:pt x="21" y="148"/>
                    <a:pt x="32" y="149"/>
                  </a:cubicBezTo>
                  <a:cubicBezTo>
                    <a:pt x="42" y="150"/>
                    <a:pt x="60" y="147"/>
                    <a:pt x="60" y="147"/>
                  </a:cubicBezTo>
                  <a:cubicBezTo>
                    <a:pt x="60" y="147"/>
                    <a:pt x="65" y="141"/>
                    <a:pt x="67" y="135"/>
                  </a:cubicBezTo>
                  <a:cubicBezTo>
                    <a:pt x="69" y="129"/>
                    <a:pt x="68" y="121"/>
                    <a:pt x="74" y="121"/>
                  </a:cubicBezTo>
                  <a:cubicBezTo>
                    <a:pt x="80" y="120"/>
                    <a:pt x="83" y="114"/>
                    <a:pt x="89" y="118"/>
                  </a:cubicBezTo>
                  <a:cubicBezTo>
                    <a:pt x="96" y="122"/>
                    <a:pt x="99" y="117"/>
                    <a:pt x="102" y="113"/>
                  </a:cubicBezTo>
                  <a:cubicBezTo>
                    <a:pt x="105" y="109"/>
                    <a:pt x="107" y="106"/>
                    <a:pt x="109" y="107"/>
                  </a:cubicBezTo>
                  <a:cubicBezTo>
                    <a:pt x="111" y="109"/>
                    <a:pt x="113" y="107"/>
                    <a:pt x="116" y="110"/>
                  </a:cubicBezTo>
                  <a:cubicBezTo>
                    <a:pt x="119" y="113"/>
                    <a:pt x="125" y="118"/>
                    <a:pt x="125" y="118"/>
                  </a:cubicBezTo>
                  <a:cubicBezTo>
                    <a:pt x="125" y="118"/>
                    <a:pt x="127" y="105"/>
                    <a:pt x="132" y="101"/>
                  </a:cubicBezTo>
                  <a:cubicBezTo>
                    <a:pt x="137" y="98"/>
                    <a:pt x="141" y="88"/>
                    <a:pt x="145" y="85"/>
                  </a:cubicBezTo>
                  <a:cubicBezTo>
                    <a:pt x="149" y="83"/>
                    <a:pt x="152" y="77"/>
                    <a:pt x="153" y="73"/>
                  </a:cubicBezTo>
                  <a:cubicBezTo>
                    <a:pt x="153" y="69"/>
                    <a:pt x="153" y="63"/>
                    <a:pt x="153" y="61"/>
                  </a:cubicBezTo>
                  <a:cubicBezTo>
                    <a:pt x="154" y="58"/>
                    <a:pt x="157" y="52"/>
                    <a:pt x="155" y="49"/>
                  </a:cubicBezTo>
                  <a:cubicBezTo>
                    <a:pt x="154" y="45"/>
                    <a:pt x="153" y="39"/>
                    <a:pt x="149" y="36"/>
                  </a:cubicBezTo>
                  <a:cubicBezTo>
                    <a:pt x="146" y="33"/>
                    <a:pt x="140" y="33"/>
                    <a:pt x="139" y="27"/>
                  </a:cubicBezTo>
                  <a:cubicBezTo>
                    <a:pt x="137" y="20"/>
                    <a:pt x="124" y="0"/>
                    <a:pt x="124" y="0"/>
                  </a:cubicBezTo>
                  <a:close/>
                </a:path>
              </a:pathLst>
            </a:custGeom>
            <a:solidFill>
              <a:srgbClr val="DDDDDD">
                <a:alpha val="30000"/>
              </a:srgbClr>
            </a:solidFill>
            <a:ln w="3175" cap="rnd">
              <a:noFill/>
              <a:prstDash val="solid"/>
              <a:round/>
              <a:headEnd/>
              <a:tailEnd/>
            </a:ln>
          </p:spPr>
          <p:txBody>
            <a:bodyPr/>
            <a:lstStyle/>
            <a:p>
              <a:endParaRPr lang="en-US"/>
            </a:p>
          </p:txBody>
        </p:sp>
        <p:sp>
          <p:nvSpPr>
            <p:cNvPr id="339" name="Freeform 442"/>
            <p:cNvSpPr>
              <a:spLocks/>
            </p:cNvSpPr>
            <p:nvPr/>
          </p:nvSpPr>
          <p:spPr bwMode="auto">
            <a:xfrm>
              <a:off x="4613275" y="4540250"/>
              <a:ext cx="282575" cy="269875"/>
            </a:xfrm>
            <a:custGeom>
              <a:avLst/>
              <a:gdLst>
                <a:gd name="T0" fmla="*/ 1 w 319"/>
                <a:gd name="T1" fmla="*/ 1 h 305"/>
                <a:gd name="T2" fmla="*/ 1 w 319"/>
                <a:gd name="T3" fmla="*/ 1 h 305"/>
                <a:gd name="T4" fmla="*/ 1 w 319"/>
                <a:gd name="T5" fmla="*/ 1 h 305"/>
                <a:gd name="T6" fmla="*/ 1 w 319"/>
                <a:gd name="T7" fmla="*/ 1 h 305"/>
                <a:gd name="T8" fmla="*/ 1 w 319"/>
                <a:gd name="T9" fmla="*/ 1 h 305"/>
                <a:gd name="T10" fmla="*/ 1 w 319"/>
                <a:gd name="T11" fmla="*/ 1 h 305"/>
                <a:gd name="T12" fmla="*/ 1 w 319"/>
                <a:gd name="T13" fmla="*/ 1 h 305"/>
                <a:gd name="T14" fmla="*/ 1 w 319"/>
                <a:gd name="T15" fmla="*/ 2 h 305"/>
                <a:gd name="T16" fmla="*/ 1 w 319"/>
                <a:gd name="T17" fmla="*/ 2 h 305"/>
                <a:gd name="T18" fmla="*/ 1 w 319"/>
                <a:gd name="T19" fmla="*/ 2 h 305"/>
                <a:gd name="T20" fmla="*/ 1 w 319"/>
                <a:gd name="T21" fmla="*/ 2 h 305"/>
                <a:gd name="T22" fmla="*/ 1 w 319"/>
                <a:gd name="T23" fmla="*/ 2 h 305"/>
                <a:gd name="T24" fmla="*/ 2 w 319"/>
                <a:gd name="T25" fmla="*/ 3 h 305"/>
                <a:gd name="T26" fmla="*/ 2 w 319"/>
                <a:gd name="T27" fmla="*/ 3 h 305"/>
                <a:gd name="T28" fmla="*/ 2 w 319"/>
                <a:gd name="T29" fmla="*/ 3 h 305"/>
                <a:gd name="T30" fmla="*/ 2 w 319"/>
                <a:gd name="T31" fmla="*/ 3 h 305"/>
                <a:gd name="T32" fmla="*/ 2 w 319"/>
                <a:gd name="T33" fmla="*/ 3 h 305"/>
                <a:gd name="T34" fmla="*/ 2 w 319"/>
                <a:gd name="T35" fmla="*/ 3 h 305"/>
                <a:gd name="T36" fmla="*/ 3 w 319"/>
                <a:gd name="T37" fmla="*/ 2 h 305"/>
                <a:gd name="T38" fmla="*/ 3 w 319"/>
                <a:gd name="T39" fmla="*/ 2 h 305"/>
                <a:gd name="T40" fmla="*/ 3 w 319"/>
                <a:gd name="T41" fmla="*/ 2 h 305"/>
                <a:gd name="T42" fmla="*/ 3 w 319"/>
                <a:gd name="T43" fmla="*/ 2 h 305"/>
                <a:gd name="T44" fmla="*/ 3 w 319"/>
                <a:gd name="T45" fmla="*/ 2 h 305"/>
                <a:gd name="T46" fmla="*/ 2 w 319"/>
                <a:gd name="T47" fmla="*/ 1 h 305"/>
                <a:gd name="T48" fmla="*/ 3 w 319"/>
                <a:gd name="T49" fmla="*/ 1 h 305"/>
                <a:gd name="T50" fmla="*/ 2 w 319"/>
                <a:gd name="T51" fmla="*/ 1 h 305"/>
                <a:gd name="T52" fmla="*/ 1 w 319"/>
                <a:gd name="T53" fmla="*/ 1 h 305"/>
                <a:gd name="T54" fmla="*/ 1 w 319"/>
                <a:gd name="T55" fmla="*/ 1 h 305"/>
                <a:gd name="T56" fmla="*/ 1 w 319"/>
                <a:gd name="T57" fmla="*/ 1 h 305"/>
                <a:gd name="T58" fmla="*/ 1 w 319"/>
                <a:gd name="T59" fmla="*/ 1 h 305"/>
                <a:gd name="T60" fmla="*/ 1 w 319"/>
                <a:gd name="T61" fmla="*/ 1 h 305"/>
                <a:gd name="T62" fmla="*/ 1 w 319"/>
                <a:gd name="T63" fmla="*/ 1 h 305"/>
                <a:gd name="T64" fmla="*/ 1 w 319"/>
                <a:gd name="T65" fmla="*/ 1 h 305"/>
                <a:gd name="T66" fmla="*/ 1 w 319"/>
                <a:gd name="T67" fmla="*/ 1 h 305"/>
                <a:gd name="T68" fmla="*/ 1 w 319"/>
                <a:gd name="T69" fmla="*/ 0 h 30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19" h="305">
                  <a:moveTo>
                    <a:pt x="80" y="0"/>
                  </a:moveTo>
                  <a:cubicBezTo>
                    <a:pt x="80" y="0"/>
                    <a:pt x="62" y="3"/>
                    <a:pt x="52" y="2"/>
                  </a:cubicBezTo>
                  <a:cubicBezTo>
                    <a:pt x="41" y="1"/>
                    <a:pt x="40" y="12"/>
                    <a:pt x="35" y="14"/>
                  </a:cubicBezTo>
                  <a:cubicBezTo>
                    <a:pt x="30" y="16"/>
                    <a:pt x="21" y="11"/>
                    <a:pt x="21" y="11"/>
                  </a:cubicBezTo>
                  <a:cubicBezTo>
                    <a:pt x="19" y="13"/>
                    <a:pt x="21" y="15"/>
                    <a:pt x="16" y="16"/>
                  </a:cubicBezTo>
                  <a:cubicBezTo>
                    <a:pt x="11" y="18"/>
                    <a:pt x="6" y="17"/>
                    <a:pt x="7" y="23"/>
                  </a:cubicBezTo>
                  <a:cubicBezTo>
                    <a:pt x="8" y="29"/>
                    <a:pt x="9" y="29"/>
                    <a:pt x="5" y="33"/>
                  </a:cubicBezTo>
                  <a:cubicBezTo>
                    <a:pt x="2" y="38"/>
                    <a:pt x="0" y="40"/>
                    <a:pt x="1" y="43"/>
                  </a:cubicBezTo>
                  <a:cubicBezTo>
                    <a:pt x="3" y="45"/>
                    <a:pt x="1" y="47"/>
                    <a:pt x="4" y="48"/>
                  </a:cubicBezTo>
                  <a:cubicBezTo>
                    <a:pt x="8" y="49"/>
                    <a:pt x="9" y="62"/>
                    <a:pt x="9" y="62"/>
                  </a:cubicBezTo>
                  <a:cubicBezTo>
                    <a:pt x="9" y="62"/>
                    <a:pt x="12" y="76"/>
                    <a:pt x="12" y="83"/>
                  </a:cubicBezTo>
                  <a:cubicBezTo>
                    <a:pt x="11" y="89"/>
                    <a:pt x="15" y="94"/>
                    <a:pt x="14" y="103"/>
                  </a:cubicBezTo>
                  <a:cubicBezTo>
                    <a:pt x="14" y="112"/>
                    <a:pt x="14" y="116"/>
                    <a:pt x="16" y="125"/>
                  </a:cubicBezTo>
                  <a:cubicBezTo>
                    <a:pt x="17" y="135"/>
                    <a:pt x="21" y="139"/>
                    <a:pt x="21" y="144"/>
                  </a:cubicBezTo>
                  <a:cubicBezTo>
                    <a:pt x="21" y="149"/>
                    <a:pt x="17" y="149"/>
                    <a:pt x="19" y="154"/>
                  </a:cubicBezTo>
                  <a:cubicBezTo>
                    <a:pt x="21" y="159"/>
                    <a:pt x="28" y="162"/>
                    <a:pt x="32" y="167"/>
                  </a:cubicBezTo>
                  <a:cubicBezTo>
                    <a:pt x="37" y="172"/>
                    <a:pt x="42" y="178"/>
                    <a:pt x="43" y="181"/>
                  </a:cubicBezTo>
                  <a:cubicBezTo>
                    <a:pt x="45" y="184"/>
                    <a:pt x="53" y="207"/>
                    <a:pt x="53" y="207"/>
                  </a:cubicBezTo>
                  <a:cubicBezTo>
                    <a:pt x="53" y="207"/>
                    <a:pt x="65" y="217"/>
                    <a:pt x="73" y="217"/>
                  </a:cubicBezTo>
                  <a:cubicBezTo>
                    <a:pt x="80" y="218"/>
                    <a:pt x="85" y="214"/>
                    <a:pt x="89" y="223"/>
                  </a:cubicBezTo>
                  <a:cubicBezTo>
                    <a:pt x="92" y="232"/>
                    <a:pt x="99" y="231"/>
                    <a:pt x="105" y="235"/>
                  </a:cubicBezTo>
                  <a:cubicBezTo>
                    <a:pt x="111" y="239"/>
                    <a:pt x="120" y="241"/>
                    <a:pt x="124" y="242"/>
                  </a:cubicBezTo>
                  <a:cubicBezTo>
                    <a:pt x="128" y="244"/>
                    <a:pt x="139" y="241"/>
                    <a:pt x="141" y="242"/>
                  </a:cubicBezTo>
                  <a:cubicBezTo>
                    <a:pt x="143" y="244"/>
                    <a:pt x="148" y="241"/>
                    <a:pt x="153" y="252"/>
                  </a:cubicBezTo>
                  <a:cubicBezTo>
                    <a:pt x="158" y="263"/>
                    <a:pt x="160" y="267"/>
                    <a:pt x="158" y="275"/>
                  </a:cubicBezTo>
                  <a:cubicBezTo>
                    <a:pt x="155" y="282"/>
                    <a:pt x="158" y="288"/>
                    <a:pt x="159" y="290"/>
                  </a:cubicBezTo>
                  <a:cubicBezTo>
                    <a:pt x="161" y="292"/>
                    <a:pt x="166" y="301"/>
                    <a:pt x="166" y="301"/>
                  </a:cubicBezTo>
                  <a:cubicBezTo>
                    <a:pt x="186" y="302"/>
                    <a:pt x="186" y="302"/>
                    <a:pt x="186" y="302"/>
                  </a:cubicBezTo>
                  <a:cubicBezTo>
                    <a:pt x="186" y="302"/>
                    <a:pt x="194" y="292"/>
                    <a:pt x="197" y="297"/>
                  </a:cubicBezTo>
                  <a:cubicBezTo>
                    <a:pt x="200" y="302"/>
                    <a:pt x="206" y="305"/>
                    <a:pt x="210" y="305"/>
                  </a:cubicBezTo>
                  <a:cubicBezTo>
                    <a:pt x="215" y="304"/>
                    <a:pt x="212" y="299"/>
                    <a:pt x="221" y="299"/>
                  </a:cubicBezTo>
                  <a:cubicBezTo>
                    <a:pt x="231" y="300"/>
                    <a:pt x="231" y="305"/>
                    <a:pt x="237" y="304"/>
                  </a:cubicBezTo>
                  <a:cubicBezTo>
                    <a:pt x="243" y="303"/>
                    <a:pt x="251" y="297"/>
                    <a:pt x="251" y="297"/>
                  </a:cubicBezTo>
                  <a:cubicBezTo>
                    <a:pt x="251" y="297"/>
                    <a:pt x="248" y="291"/>
                    <a:pt x="252" y="289"/>
                  </a:cubicBezTo>
                  <a:cubicBezTo>
                    <a:pt x="256" y="288"/>
                    <a:pt x="257" y="281"/>
                    <a:pt x="265" y="287"/>
                  </a:cubicBezTo>
                  <a:cubicBezTo>
                    <a:pt x="272" y="293"/>
                    <a:pt x="273" y="288"/>
                    <a:pt x="281" y="287"/>
                  </a:cubicBezTo>
                  <a:cubicBezTo>
                    <a:pt x="288" y="286"/>
                    <a:pt x="313" y="270"/>
                    <a:pt x="319" y="272"/>
                  </a:cubicBezTo>
                  <a:cubicBezTo>
                    <a:pt x="319" y="272"/>
                    <a:pt x="315" y="265"/>
                    <a:pt x="307" y="262"/>
                  </a:cubicBezTo>
                  <a:cubicBezTo>
                    <a:pt x="299" y="259"/>
                    <a:pt x="296" y="255"/>
                    <a:pt x="297" y="249"/>
                  </a:cubicBezTo>
                  <a:cubicBezTo>
                    <a:pt x="299" y="243"/>
                    <a:pt x="302" y="236"/>
                    <a:pt x="300" y="234"/>
                  </a:cubicBezTo>
                  <a:cubicBezTo>
                    <a:pt x="297" y="231"/>
                    <a:pt x="294" y="225"/>
                    <a:pt x="291" y="223"/>
                  </a:cubicBezTo>
                  <a:cubicBezTo>
                    <a:pt x="288" y="220"/>
                    <a:pt x="287" y="217"/>
                    <a:pt x="288" y="212"/>
                  </a:cubicBezTo>
                  <a:cubicBezTo>
                    <a:pt x="289" y="206"/>
                    <a:pt x="290" y="201"/>
                    <a:pt x="293" y="199"/>
                  </a:cubicBezTo>
                  <a:cubicBezTo>
                    <a:pt x="296" y="197"/>
                    <a:pt x="297" y="194"/>
                    <a:pt x="292" y="188"/>
                  </a:cubicBezTo>
                  <a:cubicBezTo>
                    <a:pt x="288" y="182"/>
                    <a:pt x="293" y="178"/>
                    <a:pt x="295" y="175"/>
                  </a:cubicBezTo>
                  <a:cubicBezTo>
                    <a:pt x="296" y="172"/>
                    <a:pt x="295" y="160"/>
                    <a:pt x="291" y="160"/>
                  </a:cubicBezTo>
                  <a:cubicBezTo>
                    <a:pt x="287" y="159"/>
                    <a:pt x="281" y="160"/>
                    <a:pt x="280" y="155"/>
                  </a:cubicBezTo>
                  <a:cubicBezTo>
                    <a:pt x="278" y="150"/>
                    <a:pt x="276" y="149"/>
                    <a:pt x="277" y="143"/>
                  </a:cubicBezTo>
                  <a:cubicBezTo>
                    <a:pt x="278" y="138"/>
                    <a:pt x="281" y="127"/>
                    <a:pt x="283" y="124"/>
                  </a:cubicBezTo>
                  <a:cubicBezTo>
                    <a:pt x="284" y="120"/>
                    <a:pt x="288" y="102"/>
                    <a:pt x="288" y="102"/>
                  </a:cubicBezTo>
                  <a:cubicBezTo>
                    <a:pt x="254" y="77"/>
                    <a:pt x="254" y="77"/>
                    <a:pt x="254" y="77"/>
                  </a:cubicBezTo>
                  <a:cubicBezTo>
                    <a:pt x="254" y="77"/>
                    <a:pt x="246" y="65"/>
                    <a:pt x="248" y="59"/>
                  </a:cubicBezTo>
                  <a:cubicBezTo>
                    <a:pt x="148" y="1"/>
                    <a:pt x="148" y="1"/>
                    <a:pt x="148" y="1"/>
                  </a:cubicBezTo>
                  <a:cubicBezTo>
                    <a:pt x="148" y="1"/>
                    <a:pt x="144" y="6"/>
                    <a:pt x="144" y="12"/>
                  </a:cubicBezTo>
                  <a:cubicBezTo>
                    <a:pt x="143" y="18"/>
                    <a:pt x="137" y="14"/>
                    <a:pt x="133" y="19"/>
                  </a:cubicBezTo>
                  <a:cubicBezTo>
                    <a:pt x="128" y="24"/>
                    <a:pt x="115" y="27"/>
                    <a:pt x="123" y="31"/>
                  </a:cubicBezTo>
                  <a:cubicBezTo>
                    <a:pt x="131" y="36"/>
                    <a:pt x="139" y="29"/>
                    <a:pt x="140" y="34"/>
                  </a:cubicBezTo>
                  <a:cubicBezTo>
                    <a:pt x="142" y="39"/>
                    <a:pt x="138" y="42"/>
                    <a:pt x="131" y="44"/>
                  </a:cubicBezTo>
                  <a:cubicBezTo>
                    <a:pt x="123" y="46"/>
                    <a:pt x="120" y="47"/>
                    <a:pt x="118" y="44"/>
                  </a:cubicBezTo>
                  <a:cubicBezTo>
                    <a:pt x="116" y="40"/>
                    <a:pt x="114" y="31"/>
                    <a:pt x="110" y="36"/>
                  </a:cubicBezTo>
                  <a:cubicBezTo>
                    <a:pt x="106" y="41"/>
                    <a:pt x="103" y="43"/>
                    <a:pt x="103" y="43"/>
                  </a:cubicBezTo>
                  <a:cubicBezTo>
                    <a:pt x="103" y="43"/>
                    <a:pt x="101" y="34"/>
                    <a:pt x="98" y="38"/>
                  </a:cubicBezTo>
                  <a:cubicBezTo>
                    <a:pt x="94" y="42"/>
                    <a:pt x="98" y="35"/>
                    <a:pt x="94" y="42"/>
                  </a:cubicBezTo>
                  <a:cubicBezTo>
                    <a:pt x="90" y="50"/>
                    <a:pt x="89" y="53"/>
                    <a:pt x="84" y="53"/>
                  </a:cubicBezTo>
                  <a:cubicBezTo>
                    <a:pt x="80" y="53"/>
                    <a:pt x="74" y="53"/>
                    <a:pt x="77" y="46"/>
                  </a:cubicBezTo>
                  <a:cubicBezTo>
                    <a:pt x="80" y="39"/>
                    <a:pt x="86" y="37"/>
                    <a:pt x="83" y="32"/>
                  </a:cubicBezTo>
                  <a:cubicBezTo>
                    <a:pt x="80" y="28"/>
                    <a:pt x="80" y="30"/>
                    <a:pt x="80" y="24"/>
                  </a:cubicBezTo>
                  <a:cubicBezTo>
                    <a:pt x="80" y="18"/>
                    <a:pt x="82" y="15"/>
                    <a:pt x="84" y="14"/>
                  </a:cubicBezTo>
                  <a:cubicBezTo>
                    <a:pt x="87" y="12"/>
                    <a:pt x="89" y="6"/>
                    <a:pt x="89" y="6"/>
                  </a:cubicBezTo>
                  <a:lnTo>
                    <a:pt x="80" y="0"/>
                  </a:lnTo>
                  <a:close/>
                </a:path>
              </a:pathLst>
            </a:custGeom>
            <a:solidFill>
              <a:srgbClr val="DDDDDD">
                <a:alpha val="30000"/>
              </a:srgbClr>
            </a:solidFill>
            <a:ln w="3175" cap="rnd">
              <a:noFill/>
              <a:prstDash val="solid"/>
              <a:round/>
              <a:headEnd/>
              <a:tailEnd/>
            </a:ln>
          </p:spPr>
          <p:txBody>
            <a:bodyPr/>
            <a:lstStyle/>
            <a:p>
              <a:endParaRPr lang="en-US"/>
            </a:p>
          </p:txBody>
        </p:sp>
        <p:sp>
          <p:nvSpPr>
            <p:cNvPr id="340" name="Freeform 443"/>
            <p:cNvSpPr>
              <a:spLocks/>
            </p:cNvSpPr>
            <p:nvPr/>
          </p:nvSpPr>
          <p:spPr bwMode="auto">
            <a:xfrm>
              <a:off x="4741863" y="4395788"/>
              <a:ext cx="193675" cy="238125"/>
            </a:xfrm>
            <a:custGeom>
              <a:avLst/>
              <a:gdLst>
                <a:gd name="T0" fmla="*/ 1 w 219"/>
                <a:gd name="T1" fmla="*/ 2 h 268"/>
                <a:gd name="T2" fmla="*/ 1 w 219"/>
                <a:gd name="T3" fmla="*/ 2 h 268"/>
                <a:gd name="T4" fmla="*/ 1 w 219"/>
                <a:gd name="T5" fmla="*/ 2 h 268"/>
                <a:gd name="T6" fmla="*/ 1 w 219"/>
                <a:gd name="T7" fmla="*/ 2 h 268"/>
                <a:gd name="T8" fmla="*/ 1 w 219"/>
                <a:gd name="T9" fmla="*/ 1 h 268"/>
                <a:gd name="T10" fmla="*/ 1 w 219"/>
                <a:gd name="T11" fmla="*/ 1 h 268"/>
                <a:gd name="T12" fmla="*/ 1 w 219"/>
                <a:gd name="T13" fmla="*/ 1 h 268"/>
                <a:gd name="T14" fmla="*/ 1 w 219"/>
                <a:gd name="T15" fmla="*/ 1 h 268"/>
                <a:gd name="T16" fmla="*/ 1 w 219"/>
                <a:gd name="T17" fmla="*/ 1 h 268"/>
                <a:gd name="T18" fmla="*/ 1 w 219"/>
                <a:gd name="T19" fmla="*/ 1 h 268"/>
                <a:gd name="T20" fmla="*/ 1 w 219"/>
                <a:gd name="T21" fmla="*/ 1 h 268"/>
                <a:gd name="T22" fmla="*/ 1 w 219"/>
                <a:gd name="T23" fmla="*/ 1 h 268"/>
                <a:gd name="T24" fmla="*/ 1 w 219"/>
                <a:gd name="T25" fmla="*/ 1 h 268"/>
                <a:gd name="T26" fmla="*/ 1 w 219"/>
                <a:gd name="T27" fmla="*/ 1 h 268"/>
                <a:gd name="T28" fmla="*/ 1 w 219"/>
                <a:gd name="T29" fmla="*/ 1 h 268"/>
                <a:gd name="T30" fmla="*/ 1 w 219"/>
                <a:gd name="T31" fmla="*/ 1 h 268"/>
                <a:gd name="T32" fmla="*/ 1 w 219"/>
                <a:gd name="T33" fmla="*/ 1 h 268"/>
                <a:gd name="T34" fmla="*/ 1 w 219"/>
                <a:gd name="T35" fmla="*/ 1 h 268"/>
                <a:gd name="T36" fmla="*/ 1 w 219"/>
                <a:gd name="T37" fmla="*/ 1 h 268"/>
                <a:gd name="T38" fmla="*/ 0 w 219"/>
                <a:gd name="T39" fmla="*/ 1 h 268"/>
                <a:gd name="T40" fmla="*/ 1 w 219"/>
                <a:gd name="T41" fmla="*/ 1 h 268"/>
                <a:gd name="T42" fmla="*/ 1 w 219"/>
                <a:gd name="T43" fmla="*/ 1 h 268"/>
                <a:gd name="T44" fmla="*/ 1 w 219"/>
                <a:gd name="T45" fmla="*/ 1 h 268"/>
                <a:gd name="T46" fmla="*/ 1 w 219"/>
                <a:gd name="T47" fmla="*/ 1 h 268"/>
                <a:gd name="T48" fmla="*/ 1 w 219"/>
                <a:gd name="T49" fmla="*/ 1 h 268"/>
                <a:gd name="T50" fmla="*/ 1 w 219"/>
                <a:gd name="T51" fmla="*/ 1 h 268"/>
                <a:gd name="T52" fmla="*/ 1 w 219"/>
                <a:gd name="T53" fmla="*/ 1 h 268"/>
                <a:gd name="T54" fmla="*/ 2 w 219"/>
                <a:gd name="T55" fmla="*/ 1 h 268"/>
                <a:gd name="T56" fmla="*/ 2 w 219"/>
                <a:gd name="T57" fmla="*/ 1 h 268"/>
                <a:gd name="T58" fmla="*/ 2 w 219"/>
                <a:gd name="T59" fmla="*/ 1 h 268"/>
                <a:gd name="T60" fmla="*/ 2 w 219"/>
                <a:gd name="T61" fmla="*/ 1 h 268"/>
                <a:gd name="T62" fmla="*/ 2 w 219"/>
                <a:gd name="T63" fmla="*/ 1 h 268"/>
                <a:gd name="T64" fmla="*/ 2 w 219"/>
                <a:gd name="T65" fmla="*/ 1 h 268"/>
                <a:gd name="T66" fmla="*/ 2 w 219"/>
                <a:gd name="T67" fmla="*/ 2 h 268"/>
                <a:gd name="T68" fmla="*/ 2 w 219"/>
                <a:gd name="T69" fmla="*/ 2 h 268"/>
                <a:gd name="T70" fmla="*/ 2 w 219"/>
                <a:gd name="T71" fmla="*/ 2 h 268"/>
                <a:gd name="T72" fmla="*/ 2 w 219"/>
                <a:gd name="T73" fmla="*/ 2 h 268"/>
                <a:gd name="T74" fmla="*/ 2 w 219"/>
                <a:gd name="T75" fmla="*/ 2 h 268"/>
                <a:gd name="T76" fmla="*/ 2 w 219"/>
                <a:gd name="T77" fmla="*/ 2 h 268"/>
                <a:gd name="T78" fmla="*/ 2 w 219"/>
                <a:gd name="T79" fmla="*/ 2 h 268"/>
                <a:gd name="T80" fmla="*/ 2 w 219"/>
                <a:gd name="T81" fmla="*/ 2 h 268"/>
                <a:gd name="T82" fmla="*/ 2 w 219"/>
                <a:gd name="T83" fmla="*/ 2 h 268"/>
                <a:gd name="T84" fmla="*/ 2 w 219"/>
                <a:gd name="T85" fmla="*/ 2 h 268"/>
                <a:gd name="T86" fmla="*/ 2 w 219"/>
                <a:gd name="T87" fmla="*/ 2 h 268"/>
                <a:gd name="T88" fmla="*/ 2 w 219"/>
                <a:gd name="T89" fmla="*/ 2 h 268"/>
                <a:gd name="T90" fmla="*/ 2 w 219"/>
                <a:gd name="T91" fmla="*/ 2 h 268"/>
                <a:gd name="T92" fmla="*/ 1 w 219"/>
                <a:gd name="T93" fmla="*/ 2 h 268"/>
                <a:gd name="T94" fmla="*/ 1 w 219"/>
                <a:gd name="T95" fmla="*/ 2 h 268"/>
                <a:gd name="T96" fmla="*/ 1 w 219"/>
                <a:gd name="T97" fmla="*/ 2 h 268"/>
                <a:gd name="T98" fmla="*/ 1 w 219"/>
                <a:gd name="T99" fmla="*/ 2 h 268"/>
                <a:gd name="T100" fmla="*/ 1 w 219"/>
                <a:gd name="T101" fmla="*/ 2 h 26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19" h="268">
                  <a:moveTo>
                    <a:pt x="144" y="265"/>
                  </a:moveTo>
                  <a:cubicBezTo>
                    <a:pt x="110" y="240"/>
                    <a:pt x="110" y="240"/>
                    <a:pt x="110" y="240"/>
                  </a:cubicBezTo>
                  <a:cubicBezTo>
                    <a:pt x="110" y="240"/>
                    <a:pt x="102" y="228"/>
                    <a:pt x="104" y="222"/>
                  </a:cubicBezTo>
                  <a:cubicBezTo>
                    <a:pt x="4" y="164"/>
                    <a:pt x="4" y="164"/>
                    <a:pt x="4" y="164"/>
                  </a:cubicBezTo>
                  <a:cubicBezTo>
                    <a:pt x="4" y="164"/>
                    <a:pt x="1" y="153"/>
                    <a:pt x="4" y="149"/>
                  </a:cubicBezTo>
                  <a:cubicBezTo>
                    <a:pt x="8" y="145"/>
                    <a:pt x="7" y="149"/>
                    <a:pt x="10" y="149"/>
                  </a:cubicBezTo>
                  <a:cubicBezTo>
                    <a:pt x="13" y="148"/>
                    <a:pt x="15" y="147"/>
                    <a:pt x="16" y="146"/>
                  </a:cubicBezTo>
                  <a:cubicBezTo>
                    <a:pt x="18" y="145"/>
                    <a:pt x="25" y="144"/>
                    <a:pt x="27" y="142"/>
                  </a:cubicBezTo>
                  <a:cubicBezTo>
                    <a:pt x="29" y="139"/>
                    <a:pt x="26" y="140"/>
                    <a:pt x="22" y="137"/>
                  </a:cubicBezTo>
                  <a:cubicBezTo>
                    <a:pt x="18" y="135"/>
                    <a:pt x="15" y="141"/>
                    <a:pt x="13" y="142"/>
                  </a:cubicBezTo>
                  <a:cubicBezTo>
                    <a:pt x="11" y="143"/>
                    <a:pt x="8" y="142"/>
                    <a:pt x="4" y="140"/>
                  </a:cubicBezTo>
                  <a:cubicBezTo>
                    <a:pt x="1" y="138"/>
                    <a:pt x="1" y="134"/>
                    <a:pt x="1" y="134"/>
                  </a:cubicBezTo>
                  <a:cubicBezTo>
                    <a:pt x="1" y="134"/>
                    <a:pt x="3" y="121"/>
                    <a:pt x="8" y="117"/>
                  </a:cubicBezTo>
                  <a:cubicBezTo>
                    <a:pt x="13" y="114"/>
                    <a:pt x="17" y="104"/>
                    <a:pt x="21" y="101"/>
                  </a:cubicBezTo>
                  <a:cubicBezTo>
                    <a:pt x="25" y="99"/>
                    <a:pt x="28" y="93"/>
                    <a:pt x="29" y="89"/>
                  </a:cubicBezTo>
                  <a:cubicBezTo>
                    <a:pt x="29" y="85"/>
                    <a:pt x="29" y="79"/>
                    <a:pt x="29" y="77"/>
                  </a:cubicBezTo>
                  <a:cubicBezTo>
                    <a:pt x="30" y="74"/>
                    <a:pt x="33" y="68"/>
                    <a:pt x="31" y="65"/>
                  </a:cubicBezTo>
                  <a:cubicBezTo>
                    <a:pt x="30" y="61"/>
                    <a:pt x="29" y="55"/>
                    <a:pt x="25" y="52"/>
                  </a:cubicBezTo>
                  <a:cubicBezTo>
                    <a:pt x="22" y="49"/>
                    <a:pt x="16" y="49"/>
                    <a:pt x="15" y="43"/>
                  </a:cubicBezTo>
                  <a:cubicBezTo>
                    <a:pt x="13" y="36"/>
                    <a:pt x="0" y="16"/>
                    <a:pt x="0" y="16"/>
                  </a:cubicBezTo>
                  <a:cubicBezTo>
                    <a:pt x="1" y="13"/>
                    <a:pt x="1" y="13"/>
                    <a:pt x="1" y="13"/>
                  </a:cubicBezTo>
                  <a:cubicBezTo>
                    <a:pt x="11" y="4"/>
                    <a:pt x="11" y="4"/>
                    <a:pt x="11" y="4"/>
                  </a:cubicBezTo>
                  <a:cubicBezTo>
                    <a:pt x="49" y="3"/>
                    <a:pt x="49" y="3"/>
                    <a:pt x="49" y="3"/>
                  </a:cubicBezTo>
                  <a:cubicBezTo>
                    <a:pt x="49" y="3"/>
                    <a:pt x="55" y="4"/>
                    <a:pt x="57" y="6"/>
                  </a:cubicBezTo>
                  <a:cubicBezTo>
                    <a:pt x="59" y="8"/>
                    <a:pt x="84" y="9"/>
                    <a:pt x="84" y="9"/>
                  </a:cubicBezTo>
                  <a:cubicBezTo>
                    <a:pt x="114" y="28"/>
                    <a:pt x="114" y="28"/>
                    <a:pt x="114" y="28"/>
                  </a:cubicBezTo>
                  <a:cubicBezTo>
                    <a:pt x="155" y="31"/>
                    <a:pt x="155" y="31"/>
                    <a:pt x="155" y="31"/>
                  </a:cubicBezTo>
                  <a:cubicBezTo>
                    <a:pt x="155" y="31"/>
                    <a:pt x="162" y="21"/>
                    <a:pt x="169" y="19"/>
                  </a:cubicBezTo>
                  <a:cubicBezTo>
                    <a:pt x="176" y="17"/>
                    <a:pt x="183" y="0"/>
                    <a:pt x="189" y="9"/>
                  </a:cubicBezTo>
                  <a:cubicBezTo>
                    <a:pt x="196" y="18"/>
                    <a:pt x="200" y="16"/>
                    <a:pt x="204" y="17"/>
                  </a:cubicBezTo>
                  <a:cubicBezTo>
                    <a:pt x="208" y="17"/>
                    <a:pt x="219" y="17"/>
                    <a:pt x="219" y="17"/>
                  </a:cubicBezTo>
                  <a:cubicBezTo>
                    <a:pt x="219" y="17"/>
                    <a:pt x="200" y="47"/>
                    <a:pt x="195" y="50"/>
                  </a:cubicBezTo>
                  <a:cubicBezTo>
                    <a:pt x="197" y="157"/>
                    <a:pt x="197" y="157"/>
                    <a:pt x="197" y="157"/>
                  </a:cubicBezTo>
                  <a:cubicBezTo>
                    <a:pt x="213" y="177"/>
                    <a:pt x="213" y="177"/>
                    <a:pt x="213" y="177"/>
                  </a:cubicBezTo>
                  <a:cubicBezTo>
                    <a:pt x="213" y="177"/>
                    <a:pt x="206" y="189"/>
                    <a:pt x="202" y="189"/>
                  </a:cubicBezTo>
                  <a:cubicBezTo>
                    <a:pt x="199" y="190"/>
                    <a:pt x="195" y="184"/>
                    <a:pt x="194" y="187"/>
                  </a:cubicBezTo>
                  <a:cubicBezTo>
                    <a:pt x="192" y="189"/>
                    <a:pt x="193" y="192"/>
                    <a:pt x="193" y="194"/>
                  </a:cubicBezTo>
                  <a:cubicBezTo>
                    <a:pt x="192" y="195"/>
                    <a:pt x="190" y="194"/>
                    <a:pt x="191" y="199"/>
                  </a:cubicBezTo>
                  <a:cubicBezTo>
                    <a:pt x="192" y="204"/>
                    <a:pt x="188" y="205"/>
                    <a:pt x="185" y="205"/>
                  </a:cubicBezTo>
                  <a:cubicBezTo>
                    <a:pt x="183" y="205"/>
                    <a:pt x="183" y="203"/>
                    <a:pt x="181" y="204"/>
                  </a:cubicBezTo>
                  <a:cubicBezTo>
                    <a:pt x="179" y="204"/>
                    <a:pt x="180" y="197"/>
                    <a:pt x="178" y="202"/>
                  </a:cubicBezTo>
                  <a:cubicBezTo>
                    <a:pt x="175" y="208"/>
                    <a:pt x="167" y="207"/>
                    <a:pt x="170" y="214"/>
                  </a:cubicBezTo>
                  <a:cubicBezTo>
                    <a:pt x="174" y="221"/>
                    <a:pt x="174" y="223"/>
                    <a:pt x="171" y="228"/>
                  </a:cubicBezTo>
                  <a:cubicBezTo>
                    <a:pt x="169" y="233"/>
                    <a:pt x="166" y="233"/>
                    <a:pt x="164" y="234"/>
                  </a:cubicBezTo>
                  <a:cubicBezTo>
                    <a:pt x="163" y="235"/>
                    <a:pt x="159" y="231"/>
                    <a:pt x="159" y="235"/>
                  </a:cubicBezTo>
                  <a:cubicBezTo>
                    <a:pt x="159" y="239"/>
                    <a:pt x="166" y="242"/>
                    <a:pt x="163" y="245"/>
                  </a:cubicBezTo>
                  <a:cubicBezTo>
                    <a:pt x="160" y="247"/>
                    <a:pt x="153" y="245"/>
                    <a:pt x="153" y="245"/>
                  </a:cubicBezTo>
                  <a:cubicBezTo>
                    <a:pt x="153" y="245"/>
                    <a:pt x="151" y="248"/>
                    <a:pt x="154" y="252"/>
                  </a:cubicBezTo>
                  <a:cubicBezTo>
                    <a:pt x="157" y="256"/>
                    <a:pt x="159" y="256"/>
                    <a:pt x="158" y="259"/>
                  </a:cubicBezTo>
                  <a:cubicBezTo>
                    <a:pt x="156" y="263"/>
                    <a:pt x="159" y="263"/>
                    <a:pt x="154" y="265"/>
                  </a:cubicBezTo>
                  <a:cubicBezTo>
                    <a:pt x="149" y="268"/>
                    <a:pt x="144" y="265"/>
                    <a:pt x="144" y="265"/>
                  </a:cubicBezTo>
                  <a:close/>
                </a:path>
              </a:pathLst>
            </a:custGeom>
            <a:solidFill>
              <a:srgbClr val="DDDDDD">
                <a:alpha val="30000"/>
              </a:srgbClr>
            </a:solidFill>
            <a:ln w="3175" cap="rnd">
              <a:noFill/>
              <a:prstDash val="solid"/>
              <a:round/>
              <a:headEnd/>
              <a:tailEnd/>
            </a:ln>
          </p:spPr>
          <p:txBody>
            <a:bodyPr/>
            <a:lstStyle/>
            <a:p>
              <a:endParaRPr lang="en-US"/>
            </a:p>
          </p:txBody>
        </p:sp>
        <p:sp>
          <p:nvSpPr>
            <p:cNvPr id="341" name="Freeform 444"/>
            <p:cNvSpPr>
              <a:spLocks/>
            </p:cNvSpPr>
            <p:nvPr/>
          </p:nvSpPr>
          <p:spPr bwMode="auto">
            <a:xfrm>
              <a:off x="4786313" y="4057650"/>
              <a:ext cx="161925" cy="138112"/>
            </a:xfrm>
            <a:custGeom>
              <a:avLst/>
              <a:gdLst>
                <a:gd name="T0" fmla="*/ 1 w 184"/>
                <a:gd name="T1" fmla="*/ 0 h 157"/>
                <a:gd name="T2" fmla="*/ 1 w 184"/>
                <a:gd name="T3" fmla="*/ 1 h 157"/>
                <a:gd name="T4" fmla="*/ 1 w 184"/>
                <a:gd name="T5" fmla="*/ 1 h 157"/>
                <a:gd name="T6" fmla="*/ 1 w 184"/>
                <a:gd name="T7" fmla="*/ 1 h 157"/>
                <a:gd name="T8" fmla="*/ 1 w 184"/>
                <a:gd name="T9" fmla="*/ 1 h 157"/>
                <a:gd name="T10" fmla="*/ 1 w 184"/>
                <a:gd name="T11" fmla="*/ 1 h 157"/>
                <a:gd name="T12" fmla="*/ 1 w 184"/>
                <a:gd name="T13" fmla="*/ 1 h 157"/>
                <a:gd name="T14" fmla="*/ 1 w 184"/>
                <a:gd name="T15" fmla="*/ 1 h 157"/>
                <a:gd name="T16" fmla="*/ 1 w 184"/>
                <a:gd name="T17" fmla="*/ 1 h 157"/>
                <a:gd name="T18" fmla="*/ 1 w 184"/>
                <a:gd name="T19" fmla="*/ 1 h 157"/>
                <a:gd name="T20" fmla="*/ 1 w 184"/>
                <a:gd name="T21" fmla="*/ 1 h 157"/>
                <a:gd name="T22" fmla="*/ 1 w 184"/>
                <a:gd name="T23" fmla="*/ 1 h 157"/>
                <a:gd name="T24" fmla="*/ 1 w 184"/>
                <a:gd name="T25" fmla="*/ 1 h 157"/>
                <a:gd name="T26" fmla="*/ 1 w 184"/>
                <a:gd name="T27" fmla="*/ 1 h 157"/>
                <a:gd name="T28" fmla="*/ 1 w 184"/>
                <a:gd name="T29" fmla="*/ 1 h 157"/>
                <a:gd name="T30" fmla="*/ 1 w 184"/>
                <a:gd name="T31" fmla="*/ 1 h 157"/>
                <a:gd name="T32" fmla="*/ 1 w 184"/>
                <a:gd name="T33" fmla="*/ 1 h 157"/>
                <a:gd name="T34" fmla="*/ 1 w 184"/>
                <a:gd name="T35" fmla="*/ 1 h 157"/>
                <a:gd name="T36" fmla="*/ 1 w 184"/>
                <a:gd name="T37" fmla="*/ 1 h 157"/>
                <a:gd name="T38" fmla="*/ 1 w 184"/>
                <a:gd name="T39" fmla="*/ 1 h 157"/>
                <a:gd name="T40" fmla="*/ 1 w 184"/>
                <a:gd name="T41" fmla="*/ 1 h 157"/>
                <a:gd name="T42" fmla="*/ 2 w 184"/>
                <a:gd name="T43" fmla="*/ 1 h 157"/>
                <a:gd name="T44" fmla="*/ 2 w 184"/>
                <a:gd name="T45" fmla="*/ 1 h 157"/>
                <a:gd name="T46" fmla="*/ 2 w 184"/>
                <a:gd name="T47" fmla="*/ 1 h 157"/>
                <a:gd name="T48" fmla="*/ 1 w 184"/>
                <a:gd name="T49" fmla="*/ 1 h 157"/>
                <a:gd name="T50" fmla="*/ 1 w 184"/>
                <a:gd name="T51" fmla="*/ 1 h 157"/>
                <a:gd name="T52" fmla="*/ 1 w 184"/>
                <a:gd name="T53" fmla="*/ 1 h 157"/>
                <a:gd name="T54" fmla="*/ 1 w 184"/>
                <a:gd name="T55" fmla="*/ 1 h 157"/>
                <a:gd name="T56" fmla="*/ 1 w 184"/>
                <a:gd name="T57" fmla="*/ 0 h 15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84" h="157">
                  <a:moveTo>
                    <a:pt x="50" y="0"/>
                  </a:moveTo>
                  <a:cubicBezTo>
                    <a:pt x="50" y="0"/>
                    <a:pt x="51" y="5"/>
                    <a:pt x="44" y="11"/>
                  </a:cubicBezTo>
                  <a:cubicBezTo>
                    <a:pt x="37" y="16"/>
                    <a:pt x="29" y="14"/>
                    <a:pt x="26" y="21"/>
                  </a:cubicBezTo>
                  <a:cubicBezTo>
                    <a:pt x="24" y="28"/>
                    <a:pt x="24" y="35"/>
                    <a:pt x="17" y="34"/>
                  </a:cubicBezTo>
                  <a:cubicBezTo>
                    <a:pt x="9" y="33"/>
                    <a:pt x="9" y="26"/>
                    <a:pt x="9" y="44"/>
                  </a:cubicBezTo>
                  <a:cubicBezTo>
                    <a:pt x="9" y="61"/>
                    <a:pt x="6" y="64"/>
                    <a:pt x="3" y="73"/>
                  </a:cubicBezTo>
                  <a:cubicBezTo>
                    <a:pt x="0" y="82"/>
                    <a:pt x="3" y="90"/>
                    <a:pt x="4" y="98"/>
                  </a:cubicBezTo>
                  <a:cubicBezTo>
                    <a:pt x="5" y="101"/>
                    <a:pt x="5" y="104"/>
                    <a:pt x="6" y="107"/>
                  </a:cubicBezTo>
                  <a:cubicBezTo>
                    <a:pt x="6" y="107"/>
                    <a:pt x="15" y="108"/>
                    <a:pt x="16" y="108"/>
                  </a:cubicBezTo>
                  <a:cubicBezTo>
                    <a:pt x="17" y="108"/>
                    <a:pt x="22" y="104"/>
                    <a:pt x="25" y="103"/>
                  </a:cubicBezTo>
                  <a:cubicBezTo>
                    <a:pt x="27" y="103"/>
                    <a:pt x="29" y="103"/>
                    <a:pt x="31" y="109"/>
                  </a:cubicBezTo>
                  <a:cubicBezTo>
                    <a:pt x="34" y="114"/>
                    <a:pt x="38" y="111"/>
                    <a:pt x="38" y="108"/>
                  </a:cubicBezTo>
                  <a:cubicBezTo>
                    <a:pt x="39" y="104"/>
                    <a:pt x="38" y="100"/>
                    <a:pt x="40" y="97"/>
                  </a:cubicBezTo>
                  <a:cubicBezTo>
                    <a:pt x="42" y="94"/>
                    <a:pt x="41" y="88"/>
                    <a:pt x="45" y="89"/>
                  </a:cubicBezTo>
                  <a:cubicBezTo>
                    <a:pt x="49" y="90"/>
                    <a:pt x="53" y="92"/>
                    <a:pt x="54" y="95"/>
                  </a:cubicBezTo>
                  <a:cubicBezTo>
                    <a:pt x="54" y="99"/>
                    <a:pt x="57" y="96"/>
                    <a:pt x="60" y="99"/>
                  </a:cubicBezTo>
                  <a:cubicBezTo>
                    <a:pt x="63" y="103"/>
                    <a:pt x="66" y="100"/>
                    <a:pt x="68" y="99"/>
                  </a:cubicBezTo>
                  <a:cubicBezTo>
                    <a:pt x="71" y="98"/>
                    <a:pt x="72" y="91"/>
                    <a:pt x="75" y="94"/>
                  </a:cubicBezTo>
                  <a:cubicBezTo>
                    <a:pt x="77" y="98"/>
                    <a:pt x="76" y="99"/>
                    <a:pt x="81" y="100"/>
                  </a:cubicBezTo>
                  <a:cubicBezTo>
                    <a:pt x="86" y="102"/>
                    <a:pt x="100" y="98"/>
                    <a:pt x="112" y="105"/>
                  </a:cubicBezTo>
                  <a:cubicBezTo>
                    <a:pt x="124" y="113"/>
                    <a:pt x="126" y="114"/>
                    <a:pt x="134" y="123"/>
                  </a:cubicBezTo>
                  <a:cubicBezTo>
                    <a:pt x="142" y="132"/>
                    <a:pt x="165" y="152"/>
                    <a:pt x="170" y="155"/>
                  </a:cubicBezTo>
                  <a:cubicBezTo>
                    <a:pt x="175" y="157"/>
                    <a:pt x="184" y="149"/>
                    <a:pt x="183" y="146"/>
                  </a:cubicBezTo>
                  <a:cubicBezTo>
                    <a:pt x="183" y="146"/>
                    <a:pt x="169" y="133"/>
                    <a:pt x="165" y="129"/>
                  </a:cubicBezTo>
                  <a:cubicBezTo>
                    <a:pt x="162" y="125"/>
                    <a:pt x="156" y="118"/>
                    <a:pt x="149" y="113"/>
                  </a:cubicBezTo>
                  <a:cubicBezTo>
                    <a:pt x="143" y="108"/>
                    <a:pt x="134" y="95"/>
                    <a:pt x="130" y="92"/>
                  </a:cubicBezTo>
                  <a:cubicBezTo>
                    <a:pt x="127" y="89"/>
                    <a:pt x="112" y="87"/>
                    <a:pt x="97" y="79"/>
                  </a:cubicBezTo>
                  <a:cubicBezTo>
                    <a:pt x="82" y="71"/>
                    <a:pt x="77" y="65"/>
                    <a:pt x="77" y="59"/>
                  </a:cubicBezTo>
                  <a:cubicBezTo>
                    <a:pt x="76" y="54"/>
                    <a:pt x="73" y="23"/>
                    <a:pt x="50" y="0"/>
                  </a:cubicBezTo>
                  <a:close/>
                </a:path>
              </a:pathLst>
            </a:custGeom>
            <a:solidFill>
              <a:srgbClr val="DDDDDD">
                <a:alpha val="30000"/>
              </a:srgbClr>
            </a:solidFill>
            <a:ln w="3175" cap="rnd">
              <a:noFill/>
              <a:prstDash val="solid"/>
              <a:round/>
              <a:headEnd/>
              <a:tailEnd/>
            </a:ln>
          </p:spPr>
          <p:txBody>
            <a:bodyPr/>
            <a:lstStyle/>
            <a:p>
              <a:endParaRPr lang="en-US"/>
            </a:p>
          </p:txBody>
        </p:sp>
        <p:sp>
          <p:nvSpPr>
            <p:cNvPr id="342" name="Freeform 445"/>
            <p:cNvSpPr>
              <a:spLocks/>
            </p:cNvSpPr>
            <p:nvPr/>
          </p:nvSpPr>
          <p:spPr bwMode="auto">
            <a:xfrm>
              <a:off x="4702175" y="4135438"/>
              <a:ext cx="374650" cy="288925"/>
            </a:xfrm>
            <a:custGeom>
              <a:avLst/>
              <a:gdLst>
                <a:gd name="T0" fmla="*/ 2 w 423"/>
                <a:gd name="T1" fmla="*/ 3 h 326"/>
                <a:gd name="T2" fmla="*/ 2 w 423"/>
                <a:gd name="T3" fmla="*/ 3 h 326"/>
                <a:gd name="T4" fmla="*/ 2 w 423"/>
                <a:gd name="T5" fmla="*/ 3 h 326"/>
                <a:gd name="T6" fmla="*/ 2 w 423"/>
                <a:gd name="T7" fmla="*/ 3 h 326"/>
                <a:gd name="T8" fmla="*/ 2 w 423"/>
                <a:gd name="T9" fmla="*/ 3 h 326"/>
                <a:gd name="T10" fmla="*/ 1 w 423"/>
                <a:gd name="T11" fmla="*/ 3 h 326"/>
                <a:gd name="T12" fmla="*/ 1 w 423"/>
                <a:gd name="T13" fmla="*/ 3 h 326"/>
                <a:gd name="T14" fmla="*/ 1 w 423"/>
                <a:gd name="T15" fmla="*/ 3 h 326"/>
                <a:gd name="T16" fmla="*/ 1 w 423"/>
                <a:gd name="T17" fmla="*/ 3 h 326"/>
                <a:gd name="T18" fmla="*/ 1 w 423"/>
                <a:gd name="T19" fmla="*/ 3 h 326"/>
                <a:gd name="T20" fmla="*/ 1 w 423"/>
                <a:gd name="T21" fmla="*/ 2 h 326"/>
                <a:gd name="T22" fmla="*/ 1 w 423"/>
                <a:gd name="T23" fmla="*/ 2 h 326"/>
                <a:gd name="T24" fmla="*/ 1 w 423"/>
                <a:gd name="T25" fmla="*/ 2 h 326"/>
                <a:gd name="T26" fmla="*/ 1 w 423"/>
                <a:gd name="T27" fmla="*/ 2 h 326"/>
                <a:gd name="T28" fmla="*/ 1 w 423"/>
                <a:gd name="T29" fmla="*/ 2 h 326"/>
                <a:gd name="T30" fmla="*/ 1 w 423"/>
                <a:gd name="T31" fmla="*/ 2 h 326"/>
                <a:gd name="T32" fmla="*/ 1 w 423"/>
                <a:gd name="T33" fmla="*/ 2 h 326"/>
                <a:gd name="T34" fmla="*/ 1 w 423"/>
                <a:gd name="T35" fmla="*/ 2 h 326"/>
                <a:gd name="T36" fmla="*/ 1 w 423"/>
                <a:gd name="T37" fmla="*/ 2 h 326"/>
                <a:gd name="T38" fmla="*/ 1 w 423"/>
                <a:gd name="T39" fmla="*/ 2 h 326"/>
                <a:gd name="T40" fmla="*/ 1 w 423"/>
                <a:gd name="T41" fmla="*/ 2 h 326"/>
                <a:gd name="T42" fmla="*/ 1 w 423"/>
                <a:gd name="T43" fmla="*/ 1 h 326"/>
                <a:gd name="T44" fmla="*/ 1 w 423"/>
                <a:gd name="T45" fmla="*/ 1 h 326"/>
                <a:gd name="T46" fmla="*/ 1 w 423"/>
                <a:gd name="T47" fmla="*/ 1 h 326"/>
                <a:gd name="T48" fmla="*/ 1 w 423"/>
                <a:gd name="T49" fmla="*/ 1 h 326"/>
                <a:gd name="T50" fmla="*/ 1 w 423"/>
                <a:gd name="T51" fmla="*/ 1 h 326"/>
                <a:gd name="T52" fmla="*/ 1 w 423"/>
                <a:gd name="T53" fmla="*/ 1 h 326"/>
                <a:gd name="T54" fmla="*/ 1 w 423"/>
                <a:gd name="T55" fmla="*/ 1 h 326"/>
                <a:gd name="T56" fmla="*/ 1 w 423"/>
                <a:gd name="T57" fmla="*/ 1 h 326"/>
                <a:gd name="T58" fmla="*/ 1 w 423"/>
                <a:gd name="T59" fmla="*/ 1 h 326"/>
                <a:gd name="T60" fmla="*/ 1 w 423"/>
                <a:gd name="T61" fmla="*/ 1 h 326"/>
                <a:gd name="T62" fmla="*/ 1 w 423"/>
                <a:gd name="T63" fmla="*/ 1 h 326"/>
                <a:gd name="T64" fmla="*/ 1 w 423"/>
                <a:gd name="T65" fmla="*/ 1 h 326"/>
                <a:gd name="T66" fmla="*/ 1 w 423"/>
                <a:gd name="T67" fmla="*/ 1 h 326"/>
                <a:gd name="T68" fmla="*/ 1 w 423"/>
                <a:gd name="T69" fmla="*/ 1 h 326"/>
                <a:gd name="T70" fmla="*/ 1 w 423"/>
                <a:gd name="T71" fmla="*/ 1 h 326"/>
                <a:gd name="T72" fmla="*/ 1 w 423"/>
                <a:gd name="T73" fmla="*/ 1 h 326"/>
                <a:gd name="T74" fmla="*/ 1 w 423"/>
                <a:gd name="T75" fmla="*/ 1 h 326"/>
                <a:gd name="T76" fmla="*/ 1 w 423"/>
                <a:gd name="T77" fmla="*/ 1 h 326"/>
                <a:gd name="T78" fmla="*/ 2 w 423"/>
                <a:gd name="T79" fmla="*/ 1 h 326"/>
                <a:gd name="T80" fmla="*/ 2 w 423"/>
                <a:gd name="T81" fmla="*/ 1 h 326"/>
                <a:gd name="T82" fmla="*/ 2 w 423"/>
                <a:gd name="T83" fmla="*/ 1 h 326"/>
                <a:gd name="T84" fmla="*/ 2 w 423"/>
                <a:gd name="T85" fmla="*/ 1 h 326"/>
                <a:gd name="T86" fmla="*/ 2 w 423"/>
                <a:gd name="T87" fmla="*/ 1 h 326"/>
                <a:gd name="T88" fmla="*/ 2 w 423"/>
                <a:gd name="T89" fmla="*/ 1 h 326"/>
                <a:gd name="T90" fmla="*/ 2 w 423"/>
                <a:gd name="T91" fmla="*/ 1 h 326"/>
                <a:gd name="T92" fmla="*/ 2 w 423"/>
                <a:gd name="T93" fmla="*/ 1 h 326"/>
                <a:gd name="T94" fmla="*/ 2 w 423"/>
                <a:gd name="T95" fmla="*/ 1 h 326"/>
                <a:gd name="T96" fmla="*/ 2 w 423"/>
                <a:gd name="T97" fmla="*/ 1 h 326"/>
                <a:gd name="T98" fmla="*/ 2 w 423"/>
                <a:gd name="T99" fmla="*/ 1 h 326"/>
                <a:gd name="T100" fmla="*/ 2 w 423"/>
                <a:gd name="T101" fmla="*/ 1 h 326"/>
                <a:gd name="T102" fmla="*/ 3 w 423"/>
                <a:gd name="T103" fmla="*/ 2 h 326"/>
                <a:gd name="T104" fmla="*/ 4 w 423"/>
                <a:gd name="T105" fmla="*/ 2 h 326"/>
                <a:gd name="T106" fmla="*/ 3 w 423"/>
                <a:gd name="T107" fmla="*/ 2 h 326"/>
                <a:gd name="T108" fmla="*/ 3 w 423"/>
                <a:gd name="T109" fmla="*/ 3 h 326"/>
                <a:gd name="T110" fmla="*/ 3 w 423"/>
                <a:gd name="T111" fmla="*/ 3 h 326"/>
                <a:gd name="T112" fmla="*/ 2 w 423"/>
                <a:gd name="T113" fmla="*/ 3 h 32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23" h="326">
                  <a:moveTo>
                    <a:pt x="263" y="312"/>
                  </a:moveTo>
                  <a:cubicBezTo>
                    <a:pt x="263" y="312"/>
                    <a:pt x="252" y="312"/>
                    <a:pt x="248" y="312"/>
                  </a:cubicBezTo>
                  <a:cubicBezTo>
                    <a:pt x="244" y="311"/>
                    <a:pt x="240" y="313"/>
                    <a:pt x="233" y="304"/>
                  </a:cubicBezTo>
                  <a:cubicBezTo>
                    <a:pt x="227" y="295"/>
                    <a:pt x="220" y="312"/>
                    <a:pt x="213" y="314"/>
                  </a:cubicBezTo>
                  <a:cubicBezTo>
                    <a:pt x="206" y="316"/>
                    <a:pt x="199" y="326"/>
                    <a:pt x="199" y="326"/>
                  </a:cubicBezTo>
                  <a:cubicBezTo>
                    <a:pt x="158" y="323"/>
                    <a:pt x="158" y="323"/>
                    <a:pt x="158" y="323"/>
                  </a:cubicBezTo>
                  <a:cubicBezTo>
                    <a:pt x="128" y="304"/>
                    <a:pt x="128" y="304"/>
                    <a:pt x="128" y="304"/>
                  </a:cubicBezTo>
                  <a:cubicBezTo>
                    <a:pt x="128" y="304"/>
                    <a:pt x="103" y="303"/>
                    <a:pt x="101" y="301"/>
                  </a:cubicBezTo>
                  <a:cubicBezTo>
                    <a:pt x="99" y="299"/>
                    <a:pt x="93" y="298"/>
                    <a:pt x="93" y="298"/>
                  </a:cubicBezTo>
                  <a:cubicBezTo>
                    <a:pt x="93" y="298"/>
                    <a:pt x="93" y="298"/>
                    <a:pt x="93" y="298"/>
                  </a:cubicBezTo>
                  <a:cubicBezTo>
                    <a:pt x="93" y="298"/>
                    <a:pt x="96" y="278"/>
                    <a:pt x="94" y="273"/>
                  </a:cubicBezTo>
                  <a:cubicBezTo>
                    <a:pt x="93" y="268"/>
                    <a:pt x="86" y="277"/>
                    <a:pt x="79" y="276"/>
                  </a:cubicBezTo>
                  <a:cubicBezTo>
                    <a:pt x="72" y="274"/>
                    <a:pt x="77" y="270"/>
                    <a:pt x="70" y="267"/>
                  </a:cubicBezTo>
                  <a:cubicBezTo>
                    <a:pt x="63" y="263"/>
                    <a:pt x="63" y="257"/>
                    <a:pt x="61" y="246"/>
                  </a:cubicBezTo>
                  <a:cubicBezTo>
                    <a:pt x="60" y="235"/>
                    <a:pt x="51" y="237"/>
                    <a:pt x="46" y="228"/>
                  </a:cubicBezTo>
                  <a:cubicBezTo>
                    <a:pt x="41" y="219"/>
                    <a:pt x="42" y="218"/>
                    <a:pt x="34" y="214"/>
                  </a:cubicBezTo>
                  <a:cubicBezTo>
                    <a:pt x="27" y="210"/>
                    <a:pt x="20" y="215"/>
                    <a:pt x="10" y="214"/>
                  </a:cubicBezTo>
                  <a:cubicBezTo>
                    <a:pt x="0" y="213"/>
                    <a:pt x="14" y="203"/>
                    <a:pt x="19" y="191"/>
                  </a:cubicBezTo>
                  <a:cubicBezTo>
                    <a:pt x="23" y="180"/>
                    <a:pt x="28" y="191"/>
                    <a:pt x="33" y="192"/>
                  </a:cubicBezTo>
                  <a:cubicBezTo>
                    <a:pt x="39" y="194"/>
                    <a:pt x="42" y="191"/>
                    <a:pt x="41" y="182"/>
                  </a:cubicBezTo>
                  <a:cubicBezTo>
                    <a:pt x="40" y="173"/>
                    <a:pt x="39" y="168"/>
                    <a:pt x="42" y="164"/>
                  </a:cubicBezTo>
                  <a:cubicBezTo>
                    <a:pt x="44" y="159"/>
                    <a:pt x="44" y="147"/>
                    <a:pt x="46" y="131"/>
                  </a:cubicBezTo>
                  <a:cubicBezTo>
                    <a:pt x="47" y="116"/>
                    <a:pt x="49" y="123"/>
                    <a:pt x="54" y="123"/>
                  </a:cubicBezTo>
                  <a:cubicBezTo>
                    <a:pt x="59" y="123"/>
                    <a:pt x="62" y="127"/>
                    <a:pt x="63" y="118"/>
                  </a:cubicBezTo>
                  <a:cubicBezTo>
                    <a:pt x="63" y="109"/>
                    <a:pt x="62" y="103"/>
                    <a:pt x="64" y="99"/>
                  </a:cubicBezTo>
                  <a:cubicBezTo>
                    <a:pt x="66" y="95"/>
                    <a:pt x="73" y="89"/>
                    <a:pt x="74" y="79"/>
                  </a:cubicBezTo>
                  <a:cubicBezTo>
                    <a:pt x="74" y="70"/>
                    <a:pt x="78" y="68"/>
                    <a:pt x="83" y="68"/>
                  </a:cubicBezTo>
                  <a:cubicBezTo>
                    <a:pt x="87" y="68"/>
                    <a:pt x="89" y="71"/>
                    <a:pt x="89" y="67"/>
                  </a:cubicBezTo>
                  <a:cubicBezTo>
                    <a:pt x="89" y="62"/>
                    <a:pt x="96" y="43"/>
                    <a:pt x="99" y="36"/>
                  </a:cubicBezTo>
                  <a:cubicBezTo>
                    <a:pt x="101" y="33"/>
                    <a:pt x="101" y="28"/>
                    <a:pt x="101" y="23"/>
                  </a:cubicBezTo>
                  <a:cubicBezTo>
                    <a:pt x="101" y="19"/>
                    <a:pt x="101" y="19"/>
                    <a:pt x="101" y="19"/>
                  </a:cubicBezTo>
                  <a:cubicBezTo>
                    <a:pt x="101" y="19"/>
                    <a:pt x="110" y="20"/>
                    <a:pt x="111" y="20"/>
                  </a:cubicBezTo>
                  <a:cubicBezTo>
                    <a:pt x="112" y="20"/>
                    <a:pt x="117" y="16"/>
                    <a:pt x="120" y="15"/>
                  </a:cubicBezTo>
                  <a:cubicBezTo>
                    <a:pt x="122" y="15"/>
                    <a:pt x="124" y="15"/>
                    <a:pt x="126" y="21"/>
                  </a:cubicBezTo>
                  <a:cubicBezTo>
                    <a:pt x="129" y="26"/>
                    <a:pt x="133" y="23"/>
                    <a:pt x="133" y="20"/>
                  </a:cubicBezTo>
                  <a:cubicBezTo>
                    <a:pt x="134" y="16"/>
                    <a:pt x="133" y="12"/>
                    <a:pt x="135" y="9"/>
                  </a:cubicBezTo>
                  <a:cubicBezTo>
                    <a:pt x="137" y="6"/>
                    <a:pt x="136" y="0"/>
                    <a:pt x="140" y="1"/>
                  </a:cubicBezTo>
                  <a:cubicBezTo>
                    <a:pt x="144" y="2"/>
                    <a:pt x="148" y="4"/>
                    <a:pt x="149" y="7"/>
                  </a:cubicBezTo>
                  <a:cubicBezTo>
                    <a:pt x="149" y="11"/>
                    <a:pt x="152" y="8"/>
                    <a:pt x="155" y="11"/>
                  </a:cubicBezTo>
                  <a:cubicBezTo>
                    <a:pt x="158" y="15"/>
                    <a:pt x="161" y="12"/>
                    <a:pt x="163" y="11"/>
                  </a:cubicBezTo>
                  <a:cubicBezTo>
                    <a:pt x="166" y="10"/>
                    <a:pt x="167" y="3"/>
                    <a:pt x="170" y="6"/>
                  </a:cubicBezTo>
                  <a:cubicBezTo>
                    <a:pt x="172" y="10"/>
                    <a:pt x="171" y="11"/>
                    <a:pt x="176" y="12"/>
                  </a:cubicBezTo>
                  <a:cubicBezTo>
                    <a:pt x="181" y="14"/>
                    <a:pt x="195" y="10"/>
                    <a:pt x="207" y="17"/>
                  </a:cubicBezTo>
                  <a:cubicBezTo>
                    <a:pt x="219" y="25"/>
                    <a:pt x="221" y="26"/>
                    <a:pt x="229" y="35"/>
                  </a:cubicBezTo>
                  <a:cubicBezTo>
                    <a:pt x="237" y="44"/>
                    <a:pt x="260" y="64"/>
                    <a:pt x="265" y="67"/>
                  </a:cubicBezTo>
                  <a:cubicBezTo>
                    <a:pt x="265" y="67"/>
                    <a:pt x="260" y="72"/>
                    <a:pt x="258" y="74"/>
                  </a:cubicBezTo>
                  <a:cubicBezTo>
                    <a:pt x="256" y="75"/>
                    <a:pt x="250" y="82"/>
                    <a:pt x="249" y="86"/>
                  </a:cubicBezTo>
                  <a:cubicBezTo>
                    <a:pt x="247" y="89"/>
                    <a:pt x="244" y="93"/>
                    <a:pt x="247" y="100"/>
                  </a:cubicBezTo>
                  <a:cubicBezTo>
                    <a:pt x="250" y="108"/>
                    <a:pt x="252" y="111"/>
                    <a:pt x="255" y="111"/>
                  </a:cubicBezTo>
                  <a:cubicBezTo>
                    <a:pt x="258" y="110"/>
                    <a:pt x="279" y="108"/>
                    <a:pt x="279" y="108"/>
                  </a:cubicBezTo>
                  <a:cubicBezTo>
                    <a:pt x="279" y="108"/>
                    <a:pt x="273" y="119"/>
                    <a:pt x="279" y="126"/>
                  </a:cubicBezTo>
                  <a:cubicBezTo>
                    <a:pt x="284" y="134"/>
                    <a:pt x="304" y="160"/>
                    <a:pt x="320" y="166"/>
                  </a:cubicBezTo>
                  <a:cubicBezTo>
                    <a:pt x="335" y="172"/>
                    <a:pt x="402" y="191"/>
                    <a:pt x="423" y="188"/>
                  </a:cubicBezTo>
                  <a:cubicBezTo>
                    <a:pt x="344" y="281"/>
                    <a:pt x="344" y="281"/>
                    <a:pt x="344" y="281"/>
                  </a:cubicBezTo>
                  <a:cubicBezTo>
                    <a:pt x="344" y="281"/>
                    <a:pt x="315" y="283"/>
                    <a:pt x="310" y="285"/>
                  </a:cubicBezTo>
                  <a:cubicBezTo>
                    <a:pt x="304" y="287"/>
                    <a:pt x="294" y="289"/>
                    <a:pt x="291" y="295"/>
                  </a:cubicBezTo>
                  <a:cubicBezTo>
                    <a:pt x="288" y="300"/>
                    <a:pt x="267" y="301"/>
                    <a:pt x="263" y="312"/>
                  </a:cubicBezTo>
                  <a:close/>
                </a:path>
              </a:pathLst>
            </a:custGeom>
            <a:solidFill>
              <a:srgbClr val="DDDDDD">
                <a:alpha val="30000"/>
              </a:srgbClr>
            </a:solidFill>
            <a:ln w="3175" cap="rnd">
              <a:noFill/>
              <a:prstDash val="solid"/>
              <a:round/>
              <a:headEnd/>
              <a:tailEnd/>
            </a:ln>
          </p:spPr>
          <p:txBody>
            <a:bodyPr/>
            <a:lstStyle/>
            <a:p>
              <a:endParaRPr lang="en-US"/>
            </a:p>
          </p:txBody>
        </p:sp>
        <p:sp>
          <p:nvSpPr>
            <p:cNvPr id="343" name="Freeform 446"/>
            <p:cNvSpPr>
              <a:spLocks/>
            </p:cNvSpPr>
            <p:nvPr/>
          </p:nvSpPr>
          <p:spPr bwMode="auto">
            <a:xfrm>
              <a:off x="4918075" y="4186238"/>
              <a:ext cx="42863" cy="47625"/>
            </a:xfrm>
            <a:custGeom>
              <a:avLst/>
              <a:gdLst>
                <a:gd name="T0" fmla="*/ 1 w 49"/>
                <a:gd name="T1" fmla="*/ 1 h 54"/>
                <a:gd name="T2" fmla="*/ 1 w 49"/>
                <a:gd name="T3" fmla="*/ 1 h 54"/>
                <a:gd name="T4" fmla="*/ 1 w 49"/>
                <a:gd name="T5" fmla="*/ 1 h 54"/>
                <a:gd name="T6" fmla="*/ 1 w 49"/>
                <a:gd name="T7" fmla="*/ 1 h 54"/>
                <a:gd name="T8" fmla="*/ 1 w 49"/>
                <a:gd name="T9" fmla="*/ 1 h 54"/>
                <a:gd name="T10" fmla="*/ 1 w 49"/>
                <a:gd name="T11" fmla="*/ 1 h 54"/>
                <a:gd name="T12" fmla="*/ 1 w 49"/>
                <a:gd name="T13" fmla="*/ 1 h 54"/>
                <a:gd name="T14" fmla="*/ 1 w 49"/>
                <a:gd name="T15" fmla="*/ 1 h 54"/>
                <a:gd name="T16" fmla="*/ 1 w 49"/>
                <a:gd name="T17" fmla="*/ 1 h 54"/>
                <a:gd name="T18" fmla="*/ 1 w 49"/>
                <a:gd name="T19" fmla="*/ 1 h 54"/>
                <a:gd name="T20" fmla="*/ 1 w 49"/>
                <a:gd name="T21" fmla="*/ 1 h 54"/>
                <a:gd name="T22" fmla="*/ 1 w 49"/>
                <a:gd name="T23" fmla="*/ 1 h 54"/>
                <a:gd name="T24" fmla="*/ 1 w 49"/>
                <a:gd name="T25" fmla="*/ 1 h 54"/>
                <a:gd name="T26" fmla="*/ 1 w 49"/>
                <a:gd name="T27" fmla="*/ 1 h 54"/>
                <a:gd name="T28" fmla="*/ 1 w 49"/>
                <a:gd name="T29" fmla="*/ 1 h 5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9" h="54">
                  <a:moveTo>
                    <a:pt x="35" y="51"/>
                  </a:moveTo>
                  <a:cubicBezTo>
                    <a:pt x="35" y="51"/>
                    <a:pt x="14" y="53"/>
                    <a:pt x="11" y="54"/>
                  </a:cubicBezTo>
                  <a:cubicBezTo>
                    <a:pt x="8" y="54"/>
                    <a:pt x="6" y="51"/>
                    <a:pt x="3" y="43"/>
                  </a:cubicBezTo>
                  <a:cubicBezTo>
                    <a:pt x="0" y="36"/>
                    <a:pt x="3" y="32"/>
                    <a:pt x="5" y="29"/>
                  </a:cubicBezTo>
                  <a:cubicBezTo>
                    <a:pt x="6" y="25"/>
                    <a:pt x="12" y="18"/>
                    <a:pt x="14" y="17"/>
                  </a:cubicBezTo>
                  <a:cubicBezTo>
                    <a:pt x="16" y="15"/>
                    <a:pt x="21" y="10"/>
                    <a:pt x="21" y="10"/>
                  </a:cubicBezTo>
                  <a:cubicBezTo>
                    <a:pt x="26" y="12"/>
                    <a:pt x="35" y="4"/>
                    <a:pt x="34" y="1"/>
                  </a:cubicBezTo>
                  <a:cubicBezTo>
                    <a:pt x="34" y="1"/>
                    <a:pt x="39" y="0"/>
                    <a:pt x="41" y="5"/>
                  </a:cubicBezTo>
                  <a:cubicBezTo>
                    <a:pt x="44" y="9"/>
                    <a:pt x="46" y="14"/>
                    <a:pt x="47" y="15"/>
                  </a:cubicBezTo>
                  <a:cubicBezTo>
                    <a:pt x="47" y="17"/>
                    <a:pt x="46" y="21"/>
                    <a:pt x="43" y="23"/>
                  </a:cubicBezTo>
                  <a:cubicBezTo>
                    <a:pt x="39" y="24"/>
                    <a:pt x="35" y="26"/>
                    <a:pt x="37" y="28"/>
                  </a:cubicBezTo>
                  <a:cubicBezTo>
                    <a:pt x="39" y="30"/>
                    <a:pt x="43" y="29"/>
                    <a:pt x="44" y="31"/>
                  </a:cubicBezTo>
                  <a:cubicBezTo>
                    <a:pt x="46" y="34"/>
                    <a:pt x="45" y="35"/>
                    <a:pt x="47" y="36"/>
                  </a:cubicBezTo>
                  <a:cubicBezTo>
                    <a:pt x="48" y="37"/>
                    <a:pt x="49" y="38"/>
                    <a:pt x="49" y="39"/>
                  </a:cubicBezTo>
                  <a:cubicBezTo>
                    <a:pt x="48" y="41"/>
                    <a:pt x="35" y="51"/>
                    <a:pt x="35" y="51"/>
                  </a:cubicBezTo>
                  <a:close/>
                </a:path>
              </a:pathLst>
            </a:custGeom>
            <a:solidFill>
              <a:srgbClr val="DDDDDD">
                <a:alpha val="30000"/>
              </a:srgbClr>
            </a:solidFill>
            <a:ln w="3175" cap="rnd">
              <a:noFill/>
              <a:prstDash val="solid"/>
              <a:round/>
              <a:headEnd/>
              <a:tailEnd/>
            </a:ln>
          </p:spPr>
          <p:txBody>
            <a:bodyPr/>
            <a:lstStyle/>
            <a:p>
              <a:endParaRPr lang="en-US"/>
            </a:p>
          </p:txBody>
        </p:sp>
        <p:sp>
          <p:nvSpPr>
            <p:cNvPr id="344" name="Freeform 447"/>
            <p:cNvSpPr>
              <a:spLocks/>
            </p:cNvSpPr>
            <p:nvPr/>
          </p:nvSpPr>
          <p:spPr bwMode="auto">
            <a:xfrm>
              <a:off x="4913313" y="4183063"/>
              <a:ext cx="242888" cy="369887"/>
            </a:xfrm>
            <a:custGeom>
              <a:avLst/>
              <a:gdLst>
                <a:gd name="T0" fmla="*/ 1 w 274"/>
                <a:gd name="T1" fmla="*/ 4 h 418"/>
                <a:gd name="T2" fmla="*/ 1 w 274"/>
                <a:gd name="T3" fmla="*/ 4 h 418"/>
                <a:gd name="T4" fmla="*/ 0 w 274"/>
                <a:gd name="T5" fmla="*/ 3 h 418"/>
                <a:gd name="T6" fmla="*/ 1 w 274"/>
                <a:gd name="T7" fmla="*/ 2 h 418"/>
                <a:gd name="T8" fmla="*/ 1 w 274"/>
                <a:gd name="T9" fmla="*/ 2 h 418"/>
                <a:gd name="T10" fmla="*/ 1 w 274"/>
                <a:gd name="T11" fmla="*/ 2 h 418"/>
                <a:gd name="T12" fmla="*/ 1 w 274"/>
                <a:gd name="T13" fmla="*/ 2 h 418"/>
                <a:gd name="T14" fmla="*/ 2 w 274"/>
                <a:gd name="T15" fmla="*/ 1 h 418"/>
                <a:gd name="T16" fmla="*/ 1 w 274"/>
                <a:gd name="T17" fmla="*/ 1 h 418"/>
                <a:gd name="T18" fmla="*/ 1 w 274"/>
                <a:gd name="T19" fmla="*/ 1 h 418"/>
                <a:gd name="T20" fmla="*/ 1 w 274"/>
                <a:gd name="T21" fmla="*/ 1 h 418"/>
                <a:gd name="T22" fmla="*/ 1 w 274"/>
                <a:gd name="T23" fmla="*/ 1 h 418"/>
                <a:gd name="T24" fmla="*/ 1 w 274"/>
                <a:gd name="T25" fmla="*/ 1 h 418"/>
                <a:gd name="T26" fmla="*/ 1 w 274"/>
                <a:gd name="T27" fmla="*/ 1 h 418"/>
                <a:gd name="T28" fmla="*/ 1 w 274"/>
                <a:gd name="T29" fmla="*/ 1 h 418"/>
                <a:gd name="T30" fmla="*/ 1 w 274"/>
                <a:gd name="T31" fmla="*/ 1 h 418"/>
                <a:gd name="T32" fmla="*/ 2 w 274"/>
                <a:gd name="T33" fmla="*/ 1 h 418"/>
                <a:gd name="T34" fmla="*/ 2 w 274"/>
                <a:gd name="T35" fmla="*/ 1 h 418"/>
                <a:gd name="T36" fmla="*/ 2 w 274"/>
                <a:gd name="T37" fmla="*/ 1 h 418"/>
                <a:gd name="T38" fmla="*/ 2 w 274"/>
                <a:gd name="T39" fmla="*/ 1 h 418"/>
                <a:gd name="T40" fmla="*/ 2 w 274"/>
                <a:gd name="T41" fmla="*/ 1 h 418"/>
                <a:gd name="T42" fmla="*/ 2 w 274"/>
                <a:gd name="T43" fmla="*/ 1 h 418"/>
                <a:gd name="T44" fmla="*/ 2 w 274"/>
                <a:gd name="T45" fmla="*/ 1 h 418"/>
                <a:gd name="T46" fmla="*/ 2 w 274"/>
                <a:gd name="T47" fmla="*/ 1 h 418"/>
                <a:gd name="T48" fmla="*/ 2 w 274"/>
                <a:gd name="T49" fmla="*/ 1 h 418"/>
                <a:gd name="T50" fmla="*/ 2 w 274"/>
                <a:gd name="T51" fmla="*/ 1 h 418"/>
                <a:gd name="T52" fmla="*/ 2 w 274"/>
                <a:gd name="T53" fmla="*/ 1 h 418"/>
                <a:gd name="T54" fmla="*/ 2 w 274"/>
                <a:gd name="T55" fmla="*/ 1 h 418"/>
                <a:gd name="T56" fmla="*/ 2 w 274"/>
                <a:gd name="T57" fmla="*/ 2 h 418"/>
                <a:gd name="T58" fmla="*/ 2 w 274"/>
                <a:gd name="T59" fmla="*/ 2 h 418"/>
                <a:gd name="T60" fmla="*/ 1 w 274"/>
                <a:gd name="T61" fmla="*/ 3 h 418"/>
                <a:gd name="T62" fmla="*/ 1 w 274"/>
                <a:gd name="T63" fmla="*/ 3 h 418"/>
                <a:gd name="T64" fmla="*/ 1 w 274"/>
                <a:gd name="T65" fmla="*/ 4 h 4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74" h="418">
                  <a:moveTo>
                    <a:pt x="18" y="418"/>
                  </a:moveTo>
                  <a:cubicBezTo>
                    <a:pt x="2" y="398"/>
                    <a:pt x="2" y="398"/>
                    <a:pt x="2" y="398"/>
                  </a:cubicBezTo>
                  <a:cubicBezTo>
                    <a:pt x="0" y="291"/>
                    <a:pt x="0" y="291"/>
                    <a:pt x="0" y="291"/>
                  </a:cubicBezTo>
                  <a:cubicBezTo>
                    <a:pt x="5" y="288"/>
                    <a:pt x="24" y="258"/>
                    <a:pt x="24" y="258"/>
                  </a:cubicBezTo>
                  <a:cubicBezTo>
                    <a:pt x="28" y="247"/>
                    <a:pt x="49" y="246"/>
                    <a:pt x="52" y="241"/>
                  </a:cubicBezTo>
                  <a:cubicBezTo>
                    <a:pt x="55" y="235"/>
                    <a:pt x="65" y="233"/>
                    <a:pt x="71" y="231"/>
                  </a:cubicBezTo>
                  <a:cubicBezTo>
                    <a:pt x="76" y="229"/>
                    <a:pt x="105" y="227"/>
                    <a:pt x="105" y="227"/>
                  </a:cubicBezTo>
                  <a:cubicBezTo>
                    <a:pt x="184" y="134"/>
                    <a:pt x="184" y="134"/>
                    <a:pt x="184" y="134"/>
                  </a:cubicBezTo>
                  <a:cubicBezTo>
                    <a:pt x="163" y="137"/>
                    <a:pt x="96" y="118"/>
                    <a:pt x="81" y="112"/>
                  </a:cubicBezTo>
                  <a:cubicBezTo>
                    <a:pt x="65" y="106"/>
                    <a:pt x="45" y="80"/>
                    <a:pt x="40" y="72"/>
                  </a:cubicBezTo>
                  <a:cubicBezTo>
                    <a:pt x="34" y="65"/>
                    <a:pt x="40" y="54"/>
                    <a:pt x="40" y="54"/>
                  </a:cubicBezTo>
                  <a:cubicBezTo>
                    <a:pt x="40" y="54"/>
                    <a:pt x="53" y="44"/>
                    <a:pt x="54" y="42"/>
                  </a:cubicBezTo>
                  <a:cubicBezTo>
                    <a:pt x="54" y="42"/>
                    <a:pt x="70" y="73"/>
                    <a:pt x="84" y="71"/>
                  </a:cubicBezTo>
                  <a:cubicBezTo>
                    <a:pt x="97" y="70"/>
                    <a:pt x="109" y="63"/>
                    <a:pt x="115" y="59"/>
                  </a:cubicBezTo>
                  <a:cubicBezTo>
                    <a:pt x="121" y="54"/>
                    <a:pt x="124" y="50"/>
                    <a:pt x="133" y="56"/>
                  </a:cubicBezTo>
                  <a:cubicBezTo>
                    <a:pt x="142" y="62"/>
                    <a:pt x="148" y="53"/>
                    <a:pt x="151" y="52"/>
                  </a:cubicBezTo>
                  <a:cubicBezTo>
                    <a:pt x="154" y="51"/>
                    <a:pt x="153" y="46"/>
                    <a:pt x="159" y="43"/>
                  </a:cubicBezTo>
                  <a:cubicBezTo>
                    <a:pt x="165" y="40"/>
                    <a:pt x="163" y="35"/>
                    <a:pt x="173" y="39"/>
                  </a:cubicBezTo>
                  <a:cubicBezTo>
                    <a:pt x="184" y="44"/>
                    <a:pt x="185" y="36"/>
                    <a:pt x="193" y="35"/>
                  </a:cubicBezTo>
                  <a:cubicBezTo>
                    <a:pt x="201" y="33"/>
                    <a:pt x="210" y="28"/>
                    <a:pt x="213" y="32"/>
                  </a:cubicBezTo>
                  <a:cubicBezTo>
                    <a:pt x="216" y="35"/>
                    <a:pt x="225" y="32"/>
                    <a:pt x="231" y="30"/>
                  </a:cubicBezTo>
                  <a:cubicBezTo>
                    <a:pt x="237" y="29"/>
                    <a:pt x="240" y="24"/>
                    <a:pt x="243" y="19"/>
                  </a:cubicBezTo>
                  <a:cubicBezTo>
                    <a:pt x="246" y="15"/>
                    <a:pt x="251" y="12"/>
                    <a:pt x="255" y="16"/>
                  </a:cubicBezTo>
                  <a:cubicBezTo>
                    <a:pt x="258" y="19"/>
                    <a:pt x="274" y="0"/>
                    <a:pt x="267" y="18"/>
                  </a:cubicBezTo>
                  <a:cubicBezTo>
                    <a:pt x="259" y="36"/>
                    <a:pt x="263" y="43"/>
                    <a:pt x="263" y="49"/>
                  </a:cubicBezTo>
                  <a:cubicBezTo>
                    <a:pt x="263" y="55"/>
                    <a:pt x="255" y="55"/>
                    <a:pt x="255" y="67"/>
                  </a:cubicBezTo>
                  <a:cubicBezTo>
                    <a:pt x="256" y="78"/>
                    <a:pt x="257" y="90"/>
                    <a:pt x="253" y="99"/>
                  </a:cubicBezTo>
                  <a:cubicBezTo>
                    <a:pt x="249" y="108"/>
                    <a:pt x="242" y="117"/>
                    <a:pt x="235" y="134"/>
                  </a:cubicBezTo>
                  <a:cubicBezTo>
                    <a:pt x="228" y="151"/>
                    <a:pt x="224" y="169"/>
                    <a:pt x="218" y="187"/>
                  </a:cubicBezTo>
                  <a:cubicBezTo>
                    <a:pt x="212" y="204"/>
                    <a:pt x="203" y="222"/>
                    <a:pt x="179" y="254"/>
                  </a:cubicBezTo>
                  <a:cubicBezTo>
                    <a:pt x="154" y="287"/>
                    <a:pt x="138" y="307"/>
                    <a:pt x="118" y="316"/>
                  </a:cubicBezTo>
                  <a:cubicBezTo>
                    <a:pt x="97" y="324"/>
                    <a:pt x="87" y="334"/>
                    <a:pt x="70" y="355"/>
                  </a:cubicBezTo>
                  <a:cubicBezTo>
                    <a:pt x="53" y="375"/>
                    <a:pt x="26" y="393"/>
                    <a:pt x="18" y="418"/>
                  </a:cubicBezTo>
                  <a:close/>
                </a:path>
              </a:pathLst>
            </a:custGeom>
            <a:solidFill>
              <a:srgbClr val="DDDDDD">
                <a:alpha val="30000"/>
              </a:srgbClr>
            </a:solidFill>
            <a:ln w="3175" cap="rnd">
              <a:noFill/>
              <a:prstDash val="solid"/>
              <a:round/>
              <a:headEnd/>
              <a:tailEnd/>
            </a:ln>
          </p:spPr>
          <p:txBody>
            <a:bodyPr/>
            <a:lstStyle/>
            <a:p>
              <a:endParaRPr lang="en-US"/>
            </a:p>
          </p:txBody>
        </p:sp>
        <p:sp>
          <p:nvSpPr>
            <p:cNvPr id="345" name="Freeform 448"/>
            <p:cNvSpPr>
              <a:spLocks/>
            </p:cNvSpPr>
            <p:nvPr/>
          </p:nvSpPr>
          <p:spPr bwMode="auto">
            <a:xfrm>
              <a:off x="4440238" y="4722813"/>
              <a:ext cx="295275" cy="246062"/>
            </a:xfrm>
            <a:custGeom>
              <a:avLst/>
              <a:gdLst>
                <a:gd name="T0" fmla="*/ 1 w 333"/>
                <a:gd name="T1" fmla="*/ 2 h 279"/>
                <a:gd name="T2" fmla="*/ 1 w 333"/>
                <a:gd name="T3" fmla="*/ 1 h 279"/>
                <a:gd name="T4" fmla="*/ 1 w 333"/>
                <a:gd name="T5" fmla="*/ 1 h 279"/>
                <a:gd name="T6" fmla="*/ 1 w 333"/>
                <a:gd name="T7" fmla="*/ 1 h 279"/>
                <a:gd name="T8" fmla="*/ 1 w 333"/>
                <a:gd name="T9" fmla="*/ 1 h 279"/>
                <a:gd name="T10" fmla="*/ 1 w 333"/>
                <a:gd name="T11" fmla="*/ 1 h 279"/>
                <a:gd name="T12" fmla="*/ 1 w 333"/>
                <a:gd name="T13" fmla="*/ 1 h 279"/>
                <a:gd name="T14" fmla="*/ 1 w 333"/>
                <a:gd name="T15" fmla="*/ 1 h 279"/>
                <a:gd name="T16" fmla="*/ 2 w 333"/>
                <a:gd name="T17" fmla="*/ 1 h 279"/>
                <a:gd name="T18" fmla="*/ 2 w 333"/>
                <a:gd name="T19" fmla="*/ 1 h 279"/>
                <a:gd name="T20" fmla="*/ 2 w 333"/>
                <a:gd name="T21" fmla="*/ 1 h 279"/>
                <a:gd name="T22" fmla="*/ 2 w 333"/>
                <a:gd name="T23" fmla="*/ 1 h 279"/>
                <a:gd name="T24" fmla="*/ 2 w 333"/>
                <a:gd name="T25" fmla="*/ 1 h 279"/>
                <a:gd name="T26" fmla="*/ 2 w 333"/>
                <a:gd name="T27" fmla="*/ 1 h 279"/>
                <a:gd name="T28" fmla="*/ 2 w 333"/>
                <a:gd name="T29" fmla="*/ 1 h 279"/>
                <a:gd name="T30" fmla="*/ 2 w 333"/>
                <a:gd name="T31" fmla="*/ 1 h 279"/>
                <a:gd name="T32" fmla="*/ 2 w 333"/>
                <a:gd name="T33" fmla="*/ 1 h 279"/>
                <a:gd name="T34" fmla="*/ 2 w 333"/>
                <a:gd name="T35" fmla="*/ 1 h 279"/>
                <a:gd name="T36" fmla="*/ 2 w 333"/>
                <a:gd name="T37" fmla="*/ 1 h 279"/>
                <a:gd name="T38" fmla="*/ 2 w 333"/>
                <a:gd name="T39" fmla="*/ 1 h 279"/>
                <a:gd name="T40" fmla="*/ 3 w 333"/>
                <a:gd name="T41" fmla="*/ 1 h 279"/>
                <a:gd name="T42" fmla="*/ 3 w 333"/>
                <a:gd name="T43" fmla="*/ 1 h 279"/>
                <a:gd name="T44" fmla="*/ 3 w 333"/>
                <a:gd name="T45" fmla="*/ 1 h 279"/>
                <a:gd name="T46" fmla="*/ 3 w 333"/>
                <a:gd name="T47" fmla="*/ 1 h 279"/>
                <a:gd name="T48" fmla="*/ 3 w 333"/>
                <a:gd name="T49" fmla="*/ 1 h 279"/>
                <a:gd name="T50" fmla="*/ 3 w 333"/>
                <a:gd name="T51" fmla="*/ 1 h 279"/>
                <a:gd name="T52" fmla="*/ 3 w 333"/>
                <a:gd name="T53" fmla="*/ 1 h 279"/>
                <a:gd name="T54" fmla="*/ 2 w 333"/>
                <a:gd name="T55" fmla="*/ 2 h 279"/>
                <a:gd name="T56" fmla="*/ 2 w 333"/>
                <a:gd name="T57" fmla="*/ 2 h 279"/>
                <a:gd name="T58" fmla="*/ 2 w 333"/>
                <a:gd name="T59" fmla="*/ 2 h 279"/>
                <a:gd name="T60" fmla="*/ 1 w 333"/>
                <a:gd name="T61" fmla="*/ 2 h 279"/>
                <a:gd name="T62" fmla="*/ 1 w 333"/>
                <a:gd name="T63" fmla="*/ 2 h 279"/>
                <a:gd name="T64" fmla="*/ 1 w 333"/>
                <a:gd name="T65" fmla="*/ 2 h 279"/>
                <a:gd name="T66" fmla="*/ 1 w 333"/>
                <a:gd name="T67" fmla="*/ 2 h 279"/>
                <a:gd name="T68" fmla="*/ 1 w 333"/>
                <a:gd name="T69" fmla="*/ 2 h 27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33" h="279">
                  <a:moveTo>
                    <a:pt x="37" y="264"/>
                  </a:moveTo>
                  <a:cubicBezTo>
                    <a:pt x="37" y="264"/>
                    <a:pt x="14" y="242"/>
                    <a:pt x="7" y="234"/>
                  </a:cubicBezTo>
                  <a:cubicBezTo>
                    <a:pt x="0" y="227"/>
                    <a:pt x="1" y="222"/>
                    <a:pt x="1" y="222"/>
                  </a:cubicBezTo>
                  <a:cubicBezTo>
                    <a:pt x="1" y="135"/>
                    <a:pt x="1" y="135"/>
                    <a:pt x="1" y="135"/>
                  </a:cubicBezTo>
                  <a:cubicBezTo>
                    <a:pt x="55" y="133"/>
                    <a:pt x="55" y="133"/>
                    <a:pt x="55" y="133"/>
                  </a:cubicBezTo>
                  <a:cubicBezTo>
                    <a:pt x="54" y="80"/>
                    <a:pt x="54" y="80"/>
                    <a:pt x="54" y="80"/>
                  </a:cubicBezTo>
                  <a:cubicBezTo>
                    <a:pt x="54" y="80"/>
                    <a:pt x="65" y="79"/>
                    <a:pt x="68" y="82"/>
                  </a:cubicBezTo>
                  <a:cubicBezTo>
                    <a:pt x="71" y="86"/>
                    <a:pt x="74" y="86"/>
                    <a:pt x="77" y="87"/>
                  </a:cubicBezTo>
                  <a:cubicBezTo>
                    <a:pt x="80" y="88"/>
                    <a:pt x="83" y="88"/>
                    <a:pt x="83" y="88"/>
                  </a:cubicBezTo>
                  <a:cubicBezTo>
                    <a:pt x="83" y="88"/>
                    <a:pt x="91" y="85"/>
                    <a:pt x="94" y="82"/>
                  </a:cubicBezTo>
                  <a:cubicBezTo>
                    <a:pt x="97" y="80"/>
                    <a:pt x="97" y="90"/>
                    <a:pt x="98" y="93"/>
                  </a:cubicBezTo>
                  <a:cubicBezTo>
                    <a:pt x="99" y="96"/>
                    <a:pt x="100" y="97"/>
                    <a:pt x="104" y="99"/>
                  </a:cubicBezTo>
                  <a:cubicBezTo>
                    <a:pt x="108" y="100"/>
                    <a:pt x="112" y="99"/>
                    <a:pt x="118" y="95"/>
                  </a:cubicBezTo>
                  <a:cubicBezTo>
                    <a:pt x="124" y="90"/>
                    <a:pt x="126" y="104"/>
                    <a:pt x="132" y="101"/>
                  </a:cubicBezTo>
                  <a:cubicBezTo>
                    <a:pt x="139" y="98"/>
                    <a:pt x="140" y="103"/>
                    <a:pt x="140" y="97"/>
                  </a:cubicBezTo>
                  <a:cubicBezTo>
                    <a:pt x="140" y="91"/>
                    <a:pt x="144" y="89"/>
                    <a:pt x="147" y="89"/>
                  </a:cubicBezTo>
                  <a:cubicBezTo>
                    <a:pt x="150" y="89"/>
                    <a:pt x="151" y="96"/>
                    <a:pt x="152" y="103"/>
                  </a:cubicBezTo>
                  <a:cubicBezTo>
                    <a:pt x="152" y="110"/>
                    <a:pt x="157" y="112"/>
                    <a:pt x="160" y="112"/>
                  </a:cubicBezTo>
                  <a:cubicBezTo>
                    <a:pt x="163" y="112"/>
                    <a:pt x="168" y="111"/>
                    <a:pt x="168" y="111"/>
                  </a:cubicBezTo>
                  <a:cubicBezTo>
                    <a:pt x="168" y="111"/>
                    <a:pt x="174" y="118"/>
                    <a:pt x="177" y="118"/>
                  </a:cubicBezTo>
                  <a:cubicBezTo>
                    <a:pt x="180" y="118"/>
                    <a:pt x="182" y="123"/>
                    <a:pt x="184" y="123"/>
                  </a:cubicBezTo>
                  <a:cubicBezTo>
                    <a:pt x="187" y="123"/>
                    <a:pt x="186" y="131"/>
                    <a:pt x="187" y="135"/>
                  </a:cubicBezTo>
                  <a:cubicBezTo>
                    <a:pt x="189" y="140"/>
                    <a:pt x="193" y="137"/>
                    <a:pt x="196" y="134"/>
                  </a:cubicBezTo>
                  <a:cubicBezTo>
                    <a:pt x="200" y="131"/>
                    <a:pt x="203" y="142"/>
                    <a:pt x="206" y="144"/>
                  </a:cubicBezTo>
                  <a:cubicBezTo>
                    <a:pt x="209" y="146"/>
                    <a:pt x="215" y="142"/>
                    <a:pt x="220" y="139"/>
                  </a:cubicBezTo>
                  <a:cubicBezTo>
                    <a:pt x="224" y="135"/>
                    <a:pt x="221" y="133"/>
                    <a:pt x="221" y="128"/>
                  </a:cubicBezTo>
                  <a:cubicBezTo>
                    <a:pt x="221" y="123"/>
                    <a:pt x="218" y="116"/>
                    <a:pt x="218" y="116"/>
                  </a:cubicBezTo>
                  <a:cubicBezTo>
                    <a:pt x="209" y="114"/>
                    <a:pt x="209" y="114"/>
                    <a:pt x="209" y="114"/>
                  </a:cubicBezTo>
                  <a:cubicBezTo>
                    <a:pt x="209" y="114"/>
                    <a:pt x="206" y="117"/>
                    <a:pt x="203" y="112"/>
                  </a:cubicBezTo>
                  <a:cubicBezTo>
                    <a:pt x="200" y="108"/>
                    <a:pt x="193" y="108"/>
                    <a:pt x="190" y="102"/>
                  </a:cubicBezTo>
                  <a:cubicBezTo>
                    <a:pt x="187" y="96"/>
                    <a:pt x="180" y="97"/>
                    <a:pt x="181" y="91"/>
                  </a:cubicBezTo>
                  <a:cubicBezTo>
                    <a:pt x="182" y="85"/>
                    <a:pt x="181" y="91"/>
                    <a:pt x="182" y="87"/>
                  </a:cubicBezTo>
                  <a:cubicBezTo>
                    <a:pt x="184" y="82"/>
                    <a:pt x="187" y="79"/>
                    <a:pt x="190" y="73"/>
                  </a:cubicBezTo>
                  <a:cubicBezTo>
                    <a:pt x="193" y="67"/>
                    <a:pt x="187" y="64"/>
                    <a:pt x="187" y="57"/>
                  </a:cubicBezTo>
                  <a:cubicBezTo>
                    <a:pt x="186" y="49"/>
                    <a:pt x="190" y="47"/>
                    <a:pt x="188" y="41"/>
                  </a:cubicBezTo>
                  <a:cubicBezTo>
                    <a:pt x="187" y="35"/>
                    <a:pt x="184" y="28"/>
                    <a:pt x="184" y="28"/>
                  </a:cubicBezTo>
                  <a:cubicBezTo>
                    <a:pt x="188" y="28"/>
                    <a:pt x="198" y="19"/>
                    <a:pt x="198" y="19"/>
                  </a:cubicBezTo>
                  <a:cubicBezTo>
                    <a:pt x="198" y="19"/>
                    <a:pt x="196" y="8"/>
                    <a:pt x="199" y="4"/>
                  </a:cubicBezTo>
                  <a:cubicBezTo>
                    <a:pt x="202" y="0"/>
                    <a:pt x="249" y="1"/>
                    <a:pt x="249" y="1"/>
                  </a:cubicBezTo>
                  <a:cubicBezTo>
                    <a:pt x="249" y="1"/>
                    <a:pt x="261" y="11"/>
                    <a:pt x="269" y="11"/>
                  </a:cubicBezTo>
                  <a:cubicBezTo>
                    <a:pt x="276" y="12"/>
                    <a:pt x="281" y="8"/>
                    <a:pt x="285" y="17"/>
                  </a:cubicBezTo>
                  <a:cubicBezTo>
                    <a:pt x="288" y="26"/>
                    <a:pt x="295" y="25"/>
                    <a:pt x="301" y="29"/>
                  </a:cubicBezTo>
                  <a:cubicBezTo>
                    <a:pt x="307" y="33"/>
                    <a:pt x="316" y="35"/>
                    <a:pt x="320" y="36"/>
                  </a:cubicBezTo>
                  <a:cubicBezTo>
                    <a:pt x="320" y="36"/>
                    <a:pt x="319" y="48"/>
                    <a:pt x="321" y="52"/>
                  </a:cubicBezTo>
                  <a:cubicBezTo>
                    <a:pt x="323" y="57"/>
                    <a:pt x="333" y="67"/>
                    <a:pt x="326" y="71"/>
                  </a:cubicBezTo>
                  <a:cubicBezTo>
                    <a:pt x="319" y="75"/>
                    <a:pt x="311" y="79"/>
                    <a:pt x="313" y="84"/>
                  </a:cubicBezTo>
                  <a:cubicBezTo>
                    <a:pt x="316" y="88"/>
                    <a:pt x="320" y="90"/>
                    <a:pt x="320" y="95"/>
                  </a:cubicBezTo>
                  <a:cubicBezTo>
                    <a:pt x="320" y="99"/>
                    <a:pt x="310" y="99"/>
                    <a:pt x="313" y="103"/>
                  </a:cubicBezTo>
                  <a:cubicBezTo>
                    <a:pt x="316" y="107"/>
                    <a:pt x="322" y="108"/>
                    <a:pt x="322" y="111"/>
                  </a:cubicBezTo>
                  <a:cubicBezTo>
                    <a:pt x="322" y="114"/>
                    <a:pt x="313" y="117"/>
                    <a:pt x="313" y="120"/>
                  </a:cubicBezTo>
                  <a:cubicBezTo>
                    <a:pt x="312" y="123"/>
                    <a:pt x="313" y="119"/>
                    <a:pt x="310" y="124"/>
                  </a:cubicBezTo>
                  <a:cubicBezTo>
                    <a:pt x="307" y="129"/>
                    <a:pt x="301" y="124"/>
                    <a:pt x="301" y="131"/>
                  </a:cubicBezTo>
                  <a:cubicBezTo>
                    <a:pt x="301" y="138"/>
                    <a:pt x="306" y="138"/>
                    <a:pt x="303" y="142"/>
                  </a:cubicBezTo>
                  <a:cubicBezTo>
                    <a:pt x="301" y="147"/>
                    <a:pt x="294" y="146"/>
                    <a:pt x="298" y="151"/>
                  </a:cubicBezTo>
                  <a:cubicBezTo>
                    <a:pt x="302" y="156"/>
                    <a:pt x="308" y="157"/>
                    <a:pt x="307" y="162"/>
                  </a:cubicBezTo>
                  <a:cubicBezTo>
                    <a:pt x="306" y="167"/>
                    <a:pt x="240" y="183"/>
                    <a:pt x="232" y="189"/>
                  </a:cubicBezTo>
                  <a:cubicBezTo>
                    <a:pt x="224" y="196"/>
                    <a:pt x="228" y="196"/>
                    <a:pt x="229" y="200"/>
                  </a:cubicBezTo>
                  <a:cubicBezTo>
                    <a:pt x="231" y="203"/>
                    <a:pt x="230" y="213"/>
                    <a:pt x="230" y="213"/>
                  </a:cubicBezTo>
                  <a:cubicBezTo>
                    <a:pt x="230" y="213"/>
                    <a:pt x="208" y="206"/>
                    <a:pt x="201" y="212"/>
                  </a:cubicBezTo>
                  <a:cubicBezTo>
                    <a:pt x="193" y="218"/>
                    <a:pt x="186" y="219"/>
                    <a:pt x="188" y="228"/>
                  </a:cubicBezTo>
                  <a:cubicBezTo>
                    <a:pt x="190" y="237"/>
                    <a:pt x="180" y="238"/>
                    <a:pt x="176" y="238"/>
                  </a:cubicBezTo>
                  <a:cubicBezTo>
                    <a:pt x="172" y="238"/>
                    <a:pt x="154" y="242"/>
                    <a:pt x="153" y="251"/>
                  </a:cubicBezTo>
                  <a:cubicBezTo>
                    <a:pt x="152" y="260"/>
                    <a:pt x="152" y="260"/>
                    <a:pt x="145" y="267"/>
                  </a:cubicBezTo>
                  <a:cubicBezTo>
                    <a:pt x="138" y="274"/>
                    <a:pt x="132" y="279"/>
                    <a:pt x="129" y="275"/>
                  </a:cubicBezTo>
                  <a:cubicBezTo>
                    <a:pt x="126" y="270"/>
                    <a:pt x="122" y="264"/>
                    <a:pt x="120" y="270"/>
                  </a:cubicBezTo>
                  <a:cubicBezTo>
                    <a:pt x="118" y="275"/>
                    <a:pt x="113" y="273"/>
                    <a:pt x="113" y="273"/>
                  </a:cubicBezTo>
                  <a:cubicBezTo>
                    <a:pt x="113" y="273"/>
                    <a:pt x="109" y="267"/>
                    <a:pt x="108" y="270"/>
                  </a:cubicBezTo>
                  <a:cubicBezTo>
                    <a:pt x="107" y="274"/>
                    <a:pt x="101" y="270"/>
                    <a:pt x="101" y="270"/>
                  </a:cubicBezTo>
                  <a:cubicBezTo>
                    <a:pt x="101" y="270"/>
                    <a:pt x="92" y="267"/>
                    <a:pt x="90" y="268"/>
                  </a:cubicBezTo>
                  <a:cubicBezTo>
                    <a:pt x="90" y="268"/>
                    <a:pt x="89" y="261"/>
                    <a:pt x="79" y="260"/>
                  </a:cubicBezTo>
                  <a:cubicBezTo>
                    <a:pt x="68" y="259"/>
                    <a:pt x="40" y="259"/>
                    <a:pt x="37" y="264"/>
                  </a:cubicBezTo>
                  <a:close/>
                </a:path>
              </a:pathLst>
            </a:custGeom>
            <a:solidFill>
              <a:srgbClr val="DDDDDD">
                <a:alpha val="30000"/>
              </a:srgbClr>
            </a:solidFill>
            <a:ln w="3175" cap="rnd">
              <a:noFill/>
              <a:prstDash val="solid"/>
              <a:round/>
              <a:headEnd/>
              <a:tailEnd/>
            </a:ln>
          </p:spPr>
          <p:txBody>
            <a:bodyPr/>
            <a:lstStyle/>
            <a:p>
              <a:endParaRPr lang="en-US"/>
            </a:p>
          </p:txBody>
        </p:sp>
        <p:sp>
          <p:nvSpPr>
            <p:cNvPr id="346" name="Freeform 449"/>
            <p:cNvSpPr>
              <a:spLocks/>
            </p:cNvSpPr>
            <p:nvPr/>
          </p:nvSpPr>
          <p:spPr bwMode="auto">
            <a:xfrm>
              <a:off x="4700588" y="4752975"/>
              <a:ext cx="79375" cy="195262"/>
            </a:xfrm>
            <a:custGeom>
              <a:avLst/>
              <a:gdLst>
                <a:gd name="T0" fmla="*/ 1 w 90"/>
                <a:gd name="T1" fmla="*/ 1 h 220"/>
                <a:gd name="T2" fmla="*/ 1 w 90"/>
                <a:gd name="T3" fmla="*/ 1 h 220"/>
                <a:gd name="T4" fmla="*/ 1 w 90"/>
                <a:gd name="T5" fmla="*/ 1 h 220"/>
                <a:gd name="T6" fmla="*/ 1 w 90"/>
                <a:gd name="T7" fmla="*/ 1 h 220"/>
                <a:gd name="T8" fmla="*/ 1 w 90"/>
                <a:gd name="T9" fmla="*/ 1 h 220"/>
                <a:gd name="T10" fmla="*/ 1 w 90"/>
                <a:gd name="T11" fmla="*/ 1 h 220"/>
                <a:gd name="T12" fmla="*/ 1 w 90"/>
                <a:gd name="T13" fmla="*/ 1 h 220"/>
                <a:gd name="T14" fmla="*/ 1 w 90"/>
                <a:gd name="T15" fmla="*/ 1 h 220"/>
                <a:gd name="T16" fmla="*/ 1 w 90"/>
                <a:gd name="T17" fmla="*/ 1 h 220"/>
                <a:gd name="T18" fmla="*/ 1 w 90"/>
                <a:gd name="T19" fmla="*/ 1 h 220"/>
                <a:gd name="T20" fmla="*/ 1 w 90"/>
                <a:gd name="T21" fmla="*/ 1 h 220"/>
                <a:gd name="T22" fmla="*/ 1 w 90"/>
                <a:gd name="T23" fmla="*/ 1 h 220"/>
                <a:gd name="T24" fmla="*/ 1 w 90"/>
                <a:gd name="T25" fmla="*/ 1 h 220"/>
                <a:gd name="T26" fmla="*/ 1 w 90"/>
                <a:gd name="T27" fmla="*/ 1 h 220"/>
                <a:gd name="T28" fmla="*/ 1 w 90"/>
                <a:gd name="T29" fmla="*/ 1 h 220"/>
                <a:gd name="T30" fmla="*/ 1 w 90"/>
                <a:gd name="T31" fmla="*/ 1 h 220"/>
                <a:gd name="T32" fmla="*/ 1 w 90"/>
                <a:gd name="T33" fmla="*/ 1 h 220"/>
                <a:gd name="T34" fmla="*/ 1 w 90"/>
                <a:gd name="T35" fmla="*/ 2 h 220"/>
                <a:gd name="T36" fmla="*/ 1 w 90"/>
                <a:gd name="T37" fmla="*/ 2 h 220"/>
                <a:gd name="T38" fmla="*/ 1 w 90"/>
                <a:gd name="T39" fmla="*/ 2 h 220"/>
                <a:gd name="T40" fmla="*/ 1 w 90"/>
                <a:gd name="T41" fmla="*/ 2 h 220"/>
                <a:gd name="T42" fmla="*/ 1 w 90"/>
                <a:gd name="T43" fmla="*/ 2 h 220"/>
                <a:gd name="T44" fmla="*/ 1 w 90"/>
                <a:gd name="T45" fmla="*/ 2 h 220"/>
                <a:gd name="T46" fmla="*/ 1 w 90"/>
                <a:gd name="T47" fmla="*/ 2 h 220"/>
                <a:gd name="T48" fmla="*/ 1 w 90"/>
                <a:gd name="T49" fmla="*/ 1 h 220"/>
                <a:gd name="T50" fmla="*/ 1 w 90"/>
                <a:gd name="T51" fmla="*/ 1 h 220"/>
                <a:gd name="T52" fmla="*/ 1 w 90"/>
                <a:gd name="T53" fmla="*/ 1 h 220"/>
                <a:gd name="T54" fmla="*/ 1 w 90"/>
                <a:gd name="T55" fmla="*/ 1 h 220"/>
                <a:gd name="T56" fmla="*/ 1 w 90"/>
                <a:gd name="T57" fmla="*/ 1 h 220"/>
                <a:gd name="T58" fmla="*/ 1 w 90"/>
                <a:gd name="T59" fmla="*/ 1 h 220"/>
                <a:gd name="T60" fmla="*/ 1 w 90"/>
                <a:gd name="T61" fmla="*/ 1 h 220"/>
                <a:gd name="T62" fmla="*/ 1 w 90"/>
                <a:gd name="T63" fmla="*/ 1 h 220"/>
                <a:gd name="T64" fmla="*/ 1 w 90"/>
                <a:gd name="T65" fmla="*/ 1 h 220"/>
                <a:gd name="T66" fmla="*/ 1 w 90"/>
                <a:gd name="T67" fmla="*/ 1 h 220"/>
                <a:gd name="T68" fmla="*/ 1 w 90"/>
                <a:gd name="T69" fmla="*/ 1 h 220"/>
                <a:gd name="T70" fmla="*/ 1 w 90"/>
                <a:gd name="T71" fmla="*/ 1 h 220"/>
                <a:gd name="T72" fmla="*/ 1 w 90"/>
                <a:gd name="T73" fmla="*/ 1 h 220"/>
                <a:gd name="T74" fmla="*/ 1 w 90"/>
                <a:gd name="T75" fmla="*/ 1 h 22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90" h="220">
                  <a:moveTo>
                    <a:pt x="43" y="1"/>
                  </a:moveTo>
                  <a:cubicBezTo>
                    <a:pt x="41" y="0"/>
                    <a:pt x="30" y="3"/>
                    <a:pt x="26" y="1"/>
                  </a:cubicBezTo>
                  <a:cubicBezTo>
                    <a:pt x="26" y="1"/>
                    <a:pt x="25" y="13"/>
                    <a:pt x="27" y="17"/>
                  </a:cubicBezTo>
                  <a:cubicBezTo>
                    <a:pt x="29" y="22"/>
                    <a:pt x="39" y="32"/>
                    <a:pt x="32" y="36"/>
                  </a:cubicBezTo>
                  <a:cubicBezTo>
                    <a:pt x="25" y="40"/>
                    <a:pt x="17" y="44"/>
                    <a:pt x="19" y="49"/>
                  </a:cubicBezTo>
                  <a:cubicBezTo>
                    <a:pt x="22" y="53"/>
                    <a:pt x="26" y="55"/>
                    <a:pt x="26" y="60"/>
                  </a:cubicBezTo>
                  <a:cubicBezTo>
                    <a:pt x="26" y="64"/>
                    <a:pt x="16" y="64"/>
                    <a:pt x="19" y="68"/>
                  </a:cubicBezTo>
                  <a:cubicBezTo>
                    <a:pt x="22" y="72"/>
                    <a:pt x="28" y="73"/>
                    <a:pt x="28" y="76"/>
                  </a:cubicBezTo>
                  <a:cubicBezTo>
                    <a:pt x="28" y="79"/>
                    <a:pt x="19" y="82"/>
                    <a:pt x="19" y="85"/>
                  </a:cubicBezTo>
                  <a:cubicBezTo>
                    <a:pt x="18" y="88"/>
                    <a:pt x="19" y="84"/>
                    <a:pt x="16" y="89"/>
                  </a:cubicBezTo>
                  <a:cubicBezTo>
                    <a:pt x="13" y="94"/>
                    <a:pt x="7" y="89"/>
                    <a:pt x="7" y="96"/>
                  </a:cubicBezTo>
                  <a:cubicBezTo>
                    <a:pt x="7" y="103"/>
                    <a:pt x="12" y="103"/>
                    <a:pt x="9" y="107"/>
                  </a:cubicBezTo>
                  <a:cubicBezTo>
                    <a:pt x="7" y="112"/>
                    <a:pt x="0" y="111"/>
                    <a:pt x="4" y="116"/>
                  </a:cubicBezTo>
                  <a:cubicBezTo>
                    <a:pt x="8" y="121"/>
                    <a:pt x="14" y="122"/>
                    <a:pt x="13" y="127"/>
                  </a:cubicBezTo>
                  <a:cubicBezTo>
                    <a:pt x="13" y="127"/>
                    <a:pt x="18" y="128"/>
                    <a:pt x="20" y="132"/>
                  </a:cubicBezTo>
                  <a:cubicBezTo>
                    <a:pt x="22" y="136"/>
                    <a:pt x="24" y="143"/>
                    <a:pt x="32" y="143"/>
                  </a:cubicBezTo>
                  <a:cubicBezTo>
                    <a:pt x="40" y="142"/>
                    <a:pt x="47" y="141"/>
                    <a:pt x="49" y="143"/>
                  </a:cubicBezTo>
                  <a:cubicBezTo>
                    <a:pt x="51" y="146"/>
                    <a:pt x="60" y="152"/>
                    <a:pt x="52" y="165"/>
                  </a:cubicBezTo>
                  <a:cubicBezTo>
                    <a:pt x="44" y="177"/>
                    <a:pt x="38" y="177"/>
                    <a:pt x="48" y="190"/>
                  </a:cubicBezTo>
                  <a:cubicBezTo>
                    <a:pt x="58" y="203"/>
                    <a:pt x="57" y="197"/>
                    <a:pt x="60" y="205"/>
                  </a:cubicBezTo>
                  <a:cubicBezTo>
                    <a:pt x="63" y="213"/>
                    <a:pt x="70" y="220"/>
                    <a:pt x="70" y="220"/>
                  </a:cubicBezTo>
                  <a:cubicBezTo>
                    <a:pt x="70" y="220"/>
                    <a:pt x="72" y="211"/>
                    <a:pt x="69" y="206"/>
                  </a:cubicBezTo>
                  <a:cubicBezTo>
                    <a:pt x="66" y="200"/>
                    <a:pt x="65" y="198"/>
                    <a:pt x="70" y="195"/>
                  </a:cubicBezTo>
                  <a:cubicBezTo>
                    <a:pt x="74" y="191"/>
                    <a:pt x="86" y="189"/>
                    <a:pt x="87" y="183"/>
                  </a:cubicBezTo>
                  <a:cubicBezTo>
                    <a:pt x="88" y="177"/>
                    <a:pt x="90" y="151"/>
                    <a:pt x="81" y="138"/>
                  </a:cubicBezTo>
                  <a:cubicBezTo>
                    <a:pt x="72" y="124"/>
                    <a:pt x="70" y="122"/>
                    <a:pt x="70" y="122"/>
                  </a:cubicBezTo>
                  <a:cubicBezTo>
                    <a:pt x="73" y="142"/>
                    <a:pt x="73" y="142"/>
                    <a:pt x="73" y="142"/>
                  </a:cubicBezTo>
                  <a:cubicBezTo>
                    <a:pt x="73" y="142"/>
                    <a:pt x="65" y="129"/>
                    <a:pt x="64" y="132"/>
                  </a:cubicBezTo>
                  <a:cubicBezTo>
                    <a:pt x="62" y="134"/>
                    <a:pt x="51" y="138"/>
                    <a:pt x="53" y="130"/>
                  </a:cubicBezTo>
                  <a:cubicBezTo>
                    <a:pt x="55" y="123"/>
                    <a:pt x="55" y="118"/>
                    <a:pt x="52" y="115"/>
                  </a:cubicBezTo>
                  <a:cubicBezTo>
                    <a:pt x="48" y="112"/>
                    <a:pt x="47" y="109"/>
                    <a:pt x="47" y="105"/>
                  </a:cubicBezTo>
                  <a:cubicBezTo>
                    <a:pt x="47" y="101"/>
                    <a:pt x="46" y="106"/>
                    <a:pt x="45" y="94"/>
                  </a:cubicBezTo>
                  <a:cubicBezTo>
                    <a:pt x="44" y="81"/>
                    <a:pt x="40" y="76"/>
                    <a:pt x="41" y="73"/>
                  </a:cubicBezTo>
                  <a:cubicBezTo>
                    <a:pt x="41" y="70"/>
                    <a:pt x="44" y="62"/>
                    <a:pt x="47" y="64"/>
                  </a:cubicBezTo>
                  <a:cubicBezTo>
                    <a:pt x="49" y="65"/>
                    <a:pt x="52" y="61"/>
                    <a:pt x="52" y="59"/>
                  </a:cubicBezTo>
                  <a:cubicBezTo>
                    <a:pt x="51" y="57"/>
                    <a:pt x="52" y="42"/>
                    <a:pt x="51" y="38"/>
                  </a:cubicBezTo>
                  <a:cubicBezTo>
                    <a:pt x="50" y="33"/>
                    <a:pt x="45" y="26"/>
                    <a:pt x="43" y="17"/>
                  </a:cubicBezTo>
                  <a:cubicBezTo>
                    <a:pt x="41" y="9"/>
                    <a:pt x="43" y="1"/>
                    <a:pt x="43" y="1"/>
                  </a:cubicBezTo>
                  <a:close/>
                </a:path>
              </a:pathLst>
            </a:custGeom>
            <a:solidFill>
              <a:srgbClr val="DDDDDD">
                <a:alpha val="30000"/>
              </a:srgbClr>
            </a:solidFill>
            <a:ln w="3175" cap="rnd">
              <a:noFill/>
              <a:prstDash val="solid"/>
              <a:round/>
              <a:headEnd/>
              <a:tailEnd/>
            </a:ln>
          </p:spPr>
          <p:txBody>
            <a:bodyPr/>
            <a:lstStyle/>
            <a:p>
              <a:endParaRPr lang="en-US"/>
            </a:p>
          </p:txBody>
        </p:sp>
        <p:sp>
          <p:nvSpPr>
            <p:cNvPr id="347" name="Freeform 450"/>
            <p:cNvSpPr>
              <a:spLocks/>
            </p:cNvSpPr>
            <p:nvPr/>
          </p:nvSpPr>
          <p:spPr bwMode="auto">
            <a:xfrm>
              <a:off x="4638675" y="4779963"/>
              <a:ext cx="261938" cy="403225"/>
            </a:xfrm>
            <a:custGeom>
              <a:avLst/>
              <a:gdLst>
                <a:gd name="T0" fmla="*/ 1 w 297"/>
                <a:gd name="T1" fmla="*/ 1 h 457"/>
                <a:gd name="T2" fmla="*/ 1 w 297"/>
                <a:gd name="T3" fmla="*/ 1 h 457"/>
                <a:gd name="T4" fmla="*/ 1 w 297"/>
                <a:gd name="T5" fmla="*/ 1 h 457"/>
                <a:gd name="T6" fmla="*/ 1 w 297"/>
                <a:gd name="T7" fmla="*/ 1 h 457"/>
                <a:gd name="T8" fmla="*/ 1 w 297"/>
                <a:gd name="T9" fmla="*/ 2 h 457"/>
                <a:gd name="T10" fmla="*/ 1 w 297"/>
                <a:gd name="T11" fmla="*/ 2 h 457"/>
                <a:gd name="T12" fmla="*/ 1 w 297"/>
                <a:gd name="T13" fmla="*/ 1 h 457"/>
                <a:gd name="T14" fmla="*/ 1 w 297"/>
                <a:gd name="T15" fmla="*/ 1 h 457"/>
                <a:gd name="T16" fmla="*/ 1 w 297"/>
                <a:gd name="T17" fmla="*/ 1 h 457"/>
                <a:gd name="T18" fmla="*/ 1 w 297"/>
                <a:gd name="T19" fmla="*/ 1 h 457"/>
                <a:gd name="T20" fmla="*/ 2 w 297"/>
                <a:gd name="T21" fmla="*/ 1 h 457"/>
                <a:gd name="T22" fmla="*/ 2 w 297"/>
                <a:gd name="T23" fmla="*/ 1 h 457"/>
                <a:gd name="T24" fmla="*/ 2 w 297"/>
                <a:gd name="T25" fmla="*/ 1 h 457"/>
                <a:gd name="T26" fmla="*/ 2 w 297"/>
                <a:gd name="T27" fmla="*/ 1 h 457"/>
                <a:gd name="T28" fmla="*/ 3 w 297"/>
                <a:gd name="T29" fmla="*/ 1 h 457"/>
                <a:gd name="T30" fmla="*/ 2 w 297"/>
                <a:gd name="T31" fmla="*/ 1 h 457"/>
                <a:gd name="T32" fmla="*/ 3 w 297"/>
                <a:gd name="T33" fmla="*/ 1 h 457"/>
                <a:gd name="T34" fmla="*/ 2 w 297"/>
                <a:gd name="T35" fmla="*/ 1 h 457"/>
                <a:gd name="T36" fmla="*/ 2 w 297"/>
                <a:gd name="T37" fmla="*/ 2 h 457"/>
                <a:gd name="T38" fmla="*/ 2 w 297"/>
                <a:gd name="T39" fmla="*/ 2 h 457"/>
                <a:gd name="T40" fmla="*/ 1 w 297"/>
                <a:gd name="T41" fmla="*/ 2 h 457"/>
                <a:gd name="T42" fmla="*/ 1 w 297"/>
                <a:gd name="T43" fmla="*/ 2 h 457"/>
                <a:gd name="T44" fmla="*/ 1 w 297"/>
                <a:gd name="T45" fmla="*/ 3 h 457"/>
                <a:gd name="T46" fmla="*/ 1 w 297"/>
                <a:gd name="T47" fmla="*/ 3 h 457"/>
                <a:gd name="T48" fmla="*/ 1 w 297"/>
                <a:gd name="T49" fmla="*/ 3 h 457"/>
                <a:gd name="T50" fmla="*/ 1 w 297"/>
                <a:gd name="T51" fmla="*/ 4 h 457"/>
                <a:gd name="T52" fmla="*/ 1 w 297"/>
                <a:gd name="T53" fmla="*/ 4 h 457"/>
                <a:gd name="T54" fmla="*/ 1 w 297"/>
                <a:gd name="T55" fmla="*/ 4 h 457"/>
                <a:gd name="T56" fmla="*/ 1 w 297"/>
                <a:gd name="T57" fmla="*/ 4 h 457"/>
                <a:gd name="T58" fmla="*/ 1 w 297"/>
                <a:gd name="T59" fmla="*/ 4 h 457"/>
                <a:gd name="T60" fmla="*/ 1 w 297"/>
                <a:gd name="T61" fmla="*/ 4 h 457"/>
                <a:gd name="T62" fmla="*/ 1 w 297"/>
                <a:gd name="T63" fmla="*/ 3 h 457"/>
                <a:gd name="T64" fmla="*/ 1 w 297"/>
                <a:gd name="T65" fmla="*/ 3 h 457"/>
                <a:gd name="T66" fmla="*/ 1 w 297"/>
                <a:gd name="T67" fmla="*/ 2 h 457"/>
                <a:gd name="T68" fmla="*/ 1 w 297"/>
                <a:gd name="T69" fmla="*/ 2 h 457"/>
                <a:gd name="T70" fmla="*/ 1 w 297"/>
                <a:gd name="T71" fmla="*/ 2 h 457"/>
                <a:gd name="T72" fmla="*/ 1 w 297"/>
                <a:gd name="T73" fmla="*/ 2 h 457"/>
                <a:gd name="T74" fmla="*/ 1 w 297"/>
                <a:gd name="T75" fmla="*/ 1 h 457"/>
                <a:gd name="T76" fmla="*/ 1 w 297"/>
                <a:gd name="T77" fmla="*/ 1 h 45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97" h="457">
                  <a:moveTo>
                    <a:pt x="6" y="149"/>
                  </a:moveTo>
                  <a:cubicBezTo>
                    <a:pt x="6" y="149"/>
                    <a:pt x="7" y="139"/>
                    <a:pt x="5" y="136"/>
                  </a:cubicBezTo>
                  <a:cubicBezTo>
                    <a:pt x="4" y="132"/>
                    <a:pt x="0" y="132"/>
                    <a:pt x="8" y="125"/>
                  </a:cubicBezTo>
                  <a:cubicBezTo>
                    <a:pt x="16" y="119"/>
                    <a:pt x="82" y="103"/>
                    <a:pt x="83" y="98"/>
                  </a:cubicBezTo>
                  <a:cubicBezTo>
                    <a:pt x="83" y="98"/>
                    <a:pt x="88" y="99"/>
                    <a:pt x="90" y="103"/>
                  </a:cubicBezTo>
                  <a:cubicBezTo>
                    <a:pt x="92" y="107"/>
                    <a:pt x="94" y="114"/>
                    <a:pt x="102" y="114"/>
                  </a:cubicBezTo>
                  <a:cubicBezTo>
                    <a:pt x="110" y="113"/>
                    <a:pt x="117" y="112"/>
                    <a:pt x="119" y="114"/>
                  </a:cubicBezTo>
                  <a:cubicBezTo>
                    <a:pt x="121" y="117"/>
                    <a:pt x="130" y="123"/>
                    <a:pt x="122" y="136"/>
                  </a:cubicBezTo>
                  <a:cubicBezTo>
                    <a:pt x="114" y="148"/>
                    <a:pt x="108" y="148"/>
                    <a:pt x="118" y="161"/>
                  </a:cubicBezTo>
                  <a:cubicBezTo>
                    <a:pt x="128" y="174"/>
                    <a:pt x="127" y="168"/>
                    <a:pt x="130" y="176"/>
                  </a:cubicBezTo>
                  <a:cubicBezTo>
                    <a:pt x="133" y="184"/>
                    <a:pt x="140" y="191"/>
                    <a:pt x="140" y="191"/>
                  </a:cubicBezTo>
                  <a:cubicBezTo>
                    <a:pt x="140" y="191"/>
                    <a:pt x="142" y="182"/>
                    <a:pt x="139" y="177"/>
                  </a:cubicBezTo>
                  <a:cubicBezTo>
                    <a:pt x="136" y="171"/>
                    <a:pt x="135" y="169"/>
                    <a:pt x="140" y="166"/>
                  </a:cubicBezTo>
                  <a:cubicBezTo>
                    <a:pt x="144" y="162"/>
                    <a:pt x="156" y="160"/>
                    <a:pt x="157" y="154"/>
                  </a:cubicBezTo>
                  <a:cubicBezTo>
                    <a:pt x="158" y="148"/>
                    <a:pt x="160" y="122"/>
                    <a:pt x="151" y="109"/>
                  </a:cubicBezTo>
                  <a:cubicBezTo>
                    <a:pt x="142" y="95"/>
                    <a:pt x="140" y="93"/>
                    <a:pt x="140" y="93"/>
                  </a:cubicBezTo>
                  <a:cubicBezTo>
                    <a:pt x="140" y="93"/>
                    <a:pt x="134" y="92"/>
                    <a:pt x="130" y="82"/>
                  </a:cubicBezTo>
                  <a:cubicBezTo>
                    <a:pt x="127" y="72"/>
                    <a:pt x="127" y="61"/>
                    <a:pt x="127" y="57"/>
                  </a:cubicBezTo>
                  <a:cubicBezTo>
                    <a:pt x="127" y="52"/>
                    <a:pt x="134" y="33"/>
                    <a:pt x="138" y="31"/>
                  </a:cubicBezTo>
                  <a:cubicBezTo>
                    <a:pt x="158" y="32"/>
                    <a:pt x="158" y="32"/>
                    <a:pt x="158" y="32"/>
                  </a:cubicBezTo>
                  <a:cubicBezTo>
                    <a:pt x="158" y="32"/>
                    <a:pt x="166" y="22"/>
                    <a:pt x="169" y="27"/>
                  </a:cubicBezTo>
                  <a:cubicBezTo>
                    <a:pt x="172" y="32"/>
                    <a:pt x="178" y="35"/>
                    <a:pt x="182" y="35"/>
                  </a:cubicBezTo>
                  <a:cubicBezTo>
                    <a:pt x="187" y="34"/>
                    <a:pt x="184" y="29"/>
                    <a:pt x="193" y="29"/>
                  </a:cubicBezTo>
                  <a:cubicBezTo>
                    <a:pt x="203" y="30"/>
                    <a:pt x="203" y="35"/>
                    <a:pt x="209" y="34"/>
                  </a:cubicBezTo>
                  <a:cubicBezTo>
                    <a:pt x="215" y="33"/>
                    <a:pt x="223" y="27"/>
                    <a:pt x="223" y="27"/>
                  </a:cubicBezTo>
                  <a:cubicBezTo>
                    <a:pt x="223" y="27"/>
                    <a:pt x="220" y="21"/>
                    <a:pt x="224" y="19"/>
                  </a:cubicBezTo>
                  <a:cubicBezTo>
                    <a:pt x="228" y="18"/>
                    <a:pt x="229" y="11"/>
                    <a:pt x="237" y="17"/>
                  </a:cubicBezTo>
                  <a:cubicBezTo>
                    <a:pt x="244" y="23"/>
                    <a:pt x="245" y="18"/>
                    <a:pt x="253" y="17"/>
                  </a:cubicBezTo>
                  <a:cubicBezTo>
                    <a:pt x="260" y="16"/>
                    <a:pt x="285" y="0"/>
                    <a:pt x="291" y="2"/>
                  </a:cubicBezTo>
                  <a:cubicBezTo>
                    <a:pt x="291" y="2"/>
                    <a:pt x="297" y="14"/>
                    <a:pt x="293" y="19"/>
                  </a:cubicBezTo>
                  <a:cubicBezTo>
                    <a:pt x="288" y="25"/>
                    <a:pt x="286" y="26"/>
                    <a:pt x="287" y="38"/>
                  </a:cubicBezTo>
                  <a:cubicBezTo>
                    <a:pt x="288" y="50"/>
                    <a:pt x="287" y="53"/>
                    <a:pt x="288" y="69"/>
                  </a:cubicBezTo>
                  <a:cubicBezTo>
                    <a:pt x="289" y="85"/>
                    <a:pt x="291" y="94"/>
                    <a:pt x="291" y="98"/>
                  </a:cubicBezTo>
                  <a:cubicBezTo>
                    <a:pt x="291" y="102"/>
                    <a:pt x="291" y="104"/>
                    <a:pt x="292" y="107"/>
                  </a:cubicBezTo>
                  <a:cubicBezTo>
                    <a:pt x="293" y="110"/>
                    <a:pt x="285" y="123"/>
                    <a:pt x="287" y="127"/>
                  </a:cubicBezTo>
                  <a:cubicBezTo>
                    <a:pt x="289" y="132"/>
                    <a:pt x="291" y="136"/>
                    <a:pt x="289" y="138"/>
                  </a:cubicBezTo>
                  <a:cubicBezTo>
                    <a:pt x="287" y="141"/>
                    <a:pt x="281" y="145"/>
                    <a:pt x="278" y="149"/>
                  </a:cubicBezTo>
                  <a:cubicBezTo>
                    <a:pt x="274" y="153"/>
                    <a:pt x="262" y="173"/>
                    <a:pt x="246" y="181"/>
                  </a:cubicBezTo>
                  <a:cubicBezTo>
                    <a:pt x="230" y="189"/>
                    <a:pt x="218" y="194"/>
                    <a:pt x="207" y="200"/>
                  </a:cubicBezTo>
                  <a:cubicBezTo>
                    <a:pt x="196" y="205"/>
                    <a:pt x="184" y="208"/>
                    <a:pt x="179" y="216"/>
                  </a:cubicBezTo>
                  <a:cubicBezTo>
                    <a:pt x="173" y="225"/>
                    <a:pt x="165" y="234"/>
                    <a:pt x="160" y="235"/>
                  </a:cubicBezTo>
                  <a:cubicBezTo>
                    <a:pt x="155" y="236"/>
                    <a:pt x="149" y="238"/>
                    <a:pt x="143" y="248"/>
                  </a:cubicBezTo>
                  <a:cubicBezTo>
                    <a:pt x="137" y="258"/>
                    <a:pt x="126" y="265"/>
                    <a:pt x="121" y="260"/>
                  </a:cubicBezTo>
                  <a:cubicBezTo>
                    <a:pt x="121" y="260"/>
                    <a:pt x="120" y="259"/>
                    <a:pt x="118" y="269"/>
                  </a:cubicBezTo>
                  <a:cubicBezTo>
                    <a:pt x="117" y="278"/>
                    <a:pt x="117" y="283"/>
                    <a:pt x="122" y="288"/>
                  </a:cubicBezTo>
                  <a:cubicBezTo>
                    <a:pt x="126" y="292"/>
                    <a:pt x="124" y="294"/>
                    <a:pt x="123" y="304"/>
                  </a:cubicBezTo>
                  <a:cubicBezTo>
                    <a:pt x="123" y="314"/>
                    <a:pt x="126" y="311"/>
                    <a:pt x="128" y="324"/>
                  </a:cubicBezTo>
                  <a:cubicBezTo>
                    <a:pt x="131" y="337"/>
                    <a:pt x="136" y="332"/>
                    <a:pt x="136" y="337"/>
                  </a:cubicBezTo>
                  <a:cubicBezTo>
                    <a:pt x="136" y="342"/>
                    <a:pt x="131" y="345"/>
                    <a:pt x="131" y="350"/>
                  </a:cubicBezTo>
                  <a:cubicBezTo>
                    <a:pt x="131" y="355"/>
                    <a:pt x="127" y="360"/>
                    <a:pt x="127" y="367"/>
                  </a:cubicBezTo>
                  <a:cubicBezTo>
                    <a:pt x="128" y="375"/>
                    <a:pt x="130" y="378"/>
                    <a:pt x="130" y="381"/>
                  </a:cubicBezTo>
                  <a:cubicBezTo>
                    <a:pt x="130" y="383"/>
                    <a:pt x="123" y="385"/>
                    <a:pt x="120" y="390"/>
                  </a:cubicBezTo>
                  <a:cubicBezTo>
                    <a:pt x="117" y="396"/>
                    <a:pt x="111" y="399"/>
                    <a:pt x="104" y="400"/>
                  </a:cubicBezTo>
                  <a:cubicBezTo>
                    <a:pt x="97" y="401"/>
                    <a:pt x="95" y="403"/>
                    <a:pt x="94" y="405"/>
                  </a:cubicBezTo>
                  <a:cubicBezTo>
                    <a:pt x="92" y="406"/>
                    <a:pt x="85" y="409"/>
                    <a:pt x="78" y="409"/>
                  </a:cubicBezTo>
                  <a:cubicBezTo>
                    <a:pt x="71" y="410"/>
                    <a:pt x="68" y="411"/>
                    <a:pt x="64" y="416"/>
                  </a:cubicBezTo>
                  <a:cubicBezTo>
                    <a:pt x="60" y="421"/>
                    <a:pt x="58" y="420"/>
                    <a:pt x="55" y="424"/>
                  </a:cubicBezTo>
                  <a:cubicBezTo>
                    <a:pt x="51" y="428"/>
                    <a:pt x="48" y="427"/>
                    <a:pt x="52" y="433"/>
                  </a:cubicBezTo>
                  <a:cubicBezTo>
                    <a:pt x="56" y="440"/>
                    <a:pt x="59" y="439"/>
                    <a:pt x="55" y="448"/>
                  </a:cubicBezTo>
                  <a:cubicBezTo>
                    <a:pt x="51" y="457"/>
                    <a:pt x="51" y="456"/>
                    <a:pt x="46" y="455"/>
                  </a:cubicBezTo>
                  <a:cubicBezTo>
                    <a:pt x="41" y="453"/>
                    <a:pt x="33" y="455"/>
                    <a:pt x="33" y="455"/>
                  </a:cubicBezTo>
                  <a:cubicBezTo>
                    <a:pt x="31" y="432"/>
                    <a:pt x="31" y="432"/>
                    <a:pt x="31" y="432"/>
                  </a:cubicBezTo>
                  <a:cubicBezTo>
                    <a:pt x="31" y="432"/>
                    <a:pt x="33" y="410"/>
                    <a:pt x="34" y="397"/>
                  </a:cubicBezTo>
                  <a:cubicBezTo>
                    <a:pt x="34" y="384"/>
                    <a:pt x="35" y="379"/>
                    <a:pt x="29" y="367"/>
                  </a:cubicBezTo>
                  <a:cubicBezTo>
                    <a:pt x="24" y="355"/>
                    <a:pt x="23" y="332"/>
                    <a:pt x="23" y="332"/>
                  </a:cubicBezTo>
                  <a:cubicBezTo>
                    <a:pt x="23" y="332"/>
                    <a:pt x="33" y="323"/>
                    <a:pt x="42" y="315"/>
                  </a:cubicBezTo>
                  <a:cubicBezTo>
                    <a:pt x="50" y="306"/>
                    <a:pt x="53" y="299"/>
                    <a:pt x="55" y="291"/>
                  </a:cubicBezTo>
                  <a:cubicBezTo>
                    <a:pt x="56" y="283"/>
                    <a:pt x="62" y="283"/>
                    <a:pt x="66" y="276"/>
                  </a:cubicBezTo>
                  <a:cubicBezTo>
                    <a:pt x="71" y="268"/>
                    <a:pt x="70" y="259"/>
                    <a:pt x="67" y="250"/>
                  </a:cubicBezTo>
                  <a:cubicBezTo>
                    <a:pt x="64" y="241"/>
                    <a:pt x="61" y="236"/>
                    <a:pt x="66" y="233"/>
                  </a:cubicBezTo>
                  <a:cubicBezTo>
                    <a:pt x="70" y="230"/>
                    <a:pt x="64" y="229"/>
                    <a:pt x="68" y="226"/>
                  </a:cubicBezTo>
                  <a:cubicBezTo>
                    <a:pt x="73" y="222"/>
                    <a:pt x="74" y="208"/>
                    <a:pt x="75" y="205"/>
                  </a:cubicBezTo>
                  <a:cubicBezTo>
                    <a:pt x="75" y="202"/>
                    <a:pt x="78" y="206"/>
                    <a:pt x="75" y="191"/>
                  </a:cubicBezTo>
                  <a:cubicBezTo>
                    <a:pt x="72" y="176"/>
                    <a:pt x="68" y="170"/>
                    <a:pt x="65" y="170"/>
                  </a:cubicBezTo>
                  <a:cubicBezTo>
                    <a:pt x="61" y="169"/>
                    <a:pt x="58" y="170"/>
                    <a:pt x="53" y="166"/>
                  </a:cubicBezTo>
                  <a:cubicBezTo>
                    <a:pt x="47" y="162"/>
                    <a:pt x="44" y="158"/>
                    <a:pt x="39" y="157"/>
                  </a:cubicBezTo>
                  <a:cubicBezTo>
                    <a:pt x="33" y="156"/>
                    <a:pt x="29" y="155"/>
                    <a:pt x="26" y="154"/>
                  </a:cubicBezTo>
                  <a:cubicBezTo>
                    <a:pt x="23" y="154"/>
                    <a:pt x="19" y="153"/>
                    <a:pt x="16" y="154"/>
                  </a:cubicBezTo>
                  <a:cubicBezTo>
                    <a:pt x="12" y="154"/>
                    <a:pt x="6" y="149"/>
                    <a:pt x="6" y="149"/>
                  </a:cubicBezTo>
                  <a:close/>
                </a:path>
              </a:pathLst>
            </a:custGeom>
            <a:solidFill>
              <a:srgbClr val="DDDDDD">
                <a:alpha val="30000"/>
              </a:srgbClr>
            </a:solidFill>
            <a:ln w="3175" cap="rnd">
              <a:noFill/>
              <a:prstDash val="solid"/>
              <a:round/>
              <a:headEnd/>
              <a:tailEnd/>
            </a:ln>
          </p:spPr>
          <p:txBody>
            <a:bodyPr/>
            <a:lstStyle/>
            <a:p>
              <a:endParaRPr lang="en-US"/>
            </a:p>
          </p:txBody>
        </p:sp>
        <p:sp>
          <p:nvSpPr>
            <p:cNvPr id="348" name="Freeform 451"/>
            <p:cNvSpPr>
              <a:spLocks/>
            </p:cNvSpPr>
            <p:nvPr/>
          </p:nvSpPr>
          <p:spPr bwMode="auto">
            <a:xfrm>
              <a:off x="4516438" y="4905375"/>
              <a:ext cx="190500" cy="168275"/>
            </a:xfrm>
            <a:custGeom>
              <a:avLst/>
              <a:gdLst>
                <a:gd name="T0" fmla="*/ 1 w 217"/>
                <a:gd name="T1" fmla="*/ 2 h 190"/>
                <a:gd name="T2" fmla="*/ 2 w 217"/>
                <a:gd name="T3" fmla="*/ 2 h 190"/>
                <a:gd name="T4" fmla="*/ 2 w 217"/>
                <a:gd name="T5" fmla="*/ 1 h 190"/>
                <a:gd name="T6" fmla="*/ 2 w 217"/>
                <a:gd name="T7" fmla="*/ 1 h 190"/>
                <a:gd name="T8" fmla="*/ 2 w 217"/>
                <a:gd name="T9" fmla="*/ 1 h 190"/>
                <a:gd name="T10" fmla="*/ 2 w 217"/>
                <a:gd name="T11" fmla="*/ 1 h 190"/>
                <a:gd name="T12" fmla="*/ 2 w 217"/>
                <a:gd name="T13" fmla="*/ 1 h 190"/>
                <a:gd name="T14" fmla="*/ 2 w 217"/>
                <a:gd name="T15" fmla="*/ 1 h 190"/>
                <a:gd name="T16" fmla="*/ 2 w 217"/>
                <a:gd name="T17" fmla="*/ 1 h 190"/>
                <a:gd name="T18" fmla="*/ 2 w 217"/>
                <a:gd name="T19" fmla="*/ 1 h 190"/>
                <a:gd name="T20" fmla="*/ 2 w 217"/>
                <a:gd name="T21" fmla="*/ 1 h 190"/>
                <a:gd name="T22" fmla="*/ 2 w 217"/>
                <a:gd name="T23" fmla="*/ 1 h 190"/>
                <a:gd name="T24" fmla="*/ 1 w 217"/>
                <a:gd name="T25" fmla="*/ 1 h 190"/>
                <a:gd name="T26" fmla="*/ 1 w 217"/>
                <a:gd name="T27" fmla="*/ 1 h 190"/>
                <a:gd name="T28" fmla="*/ 1 w 217"/>
                <a:gd name="T29" fmla="*/ 1 h 190"/>
                <a:gd name="T30" fmla="*/ 1 w 217"/>
                <a:gd name="T31" fmla="*/ 1 h 190"/>
                <a:gd name="T32" fmla="*/ 1 w 217"/>
                <a:gd name="T33" fmla="*/ 1 h 190"/>
                <a:gd name="T34" fmla="*/ 1 w 217"/>
                <a:gd name="T35" fmla="*/ 1 h 190"/>
                <a:gd name="T36" fmla="*/ 1 w 217"/>
                <a:gd name="T37" fmla="*/ 1 h 190"/>
                <a:gd name="T38" fmla="*/ 1 w 217"/>
                <a:gd name="T39" fmla="*/ 1 h 190"/>
                <a:gd name="T40" fmla="*/ 1 w 217"/>
                <a:gd name="T41" fmla="*/ 1 h 190"/>
                <a:gd name="T42" fmla="*/ 1 w 217"/>
                <a:gd name="T43" fmla="*/ 1 h 190"/>
                <a:gd name="T44" fmla="*/ 1 w 217"/>
                <a:gd name="T45" fmla="*/ 1 h 190"/>
                <a:gd name="T46" fmla="*/ 1 w 217"/>
                <a:gd name="T47" fmla="*/ 1 h 190"/>
                <a:gd name="T48" fmla="*/ 1 w 217"/>
                <a:gd name="T49" fmla="*/ 1 h 190"/>
                <a:gd name="T50" fmla="*/ 1 w 217"/>
                <a:gd name="T51" fmla="*/ 1 h 190"/>
                <a:gd name="T52" fmla="*/ 1 w 217"/>
                <a:gd name="T53" fmla="*/ 1 h 190"/>
                <a:gd name="T54" fmla="*/ 1 w 217"/>
                <a:gd name="T55" fmla="*/ 1 h 190"/>
                <a:gd name="T56" fmla="*/ 1 w 217"/>
                <a:gd name="T57" fmla="*/ 1 h 190"/>
                <a:gd name="T58" fmla="*/ 1 w 217"/>
                <a:gd name="T59" fmla="*/ 1 h 190"/>
                <a:gd name="T60" fmla="*/ 1 w 217"/>
                <a:gd name="T61" fmla="*/ 1 h 190"/>
                <a:gd name="T62" fmla="*/ 1 w 217"/>
                <a:gd name="T63" fmla="*/ 1 h 190"/>
                <a:gd name="T64" fmla="*/ 1 w 217"/>
                <a:gd name="T65" fmla="*/ 1 h 190"/>
                <a:gd name="T66" fmla="*/ 1 w 217"/>
                <a:gd name="T67" fmla="*/ 2 h 190"/>
                <a:gd name="T68" fmla="*/ 1 w 217"/>
                <a:gd name="T69" fmla="*/ 2 h 190"/>
                <a:gd name="T70" fmla="*/ 1 w 217"/>
                <a:gd name="T71" fmla="*/ 2 h 190"/>
                <a:gd name="T72" fmla="*/ 1 w 217"/>
                <a:gd name="T73" fmla="*/ 2 h 190"/>
                <a:gd name="T74" fmla="*/ 1 w 217"/>
                <a:gd name="T75" fmla="*/ 2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17" h="190">
                  <a:moveTo>
                    <a:pt x="162" y="190"/>
                  </a:moveTo>
                  <a:cubicBezTo>
                    <a:pt x="162" y="190"/>
                    <a:pt x="172" y="181"/>
                    <a:pt x="181" y="173"/>
                  </a:cubicBezTo>
                  <a:cubicBezTo>
                    <a:pt x="189" y="164"/>
                    <a:pt x="192" y="157"/>
                    <a:pt x="194" y="149"/>
                  </a:cubicBezTo>
                  <a:cubicBezTo>
                    <a:pt x="195" y="141"/>
                    <a:pt x="201" y="141"/>
                    <a:pt x="205" y="134"/>
                  </a:cubicBezTo>
                  <a:cubicBezTo>
                    <a:pt x="210" y="126"/>
                    <a:pt x="209" y="117"/>
                    <a:pt x="206" y="108"/>
                  </a:cubicBezTo>
                  <a:cubicBezTo>
                    <a:pt x="203" y="99"/>
                    <a:pt x="200" y="94"/>
                    <a:pt x="205" y="91"/>
                  </a:cubicBezTo>
                  <a:cubicBezTo>
                    <a:pt x="209" y="88"/>
                    <a:pt x="203" y="87"/>
                    <a:pt x="207" y="84"/>
                  </a:cubicBezTo>
                  <a:cubicBezTo>
                    <a:pt x="212" y="80"/>
                    <a:pt x="213" y="66"/>
                    <a:pt x="214" y="63"/>
                  </a:cubicBezTo>
                  <a:cubicBezTo>
                    <a:pt x="214" y="60"/>
                    <a:pt x="217" y="64"/>
                    <a:pt x="214" y="49"/>
                  </a:cubicBezTo>
                  <a:cubicBezTo>
                    <a:pt x="211" y="34"/>
                    <a:pt x="207" y="28"/>
                    <a:pt x="204" y="28"/>
                  </a:cubicBezTo>
                  <a:cubicBezTo>
                    <a:pt x="200" y="27"/>
                    <a:pt x="197" y="28"/>
                    <a:pt x="192" y="24"/>
                  </a:cubicBezTo>
                  <a:cubicBezTo>
                    <a:pt x="186" y="20"/>
                    <a:pt x="183" y="16"/>
                    <a:pt x="178" y="15"/>
                  </a:cubicBezTo>
                  <a:cubicBezTo>
                    <a:pt x="172" y="14"/>
                    <a:pt x="168" y="13"/>
                    <a:pt x="165" y="12"/>
                  </a:cubicBezTo>
                  <a:cubicBezTo>
                    <a:pt x="162" y="12"/>
                    <a:pt x="158" y="11"/>
                    <a:pt x="155" y="12"/>
                  </a:cubicBezTo>
                  <a:cubicBezTo>
                    <a:pt x="151" y="12"/>
                    <a:pt x="145" y="7"/>
                    <a:pt x="145" y="7"/>
                  </a:cubicBezTo>
                  <a:cubicBezTo>
                    <a:pt x="145" y="7"/>
                    <a:pt x="123" y="0"/>
                    <a:pt x="116" y="6"/>
                  </a:cubicBezTo>
                  <a:cubicBezTo>
                    <a:pt x="108" y="12"/>
                    <a:pt x="101" y="13"/>
                    <a:pt x="103" y="22"/>
                  </a:cubicBezTo>
                  <a:cubicBezTo>
                    <a:pt x="105" y="31"/>
                    <a:pt x="95" y="32"/>
                    <a:pt x="91" y="32"/>
                  </a:cubicBezTo>
                  <a:cubicBezTo>
                    <a:pt x="87" y="32"/>
                    <a:pt x="69" y="36"/>
                    <a:pt x="68" y="45"/>
                  </a:cubicBezTo>
                  <a:cubicBezTo>
                    <a:pt x="67" y="54"/>
                    <a:pt x="67" y="54"/>
                    <a:pt x="60" y="61"/>
                  </a:cubicBezTo>
                  <a:cubicBezTo>
                    <a:pt x="53" y="68"/>
                    <a:pt x="47" y="73"/>
                    <a:pt x="44" y="69"/>
                  </a:cubicBezTo>
                  <a:cubicBezTo>
                    <a:pt x="41" y="64"/>
                    <a:pt x="37" y="58"/>
                    <a:pt x="35" y="64"/>
                  </a:cubicBezTo>
                  <a:cubicBezTo>
                    <a:pt x="33" y="69"/>
                    <a:pt x="28" y="67"/>
                    <a:pt x="28" y="67"/>
                  </a:cubicBezTo>
                  <a:cubicBezTo>
                    <a:pt x="28" y="67"/>
                    <a:pt x="24" y="61"/>
                    <a:pt x="23" y="64"/>
                  </a:cubicBezTo>
                  <a:cubicBezTo>
                    <a:pt x="22" y="68"/>
                    <a:pt x="16" y="64"/>
                    <a:pt x="16" y="64"/>
                  </a:cubicBezTo>
                  <a:cubicBezTo>
                    <a:pt x="16" y="64"/>
                    <a:pt x="7" y="61"/>
                    <a:pt x="5" y="62"/>
                  </a:cubicBezTo>
                  <a:cubicBezTo>
                    <a:pt x="5" y="62"/>
                    <a:pt x="0" y="73"/>
                    <a:pt x="8" y="79"/>
                  </a:cubicBezTo>
                  <a:cubicBezTo>
                    <a:pt x="15" y="85"/>
                    <a:pt x="28" y="95"/>
                    <a:pt x="30" y="109"/>
                  </a:cubicBezTo>
                  <a:cubicBezTo>
                    <a:pt x="32" y="123"/>
                    <a:pt x="43" y="126"/>
                    <a:pt x="48" y="128"/>
                  </a:cubicBezTo>
                  <a:cubicBezTo>
                    <a:pt x="53" y="131"/>
                    <a:pt x="60" y="133"/>
                    <a:pt x="61" y="136"/>
                  </a:cubicBezTo>
                  <a:cubicBezTo>
                    <a:pt x="61" y="139"/>
                    <a:pt x="65" y="128"/>
                    <a:pt x="66" y="133"/>
                  </a:cubicBezTo>
                  <a:cubicBezTo>
                    <a:pt x="67" y="139"/>
                    <a:pt x="62" y="140"/>
                    <a:pt x="63" y="144"/>
                  </a:cubicBezTo>
                  <a:cubicBezTo>
                    <a:pt x="63" y="149"/>
                    <a:pt x="70" y="148"/>
                    <a:pt x="71" y="151"/>
                  </a:cubicBezTo>
                  <a:cubicBezTo>
                    <a:pt x="71" y="154"/>
                    <a:pt x="63" y="159"/>
                    <a:pt x="66" y="162"/>
                  </a:cubicBezTo>
                  <a:cubicBezTo>
                    <a:pt x="70" y="164"/>
                    <a:pt x="72" y="163"/>
                    <a:pt x="76" y="164"/>
                  </a:cubicBezTo>
                  <a:cubicBezTo>
                    <a:pt x="80" y="164"/>
                    <a:pt x="80" y="164"/>
                    <a:pt x="83" y="167"/>
                  </a:cubicBezTo>
                  <a:cubicBezTo>
                    <a:pt x="86" y="171"/>
                    <a:pt x="102" y="175"/>
                    <a:pt x="103" y="183"/>
                  </a:cubicBezTo>
                  <a:cubicBezTo>
                    <a:pt x="103" y="183"/>
                    <a:pt x="153" y="185"/>
                    <a:pt x="162" y="190"/>
                  </a:cubicBezTo>
                  <a:close/>
                </a:path>
              </a:pathLst>
            </a:custGeom>
            <a:solidFill>
              <a:srgbClr val="DDDDDD">
                <a:alpha val="30000"/>
              </a:srgbClr>
            </a:solidFill>
            <a:ln w="3175" cap="rnd">
              <a:noFill/>
              <a:prstDash val="solid"/>
              <a:round/>
              <a:headEnd/>
              <a:tailEnd/>
            </a:ln>
          </p:spPr>
          <p:txBody>
            <a:bodyPr/>
            <a:lstStyle/>
            <a:p>
              <a:endParaRPr lang="en-US"/>
            </a:p>
          </p:txBody>
        </p:sp>
        <p:sp>
          <p:nvSpPr>
            <p:cNvPr id="349" name="Freeform 452"/>
            <p:cNvSpPr>
              <a:spLocks/>
            </p:cNvSpPr>
            <p:nvPr/>
          </p:nvSpPr>
          <p:spPr bwMode="auto">
            <a:xfrm>
              <a:off x="4189413" y="4935538"/>
              <a:ext cx="330200" cy="293687"/>
            </a:xfrm>
            <a:custGeom>
              <a:avLst/>
              <a:gdLst>
                <a:gd name="T0" fmla="*/ 1 w 375"/>
                <a:gd name="T1" fmla="*/ 1 h 332"/>
                <a:gd name="T2" fmla="*/ 1 w 375"/>
                <a:gd name="T3" fmla="*/ 1 h 332"/>
                <a:gd name="T4" fmla="*/ 1 w 375"/>
                <a:gd name="T5" fmla="*/ 1 h 332"/>
                <a:gd name="T6" fmla="*/ 1 w 375"/>
                <a:gd name="T7" fmla="*/ 1 h 332"/>
                <a:gd name="T8" fmla="*/ 2 w 375"/>
                <a:gd name="T9" fmla="*/ 1 h 332"/>
                <a:gd name="T10" fmla="*/ 2 w 375"/>
                <a:gd name="T11" fmla="*/ 1 h 332"/>
                <a:gd name="T12" fmla="*/ 2 w 375"/>
                <a:gd name="T13" fmla="*/ 1 h 332"/>
                <a:gd name="T14" fmla="*/ 3 w 375"/>
                <a:gd name="T15" fmla="*/ 1 h 332"/>
                <a:gd name="T16" fmla="*/ 3 w 375"/>
                <a:gd name="T17" fmla="*/ 1 h 332"/>
                <a:gd name="T18" fmla="*/ 3 w 375"/>
                <a:gd name="T19" fmla="*/ 1 h 332"/>
                <a:gd name="T20" fmla="*/ 3 w 375"/>
                <a:gd name="T21" fmla="*/ 1 h 332"/>
                <a:gd name="T22" fmla="*/ 3 w 375"/>
                <a:gd name="T23" fmla="*/ 1 h 332"/>
                <a:gd name="T24" fmla="*/ 3 w 375"/>
                <a:gd name="T25" fmla="*/ 1 h 332"/>
                <a:gd name="T26" fmla="*/ 3 w 375"/>
                <a:gd name="T27" fmla="*/ 1 h 332"/>
                <a:gd name="T28" fmla="*/ 3 w 375"/>
                <a:gd name="T29" fmla="*/ 1 h 332"/>
                <a:gd name="T30" fmla="*/ 2 w 375"/>
                <a:gd name="T31" fmla="*/ 1 h 332"/>
                <a:gd name="T32" fmla="*/ 2 w 375"/>
                <a:gd name="T33" fmla="*/ 1 h 332"/>
                <a:gd name="T34" fmla="*/ 2 w 375"/>
                <a:gd name="T35" fmla="*/ 1 h 332"/>
                <a:gd name="T36" fmla="*/ 2 w 375"/>
                <a:gd name="T37" fmla="*/ 3 h 332"/>
                <a:gd name="T38" fmla="*/ 2 w 375"/>
                <a:gd name="T39" fmla="*/ 3 h 332"/>
                <a:gd name="T40" fmla="*/ 2 w 375"/>
                <a:gd name="T41" fmla="*/ 3 h 332"/>
                <a:gd name="T42" fmla="*/ 2 w 375"/>
                <a:gd name="T43" fmla="*/ 3 h 332"/>
                <a:gd name="T44" fmla="*/ 2 w 375"/>
                <a:gd name="T45" fmla="*/ 3 h 332"/>
                <a:gd name="T46" fmla="*/ 2 w 375"/>
                <a:gd name="T47" fmla="*/ 3 h 332"/>
                <a:gd name="T48" fmla="*/ 1 w 375"/>
                <a:gd name="T49" fmla="*/ 3 h 332"/>
                <a:gd name="T50" fmla="*/ 1 w 375"/>
                <a:gd name="T51" fmla="*/ 3 h 332"/>
                <a:gd name="T52" fmla="*/ 1 w 375"/>
                <a:gd name="T53" fmla="*/ 3 h 332"/>
                <a:gd name="T54" fmla="*/ 1 w 375"/>
                <a:gd name="T55" fmla="*/ 2 h 332"/>
                <a:gd name="T56" fmla="*/ 1 w 375"/>
                <a:gd name="T57" fmla="*/ 2 h 332"/>
                <a:gd name="T58" fmla="*/ 1 w 375"/>
                <a:gd name="T59" fmla="*/ 2 h 332"/>
                <a:gd name="T60" fmla="*/ 1 w 375"/>
                <a:gd name="T61" fmla="*/ 2 h 332"/>
                <a:gd name="T62" fmla="*/ 1 w 375"/>
                <a:gd name="T63" fmla="*/ 2 h 332"/>
                <a:gd name="T64" fmla="*/ 1 w 375"/>
                <a:gd name="T65" fmla="*/ 1 h 332"/>
                <a:gd name="T66" fmla="*/ 1 w 375"/>
                <a:gd name="T67" fmla="*/ 1 h 332"/>
                <a:gd name="T68" fmla="*/ 1 w 375"/>
                <a:gd name="T69" fmla="*/ 1 h 332"/>
                <a:gd name="T70" fmla="*/ 1 w 375"/>
                <a:gd name="T71" fmla="*/ 1 h 332"/>
                <a:gd name="T72" fmla="*/ 1 w 375"/>
                <a:gd name="T73" fmla="*/ 1 h 33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75" h="332">
                  <a:moveTo>
                    <a:pt x="4" y="11"/>
                  </a:moveTo>
                  <a:cubicBezTo>
                    <a:pt x="4" y="9"/>
                    <a:pt x="17" y="9"/>
                    <a:pt x="24" y="10"/>
                  </a:cubicBezTo>
                  <a:cubicBezTo>
                    <a:pt x="32" y="11"/>
                    <a:pt x="35" y="5"/>
                    <a:pt x="44" y="3"/>
                  </a:cubicBezTo>
                  <a:cubicBezTo>
                    <a:pt x="52" y="0"/>
                    <a:pt x="66" y="14"/>
                    <a:pt x="66" y="14"/>
                  </a:cubicBezTo>
                  <a:cubicBezTo>
                    <a:pt x="189" y="16"/>
                    <a:pt x="189" y="16"/>
                    <a:pt x="189" y="16"/>
                  </a:cubicBezTo>
                  <a:cubicBezTo>
                    <a:pt x="188" y="24"/>
                    <a:pt x="199" y="27"/>
                    <a:pt x="206" y="28"/>
                  </a:cubicBezTo>
                  <a:cubicBezTo>
                    <a:pt x="213" y="29"/>
                    <a:pt x="228" y="26"/>
                    <a:pt x="247" y="34"/>
                  </a:cubicBezTo>
                  <a:cubicBezTo>
                    <a:pt x="266" y="42"/>
                    <a:pt x="322" y="23"/>
                    <a:pt x="322" y="23"/>
                  </a:cubicBezTo>
                  <a:cubicBezTo>
                    <a:pt x="325" y="18"/>
                    <a:pt x="353" y="18"/>
                    <a:pt x="364" y="19"/>
                  </a:cubicBezTo>
                  <a:cubicBezTo>
                    <a:pt x="374" y="20"/>
                    <a:pt x="375" y="27"/>
                    <a:pt x="375" y="27"/>
                  </a:cubicBezTo>
                  <a:cubicBezTo>
                    <a:pt x="375" y="27"/>
                    <a:pt x="374" y="27"/>
                    <a:pt x="368" y="28"/>
                  </a:cubicBezTo>
                  <a:cubicBezTo>
                    <a:pt x="361" y="30"/>
                    <a:pt x="361" y="38"/>
                    <a:pt x="355" y="35"/>
                  </a:cubicBezTo>
                  <a:cubicBezTo>
                    <a:pt x="349" y="33"/>
                    <a:pt x="347" y="28"/>
                    <a:pt x="341" y="34"/>
                  </a:cubicBezTo>
                  <a:cubicBezTo>
                    <a:pt x="335" y="40"/>
                    <a:pt x="328" y="43"/>
                    <a:pt x="328" y="43"/>
                  </a:cubicBezTo>
                  <a:cubicBezTo>
                    <a:pt x="320" y="34"/>
                    <a:pt x="320" y="34"/>
                    <a:pt x="320" y="34"/>
                  </a:cubicBezTo>
                  <a:cubicBezTo>
                    <a:pt x="320" y="34"/>
                    <a:pt x="268" y="45"/>
                    <a:pt x="259" y="43"/>
                  </a:cubicBezTo>
                  <a:cubicBezTo>
                    <a:pt x="254" y="142"/>
                    <a:pt x="254" y="142"/>
                    <a:pt x="254" y="142"/>
                  </a:cubicBezTo>
                  <a:cubicBezTo>
                    <a:pt x="229" y="144"/>
                    <a:pt x="229" y="144"/>
                    <a:pt x="229" y="144"/>
                  </a:cubicBezTo>
                  <a:cubicBezTo>
                    <a:pt x="227" y="315"/>
                    <a:pt x="227" y="315"/>
                    <a:pt x="227" y="315"/>
                  </a:cubicBezTo>
                  <a:cubicBezTo>
                    <a:pt x="227" y="315"/>
                    <a:pt x="212" y="320"/>
                    <a:pt x="210" y="325"/>
                  </a:cubicBezTo>
                  <a:cubicBezTo>
                    <a:pt x="208" y="330"/>
                    <a:pt x="204" y="331"/>
                    <a:pt x="199" y="329"/>
                  </a:cubicBezTo>
                  <a:cubicBezTo>
                    <a:pt x="193" y="328"/>
                    <a:pt x="189" y="325"/>
                    <a:pt x="186" y="328"/>
                  </a:cubicBezTo>
                  <a:cubicBezTo>
                    <a:pt x="183" y="330"/>
                    <a:pt x="177" y="332"/>
                    <a:pt x="174" y="330"/>
                  </a:cubicBezTo>
                  <a:cubicBezTo>
                    <a:pt x="171" y="328"/>
                    <a:pt x="169" y="321"/>
                    <a:pt x="166" y="323"/>
                  </a:cubicBezTo>
                  <a:cubicBezTo>
                    <a:pt x="163" y="325"/>
                    <a:pt x="157" y="323"/>
                    <a:pt x="156" y="320"/>
                  </a:cubicBezTo>
                  <a:cubicBezTo>
                    <a:pt x="155" y="318"/>
                    <a:pt x="152" y="305"/>
                    <a:pt x="149" y="306"/>
                  </a:cubicBezTo>
                  <a:cubicBezTo>
                    <a:pt x="147" y="308"/>
                    <a:pt x="136" y="325"/>
                    <a:pt x="136" y="325"/>
                  </a:cubicBezTo>
                  <a:cubicBezTo>
                    <a:pt x="136" y="325"/>
                    <a:pt x="103" y="304"/>
                    <a:pt x="101" y="284"/>
                  </a:cubicBezTo>
                  <a:cubicBezTo>
                    <a:pt x="100" y="265"/>
                    <a:pt x="99" y="259"/>
                    <a:pt x="95" y="251"/>
                  </a:cubicBezTo>
                  <a:cubicBezTo>
                    <a:pt x="92" y="243"/>
                    <a:pt x="91" y="234"/>
                    <a:pt x="92" y="227"/>
                  </a:cubicBezTo>
                  <a:cubicBezTo>
                    <a:pt x="92" y="221"/>
                    <a:pt x="95" y="213"/>
                    <a:pt x="90" y="211"/>
                  </a:cubicBezTo>
                  <a:cubicBezTo>
                    <a:pt x="86" y="210"/>
                    <a:pt x="78" y="224"/>
                    <a:pt x="81" y="202"/>
                  </a:cubicBezTo>
                  <a:cubicBezTo>
                    <a:pt x="84" y="179"/>
                    <a:pt x="91" y="171"/>
                    <a:pt x="80" y="155"/>
                  </a:cubicBezTo>
                  <a:cubicBezTo>
                    <a:pt x="69" y="139"/>
                    <a:pt x="64" y="127"/>
                    <a:pt x="54" y="111"/>
                  </a:cubicBezTo>
                  <a:cubicBezTo>
                    <a:pt x="43" y="95"/>
                    <a:pt x="32" y="91"/>
                    <a:pt x="30" y="74"/>
                  </a:cubicBezTo>
                  <a:cubicBezTo>
                    <a:pt x="28" y="56"/>
                    <a:pt x="27" y="64"/>
                    <a:pt x="16" y="51"/>
                  </a:cubicBezTo>
                  <a:cubicBezTo>
                    <a:pt x="5" y="38"/>
                    <a:pt x="0" y="25"/>
                    <a:pt x="4" y="11"/>
                  </a:cubicBezTo>
                  <a:close/>
                </a:path>
              </a:pathLst>
            </a:custGeom>
            <a:solidFill>
              <a:srgbClr val="DDDDDD">
                <a:alpha val="30000"/>
              </a:srgbClr>
            </a:solidFill>
            <a:ln w="3175" cap="rnd">
              <a:noFill/>
              <a:prstDash val="solid"/>
              <a:round/>
              <a:headEnd/>
              <a:tailEnd/>
            </a:ln>
          </p:spPr>
          <p:txBody>
            <a:bodyPr/>
            <a:lstStyle/>
            <a:p>
              <a:endParaRPr lang="en-US"/>
            </a:p>
          </p:txBody>
        </p:sp>
        <p:sp>
          <p:nvSpPr>
            <p:cNvPr id="350" name="Freeform 453"/>
            <p:cNvSpPr>
              <a:spLocks/>
            </p:cNvSpPr>
            <p:nvPr/>
          </p:nvSpPr>
          <p:spPr bwMode="auto">
            <a:xfrm>
              <a:off x="4391025" y="4959350"/>
              <a:ext cx="217488" cy="223837"/>
            </a:xfrm>
            <a:custGeom>
              <a:avLst/>
              <a:gdLst>
                <a:gd name="T0" fmla="*/ 0 w 246"/>
                <a:gd name="T1" fmla="*/ 2 h 253"/>
                <a:gd name="T2" fmla="*/ 1 w 246"/>
                <a:gd name="T3" fmla="*/ 1 h 253"/>
                <a:gd name="T4" fmla="*/ 1 w 246"/>
                <a:gd name="T5" fmla="*/ 1 h 253"/>
                <a:gd name="T6" fmla="*/ 1 w 246"/>
                <a:gd name="T7" fmla="*/ 1 h 253"/>
                <a:gd name="T8" fmla="*/ 1 w 246"/>
                <a:gd name="T9" fmla="*/ 1 h 253"/>
                <a:gd name="T10" fmla="*/ 1 w 246"/>
                <a:gd name="T11" fmla="*/ 1 h 253"/>
                <a:gd name="T12" fmla="*/ 1 w 246"/>
                <a:gd name="T13" fmla="*/ 1 h 253"/>
                <a:gd name="T14" fmla="*/ 1 w 246"/>
                <a:gd name="T15" fmla="*/ 1 h 253"/>
                <a:gd name="T16" fmla="*/ 1 w 246"/>
                <a:gd name="T17" fmla="*/ 1 h 253"/>
                <a:gd name="T18" fmla="*/ 1 w 246"/>
                <a:gd name="T19" fmla="*/ 0 h 253"/>
                <a:gd name="T20" fmla="*/ 1 w 246"/>
                <a:gd name="T21" fmla="*/ 1 h 253"/>
                <a:gd name="T22" fmla="*/ 1 w 246"/>
                <a:gd name="T23" fmla="*/ 1 h 253"/>
                <a:gd name="T24" fmla="*/ 2 w 246"/>
                <a:gd name="T25" fmla="*/ 1 h 253"/>
                <a:gd name="T26" fmla="*/ 2 w 246"/>
                <a:gd name="T27" fmla="*/ 1 h 253"/>
                <a:gd name="T28" fmla="*/ 2 w 246"/>
                <a:gd name="T29" fmla="*/ 1 h 253"/>
                <a:gd name="T30" fmla="*/ 2 w 246"/>
                <a:gd name="T31" fmla="*/ 1 h 253"/>
                <a:gd name="T32" fmla="*/ 2 w 246"/>
                <a:gd name="T33" fmla="*/ 1 h 253"/>
                <a:gd name="T34" fmla="*/ 2 w 246"/>
                <a:gd name="T35" fmla="*/ 1 h 253"/>
                <a:gd name="T36" fmla="*/ 2 w 246"/>
                <a:gd name="T37" fmla="*/ 1 h 253"/>
                <a:gd name="T38" fmla="*/ 2 w 246"/>
                <a:gd name="T39" fmla="*/ 1 h 253"/>
                <a:gd name="T40" fmla="*/ 2 w 246"/>
                <a:gd name="T41" fmla="*/ 1 h 253"/>
                <a:gd name="T42" fmla="*/ 2 w 246"/>
                <a:gd name="T43" fmla="*/ 1 h 253"/>
                <a:gd name="T44" fmla="*/ 2 w 246"/>
                <a:gd name="T45" fmla="*/ 1 h 253"/>
                <a:gd name="T46" fmla="*/ 2 w 246"/>
                <a:gd name="T47" fmla="*/ 1 h 253"/>
                <a:gd name="T48" fmla="*/ 2 w 246"/>
                <a:gd name="T49" fmla="*/ 1 h 253"/>
                <a:gd name="T50" fmla="*/ 2 w 246"/>
                <a:gd name="T51" fmla="*/ 1 h 253"/>
                <a:gd name="T52" fmla="*/ 2 w 246"/>
                <a:gd name="T53" fmla="*/ 1 h 253"/>
                <a:gd name="T54" fmla="*/ 2 w 246"/>
                <a:gd name="T55" fmla="*/ 2 h 253"/>
                <a:gd name="T56" fmla="*/ 2 w 246"/>
                <a:gd name="T57" fmla="*/ 2 h 253"/>
                <a:gd name="T58" fmla="*/ 1 w 246"/>
                <a:gd name="T59" fmla="*/ 2 h 253"/>
                <a:gd name="T60" fmla="*/ 1 w 246"/>
                <a:gd name="T61" fmla="*/ 2 h 253"/>
                <a:gd name="T62" fmla="*/ 1 w 246"/>
                <a:gd name="T63" fmla="*/ 2 h 253"/>
                <a:gd name="T64" fmla="*/ 1 w 246"/>
                <a:gd name="T65" fmla="*/ 2 h 253"/>
                <a:gd name="T66" fmla="*/ 1 w 246"/>
                <a:gd name="T67" fmla="*/ 2 h 253"/>
                <a:gd name="T68" fmla="*/ 1 w 246"/>
                <a:gd name="T69" fmla="*/ 2 h 253"/>
                <a:gd name="T70" fmla="*/ 1 w 246"/>
                <a:gd name="T71" fmla="*/ 2 h 253"/>
                <a:gd name="T72" fmla="*/ 1 w 246"/>
                <a:gd name="T73" fmla="*/ 2 h 253"/>
                <a:gd name="T74" fmla="*/ 1 w 246"/>
                <a:gd name="T75" fmla="*/ 2 h 253"/>
                <a:gd name="T76" fmla="*/ 1 w 246"/>
                <a:gd name="T77" fmla="*/ 2 h 253"/>
                <a:gd name="T78" fmla="*/ 0 w 246"/>
                <a:gd name="T79" fmla="*/ 2 h 25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46" h="253">
                  <a:moveTo>
                    <a:pt x="0" y="193"/>
                  </a:moveTo>
                  <a:cubicBezTo>
                    <a:pt x="1" y="117"/>
                    <a:pt x="1" y="117"/>
                    <a:pt x="1" y="117"/>
                  </a:cubicBezTo>
                  <a:cubicBezTo>
                    <a:pt x="26" y="115"/>
                    <a:pt x="26" y="115"/>
                    <a:pt x="26" y="115"/>
                  </a:cubicBezTo>
                  <a:cubicBezTo>
                    <a:pt x="31" y="16"/>
                    <a:pt x="31" y="16"/>
                    <a:pt x="31" y="16"/>
                  </a:cubicBezTo>
                  <a:cubicBezTo>
                    <a:pt x="40" y="18"/>
                    <a:pt x="92" y="7"/>
                    <a:pt x="92" y="7"/>
                  </a:cubicBezTo>
                  <a:cubicBezTo>
                    <a:pt x="100" y="16"/>
                    <a:pt x="100" y="16"/>
                    <a:pt x="100" y="16"/>
                  </a:cubicBezTo>
                  <a:cubicBezTo>
                    <a:pt x="100" y="16"/>
                    <a:pt x="107" y="13"/>
                    <a:pt x="113" y="7"/>
                  </a:cubicBezTo>
                  <a:cubicBezTo>
                    <a:pt x="119" y="1"/>
                    <a:pt x="121" y="6"/>
                    <a:pt x="127" y="8"/>
                  </a:cubicBezTo>
                  <a:cubicBezTo>
                    <a:pt x="133" y="11"/>
                    <a:pt x="133" y="3"/>
                    <a:pt x="140" y="1"/>
                  </a:cubicBezTo>
                  <a:cubicBezTo>
                    <a:pt x="142" y="1"/>
                    <a:pt x="144" y="0"/>
                    <a:pt x="145" y="0"/>
                  </a:cubicBezTo>
                  <a:cubicBezTo>
                    <a:pt x="147" y="1"/>
                    <a:pt x="147" y="1"/>
                    <a:pt x="147" y="1"/>
                  </a:cubicBezTo>
                  <a:cubicBezTo>
                    <a:pt x="147" y="1"/>
                    <a:pt x="142" y="11"/>
                    <a:pt x="150" y="17"/>
                  </a:cubicBezTo>
                  <a:cubicBezTo>
                    <a:pt x="157" y="23"/>
                    <a:pt x="170" y="33"/>
                    <a:pt x="172" y="47"/>
                  </a:cubicBezTo>
                  <a:cubicBezTo>
                    <a:pt x="174" y="61"/>
                    <a:pt x="185" y="64"/>
                    <a:pt x="190" y="66"/>
                  </a:cubicBezTo>
                  <a:cubicBezTo>
                    <a:pt x="195" y="69"/>
                    <a:pt x="202" y="71"/>
                    <a:pt x="203" y="74"/>
                  </a:cubicBezTo>
                  <a:cubicBezTo>
                    <a:pt x="203" y="77"/>
                    <a:pt x="207" y="66"/>
                    <a:pt x="208" y="71"/>
                  </a:cubicBezTo>
                  <a:cubicBezTo>
                    <a:pt x="209" y="77"/>
                    <a:pt x="204" y="78"/>
                    <a:pt x="205" y="82"/>
                  </a:cubicBezTo>
                  <a:cubicBezTo>
                    <a:pt x="205" y="87"/>
                    <a:pt x="212" y="86"/>
                    <a:pt x="213" y="89"/>
                  </a:cubicBezTo>
                  <a:cubicBezTo>
                    <a:pt x="213" y="92"/>
                    <a:pt x="205" y="97"/>
                    <a:pt x="208" y="100"/>
                  </a:cubicBezTo>
                  <a:cubicBezTo>
                    <a:pt x="212" y="102"/>
                    <a:pt x="214" y="101"/>
                    <a:pt x="218" y="102"/>
                  </a:cubicBezTo>
                  <a:cubicBezTo>
                    <a:pt x="222" y="102"/>
                    <a:pt x="222" y="102"/>
                    <a:pt x="225" y="105"/>
                  </a:cubicBezTo>
                  <a:cubicBezTo>
                    <a:pt x="228" y="109"/>
                    <a:pt x="244" y="113"/>
                    <a:pt x="245" y="121"/>
                  </a:cubicBezTo>
                  <a:cubicBezTo>
                    <a:pt x="245" y="121"/>
                    <a:pt x="246" y="122"/>
                    <a:pt x="241" y="124"/>
                  </a:cubicBezTo>
                  <a:cubicBezTo>
                    <a:pt x="236" y="125"/>
                    <a:pt x="235" y="129"/>
                    <a:pt x="231" y="133"/>
                  </a:cubicBezTo>
                  <a:cubicBezTo>
                    <a:pt x="227" y="136"/>
                    <a:pt x="219" y="133"/>
                    <a:pt x="217" y="134"/>
                  </a:cubicBezTo>
                  <a:cubicBezTo>
                    <a:pt x="214" y="135"/>
                    <a:pt x="212" y="135"/>
                    <a:pt x="210" y="141"/>
                  </a:cubicBezTo>
                  <a:cubicBezTo>
                    <a:pt x="207" y="148"/>
                    <a:pt x="198" y="153"/>
                    <a:pt x="194" y="155"/>
                  </a:cubicBezTo>
                  <a:cubicBezTo>
                    <a:pt x="190" y="157"/>
                    <a:pt x="182" y="164"/>
                    <a:pt x="180" y="168"/>
                  </a:cubicBezTo>
                  <a:cubicBezTo>
                    <a:pt x="178" y="172"/>
                    <a:pt x="181" y="183"/>
                    <a:pt x="170" y="185"/>
                  </a:cubicBezTo>
                  <a:cubicBezTo>
                    <a:pt x="160" y="188"/>
                    <a:pt x="157" y="181"/>
                    <a:pt x="153" y="189"/>
                  </a:cubicBezTo>
                  <a:cubicBezTo>
                    <a:pt x="149" y="198"/>
                    <a:pt x="152" y="209"/>
                    <a:pt x="146" y="212"/>
                  </a:cubicBezTo>
                  <a:cubicBezTo>
                    <a:pt x="141" y="215"/>
                    <a:pt x="147" y="217"/>
                    <a:pt x="136" y="217"/>
                  </a:cubicBezTo>
                  <a:cubicBezTo>
                    <a:pt x="125" y="218"/>
                    <a:pt x="103" y="225"/>
                    <a:pt x="96" y="211"/>
                  </a:cubicBezTo>
                  <a:cubicBezTo>
                    <a:pt x="90" y="196"/>
                    <a:pt x="76" y="203"/>
                    <a:pt x="72" y="216"/>
                  </a:cubicBezTo>
                  <a:cubicBezTo>
                    <a:pt x="67" y="229"/>
                    <a:pt x="58" y="235"/>
                    <a:pt x="55" y="236"/>
                  </a:cubicBezTo>
                  <a:cubicBezTo>
                    <a:pt x="51" y="238"/>
                    <a:pt x="51" y="240"/>
                    <a:pt x="44" y="246"/>
                  </a:cubicBezTo>
                  <a:cubicBezTo>
                    <a:pt x="36" y="253"/>
                    <a:pt x="19" y="252"/>
                    <a:pt x="16" y="248"/>
                  </a:cubicBezTo>
                  <a:cubicBezTo>
                    <a:pt x="13" y="244"/>
                    <a:pt x="16" y="239"/>
                    <a:pt x="19" y="233"/>
                  </a:cubicBezTo>
                  <a:cubicBezTo>
                    <a:pt x="23" y="227"/>
                    <a:pt x="25" y="222"/>
                    <a:pt x="19" y="214"/>
                  </a:cubicBezTo>
                  <a:cubicBezTo>
                    <a:pt x="14" y="207"/>
                    <a:pt x="9" y="193"/>
                    <a:pt x="0" y="193"/>
                  </a:cubicBezTo>
                  <a:close/>
                </a:path>
              </a:pathLst>
            </a:custGeom>
            <a:solidFill>
              <a:srgbClr val="DDDDDD">
                <a:alpha val="30000"/>
              </a:srgbClr>
            </a:solidFill>
            <a:ln w="3175" cap="rnd">
              <a:noFill/>
              <a:prstDash val="solid"/>
              <a:round/>
              <a:headEnd/>
              <a:tailEnd/>
            </a:ln>
          </p:spPr>
          <p:txBody>
            <a:bodyPr/>
            <a:lstStyle/>
            <a:p>
              <a:endParaRPr lang="en-US"/>
            </a:p>
          </p:txBody>
        </p:sp>
        <p:sp>
          <p:nvSpPr>
            <p:cNvPr id="351" name="Freeform 454"/>
            <p:cNvSpPr>
              <a:spLocks/>
            </p:cNvSpPr>
            <p:nvPr/>
          </p:nvSpPr>
          <p:spPr bwMode="auto">
            <a:xfrm>
              <a:off x="4308475" y="5067300"/>
              <a:ext cx="373063" cy="312737"/>
            </a:xfrm>
            <a:custGeom>
              <a:avLst/>
              <a:gdLst>
                <a:gd name="T0" fmla="*/ 0 w 422"/>
                <a:gd name="T1" fmla="*/ 2 h 355"/>
                <a:gd name="T2" fmla="*/ 1 w 422"/>
                <a:gd name="T3" fmla="*/ 1 h 355"/>
                <a:gd name="T4" fmla="*/ 1 w 422"/>
                <a:gd name="T5" fmla="*/ 2 h 355"/>
                <a:gd name="T6" fmla="*/ 1 w 422"/>
                <a:gd name="T7" fmla="*/ 2 h 355"/>
                <a:gd name="T8" fmla="*/ 1 w 422"/>
                <a:gd name="T9" fmla="*/ 2 h 355"/>
                <a:gd name="T10" fmla="*/ 1 w 422"/>
                <a:gd name="T11" fmla="*/ 2 h 355"/>
                <a:gd name="T12" fmla="*/ 1 w 422"/>
                <a:gd name="T13" fmla="*/ 2 h 355"/>
                <a:gd name="T14" fmla="*/ 1 w 422"/>
                <a:gd name="T15" fmla="*/ 2 h 355"/>
                <a:gd name="T16" fmla="*/ 1 w 422"/>
                <a:gd name="T17" fmla="*/ 2 h 355"/>
                <a:gd name="T18" fmla="*/ 1 w 422"/>
                <a:gd name="T19" fmla="*/ 1 h 355"/>
                <a:gd name="T20" fmla="*/ 1 w 422"/>
                <a:gd name="T21" fmla="*/ 1 h 355"/>
                <a:gd name="T22" fmla="*/ 1 w 422"/>
                <a:gd name="T23" fmla="*/ 1 h 355"/>
                <a:gd name="T24" fmla="*/ 1 w 422"/>
                <a:gd name="T25" fmla="*/ 1 h 355"/>
                <a:gd name="T26" fmla="*/ 1 w 422"/>
                <a:gd name="T27" fmla="*/ 1 h 355"/>
                <a:gd name="T28" fmla="*/ 1 w 422"/>
                <a:gd name="T29" fmla="*/ 1 h 355"/>
                <a:gd name="T30" fmla="*/ 1 w 422"/>
                <a:gd name="T31" fmla="*/ 1 h 355"/>
                <a:gd name="T32" fmla="*/ 2 w 422"/>
                <a:gd name="T33" fmla="*/ 1 h 355"/>
                <a:gd name="T34" fmla="*/ 2 w 422"/>
                <a:gd name="T35" fmla="*/ 1 h 355"/>
                <a:gd name="T36" fmla="*/ 2 w 422"/>
                <a:gd name="T37" fmla="*/ 1 h 355"/>
                <a:gd name="T38" fmla="*/ 2 w 422"/>
                <a:gd name="T39" fmla="*/ 1 h 355"/>
                <a:gd name="T40" fmla="*/ 2 w 422"/>
                <a:gd name="T41" fmla="*/ 1 h 355"/>
                <a:gd name="T42" fmla="*/ 2 w 422"/>
                <a:gd name="T43" fmla="*/ 1 h 355"/>
                <a:gd name="T44" fmla="*/ 2 w 422"/>
                <a:gd name="T45" fmla="*/ 1 h 355"/>
                <a:gd name="T46" fmla="*/ 3 w 422"/>
                <a:gd name="T47" fmla="*/ 1 h 355"/>
                <a:gd name="T48" fmla="*/ 3 w 422"/>
                <a:gd name="T49" fmla="*/ 1 h 355"/>
                <a:gd name="T50" fmla="*/ 3 w 422"/>
                <a:gd name="T51" fmla="*/ 1 h 355"/>
                <a:gd name="T52" fmla="*/ 3 w 422"/>
                <a:gd name="T53" fmla="*/ 1 h 355"/>
                <a:gd name="T54" fmla="*/ 3 w 422"/>
                <a:gd name="T55" fmla="*/ 1 h 355"/>
                <a:gd name="T56" fmla="*/ 3 w 422"/>
                <a:gd name="T57" fmla="*/ 0 h 355"/>
                <a:gd name="T58" fmla="*/ 4 w 422"/>
                <a:gd name="T59" fmla="*/ 1 h 355"/>
                <a:gd name="T60" fmla="*/ 4 w 422"/>
                <a:gd name="T61" fmla="*/ 1 h 355"/>
                <a:gd name="T62" fmla="*/ 4 w 422"/>
                <a:gd name="T63" fmla="*/ 1 h 355"/>
                <a:gd name="T64" fmla="*/ 4 w 422"/>
                <a:gd name="T65" fmla="*/ 1 h 355"/>
                <a:gd name="T66" fmla="*/ 4 w 422"/>
                <a:gd name="T67" fmla="*/ 1 h 355"/>
                <a:gd name="T68" fmla="*/ 4 w 422"/>
                <a:gd name="T69" fmla="*/ 1 h 355"/>
                <a:gd name="T70" fmla="*/ 3 w 422"/>
                <a:gd name="T71" fmla="*/ 1 h 355"/>
                <a:gd name="T72" fmla="*/ 4 w 422"/>
                <a:gd name="T73" fmla="*/ 1 h 355"/>
                <a:gd name="T74" fmla="*/ 3 w 422"/>
                <a:gd name="T75" fmla="*/ 1 h 355"/>
                <a:gd name="T76" fmla="*/ 4 w 422"/>
                <a:gd name="T77" fmla="*/ 1 h 355"/>
                <a:gd name="T78" fmla="*/ 4 w 422"/>
                <a:gd name="T79" fmla="*/ 1 h 355"/>
                <a:gd name="T80" fmla="*/ 4 w 422"/>
                <a:gd name="T81" fmla="*/ 1 h 355"/>
                <a:gd name="T82" fmla="*/ 4 w 422"/>
                <a:gd name="T83" fmla="*/ 1 h 355"/>
                <a:gd name="T84" fmla="*/ 4 w 422"/>
                <a:gd name="T85" fmla="*/ 1 h 355"/>
                <a:gd name="T86" fmla="*/ 4 w 422"/>
                <a:gd name="T87" fmla="*/ 1 h 355"/>
                <a:gd name="T88" fmla="*/ 4 w 422"/>
                <a:gd name="T89" fmla="*/ 2 h 355"/>
                <a:gd name="T90" fmla="*/ 3 w 422"/>
                <a:gd name="T91" fmla="*/ 2 h 355"/>
                <a:gd name="T92" fmla="*/ 3 w 422"/>
                <a:gd name="T93" fmla="*/ 2 h 355"/>
                <a:gd name="T94" fmla="*/ 2 w 422"/>
                <a:gd name="T95" fmla="*/ 3 h 355"/>
                <a:gd name="T96" fmla="*/ 2 w 422"/>
                <a:gd name="T97" fmla="*/ 3 h 355"/>
                <a:gd name="T98" fmla="*/ 2 w 422"/>
                <a:gd name="T99" fmla="*/ 3 h 355"/>
                <a:gd name="T100" fmla="*/ 2 w 422"/>
                <a:gd name="T101" fmla="*/ 3 h 355"/>
                <a:gd name="T102" fmla="*/ 2 w 422"/>
                <a:gd name="T103" fmla="*/ 3 h 355"/>
                <a:gd name="T104" fmla="*/ 1 w 422"/>
                <a:gd name="T105" fmla="*/ 3 h 355"/>
                <a:gd name="T106" fmla="*/ 1 w 422"/>
                <a:gd name="T107" fmla="*/ 3 h 355"/>
                <a:gd name="T108" fmla="*/ 1 w 422"/>
                <a:gd name="T109" fmla="*/ 3 h 355"/>
                <a:gd name="T110" fmla="*/ 1 w 422"/>
                <a:gd name="T111" fmla="*/ 3 h 355"/>
                <a:gd name="T112" fmla="*/ 1 w 422"/>
                <a:gd name="T113" fmla="*/ 3 h 355"/>
                <a:gd name="T114" fmla="*/ 1 w 422"/>
                <a:gd name="T115" fmla="*/ 3 h 355"/>
                <a:gd name="T116" fmla="*/ 1 w 422"/>
                <a:gd name="T117" fmla="*/ 2 h 355"/>
                <a:gd name="T118" fmla="*/ 1 w 422"/>
                <a:gd name="T119" fmla="*/ 2 h 355"/>
                <a:gd name="T120" fmla="*/ 1 w 422"/>
                <a:gd name="T121" fmla="*/ 2 h 355"/>
                <a:gd name="T122" fmla="*/ 1 w 422"/>
                <a:gd name="T123" fmla="*/ 2 h 355"/>
                <a:gd name="T124" fmla="*/ 0 w 422"/>
                <a:gd name="T125" fmla="*/ 2 h 35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22" h="355">
                  <a:moveTo>
                    <a:pt x="0" y="177"/>
                  </a:moveTo>
                  <a:cubicBezTo>
                    <a:pt x="0" y="177"/>
                    <a:pt x="11" y="160"/>
                    <a:pt x="13" y="158"/>
                  </a:cubicBezTo>
                  <a:cubicBezTo>
                    <a:pt x="16" y="157"/>
                    <a:pt x="19" y="170"/>
                    <a:pt x="20" y="172"/>
                  </a:cubicBezTo>
                  <a:cubicBezTo>
                    <a:pt x="21" y="175"/>
                    <a:pt x="27" y="177"/>
                    <a:pt x="30" y="175"/>
                  </a:cubicBezTo>
                  <a:cubicBezTo>
                    <a:pt x="33" y="173"/>
                    <a:pt x="35" y="180"/>
                    <a:pt x="38" y="182"/>
                  </a:cubicBezTo>
                  <a:cubicBezTo>
                    <a:pt x="41" y="184"/>
                    <a:pt x="47" y="182"/>
                    <a:pt x="50" y="180"/>
                  </a:cubicBezTo>
                  <a:cubicBezTo>
                    <a:pt x="53" y="177"/>
                    <a:pt x="57" y="180"/>
                    <a:pt x="63" y="181"/>
                  </a:cubicBezTo>
                  <a:cubicBezTo>
                    <a:pt x="68" y="183"/>
                    <a:pt x="72" y="182"/>
                    <a:pt x="74" y="177"/>
                  </a:cubicBezTo>
                  <a:cubicBezTo>
                    <a:pt x="76" y="172"/>
                    <a:pt x="91" y="167"/>
                    <a:pt x="91" y="167"/>
                  </a:cubicBezTo>
                  <a:cubicBezTo>
                    <a:pt x="92" y="77"/>
                    <a:pt x="92" y="77"/>
                    <a:pt x="92" y="77"/>
                  </a:cubicBezTo>
                  <a:cubicBezTo>
                    <a:pt x="92" y="72"/>
                    <a:pt x="92" y="72"/>
                    <a:pt x="92" y="72"/>
                  </a:cubicBezTo>
                  <a:cubicBezTo>
                    <a:pt x="101" y="72"/>
                    <a:pt x="106" y="86"/>
                    <a:pt x="111" y="93"/>
                  </a:cubicBezTo>
                  <a:cubicBezTo>
                    <a:pt x="117" y="101"/>
                    <a:pt x="115" y="106"/>
                    <a:pt x="111" y="112"/>
                  </a:cubicBezTo>
                  <a:cubicBezTo>
                    <a:pt x="108" y="118"/>
                    <a:pt x="105" y="123"/>
                    <a:pt x="108" y="127"/>
                  </a:cubicBezTo>
                  <a:cubicBezTo>
                    <a:pt x="111" y="131"/>
                    <a:pt x="128" y="132"/>
                    <a:pt x="136" y="125"/>
                  </a:cubicBezTo>
                  <a:cubicBezTo>
                    <a:pt x="143" y="119"/>
                    <a:pt x="143" y="117"/>
                    <a:pt x="147" y="115"/>
                  </a:cubicBezTo>
                  <a:cubicBezTo>
                    <a:pt x="150" y="114"/>
                    <a:pt x="159" y="108"/>
                    <a:pt x="164" y="95"/>
                  </a:cubicBezTo>
                  <a:cubicBezTo>
                    <a:pt x="168" y="82"/>
                    <a:pt x="182" y="75"/>
                    <a:pt x="188" y="90"/>
                  </a:cubicBezTo>
                  <a:cubicBezTo>
                    <a:pt x="195" y="104"/>
                    <a:pt x="217" y="97"/>
                    <a:pt x="228" y="96"/>
                  </a:cubicBezTo>
                  <a:cubicBezTo>
                    <a:pt x="239" y="96"/>
                    <a:pt x="233" y="94"/>
                    <a:pt x="238" y="91"/>
                  </a:cubicBezTo>
                  <a:cubicBezTo>
                    <a:pt x="244" y="88"/>
                    <a:pt x="241" y="77"/>
                    <a:pt x="245" y="68"/>
                  </a:cubicBezTo>
                  <a:cubicBezTo>
                    <a:pt x="249" y="60"/>
                    <a:pt x="252" y="67"/>
                    <a:pt x="262" y="64"/>
                  </a:cubicBezTo>
                  <a:cubicBezTo>
                    <a:pt x="273" y="62"/>
                    <a:pt x="270" y="51"/>
                    <a:pt x="272" y="47"/>
                  </a:cubicBezTo>
                  <a:cubicBezTo>
                    <a:pt x="274" y="43"/>
                    <a:pt x="282" y="36"/>
                    <a:pt x="286" y="34"/>
                  </a:cubicBezTo>
                  <a:cubicBezTo>
                    <a:pt x="290" y="32"/>
                    <a:pt x="299" y="27"/>
                    <a:pt x="302" y="20"/>
                  </a:cubicBezTo>
                  <a:cubicBezTo>
                    <a:pt x="304" y="14"/>
                    <a:pt x="306" y="14"/>
                    <a:pt x="309" y="13"/>
                  </a:cubicBezTo>
                  <a:cubicBezTo>
                    <a:pt x="311" y="12"/>
                    <a:pt x="319" y="15"/>
                    <a:pt x="323" y="12"/>
                  </a:cubicBezTo>
                  <a:cubicBezTo>
                    <a:pt x="327" y="8"/>
                    <a:pt x="328" y="4"/>
                    <a:pt x="333" y="3"/>
                  </a:cubicBezTo>
                  <a:cubicBezTo>
                    <a:pt x="338" y="1"/>
                    <a:pt x="337" y="0"/>
                    <a:pt x="337" y="0"/>
                  </a:cubicBezTo>
                  <a:cubicBezTo>
                    <a:pt x="337" y="0"/>
                    <a:pt x="387" y="2"/>
                    <a:pt x="396" y="7"/>
                  </a:cubicBezTo>
                  <a:cubicBezTo>
                    <a:pt x="396" y="7"/>
                    <a:pt x="397" y="30"/>
                    <a:pt x="402" y="42"/>
                  </a:cubicBezTo>
                  <a:cubicBezTo>
                    <a:pt x="408" y="54"/>
                    <a:pt x="407" y="59"/>
                    <a:pt x="407" y="72"/>
                  </a:cubicBezTo>
                  <a:cubicBezTo>
                    <a:pt x="406" y="85"/>
                    <a:pt x="404" y="107"/>
                    <a:pt x="404" y="107"/>
                  </a:cubicBezTo>
                  <a:cubicBezTo>
                    <a:pt x="404" y="107"/>
                    <a:pt x="397" y="106"/>
                    <a:pt x="395" y="104"/>
                  </a:cubicBezTo>
                  <a:cubicBezTo>
                    <a:pt x="393" y="102"/>
                    <a:pt x="387" y="97"/>
                    <a:pt x="385" y="99"/>
                  </a:cubicBezTo>
                  <a:cubicBezTo>
                    <a:pt x="382" y="101"/>
                    <a:pt x="379" y="99"/>
                    <a:pt x="378" y="106"/>
                  </a:cubicBezTo>
                  <a:cubicBezTo>
                    <a:pt x="378" y="112"/>
                    <a:pt x="380" y="113"/>
                    <a:pt x="379" y="116"/>
                  </a:cubicBezTo>
                  <a:cubicBezTo>
                    <a:pt x="378" y="119"/>
                    <a:pt x="371" y="121"/>
                    <a:pt x="372" y="123"/>
                  </a:cubicBezTo>
                  <a:cubicBezTo>
                    <a:pt x="374" y="126"/>
                    <a:pt x="378" y="130"/>
                    <a:pt x="381" y="133"/>
                  </a:cubicBezTo>
                  <a:cubicBezTo>
                    <a:pt x="384" y="136"/>
                    <a:pt x="388" y="141"/>
                    <a:pt x="392" y="142"/>
                  </a:cubicBezTo>
                  <a:cubicBezTo>
                    <a:pt x="397" y="144"/>
                    <a:pt x="400" y="139"/>
                    <a:pt x="402" y="136"/>
                  </a:cubicBezTo>
                  <a:cubicBezTo>
                    <a:pt x="403" y="134"/>
                    <a:pt x="406" y="130"/>
                    <a:pt x="406" y="130"/>
                  </a:cubicBezTo>
                  <a:cubicBezTo>
                    <a:pt x="406" y="130"/>
                    <a:pt x="415" y="127"/>
                    <a:pt x="422" y="131"/>
                  </a:cubicBezTo>
                  <a:cubicBezTo>
                    <a:pt x="422" y="131"/>
                    <a:pt x="421" y="135"/>
                    <a:pt x="418" y="147"/>
                  </a:cubicBezTo>
                  <a:cubicBezTo>
                    <a:pt x="416" y="160"/>
                    <a:pt x="419" y="178"/>
                    <a:pt x="399" y="188"/>
                  </a:cubicBezTo>
                  <a:cubicBezTo>
                    <a:pt x="380" y="197"/>
                    <a:pt x="377" y="205"/>
                    <a:pt x="362" y="224"/>
                  </a:cubicBezTo>
                  <a:cubicBezTo>
                    <a:pt x="347" y="243"/>
                    <a:pt x="328" y="258"/>
                    <a:pt x="311" y="274"/>
                  </a:cubicBezTo>
                  <a:cubicBezTo>
                    <a:pt x="295" y="290"/>
                    <a:pt x="261" y="317"/>
                    <a:pt x="240" y="314"/>
                  </a:cubicBezTo>
                  <a:cubicBezTo>
                    <a:pt x="218" y="311"/>
                    <a:pt x="224" y="322"/>
                    <a:pt x="214" y="323"/>
                  </a:cubicBezTo>
                  <a:cubicBezTo>
                    <a:pt x="204" y="325"/>
                    <a:pt x="199" y="329"/>
                    <a:pt x="194" y="324"/>
                  </a:cubicBezTo>
                  <a:cubicBezTo>
                    <a:pt x="188" y="319"/>
                    <a:pt x="186" y="317"/>
                    <a:pt x="180" y="321"/>
                  </a:cubicBezTo>
                  <a:cubicBezTo>
                    <a:pt x="175" y="325"/>
                    <a:pt x="173" y="325"/>
                    <a:pt x="166" y="322"/>
                  </a:cubicBezTo>
                  <a:cubicBezTo>
                    <a:pt x="158" y="320"/>
                    <a:pt x="156" y="319"/>
                    <a:pt x="151" y="322"/>
                  </a:cubicBezTo>
                  <a:cubicBezTo>
                    <a:pt x="147" y="325"/>
                    <a:pt x="143" y="316"/>
                    <a:pt x="139" y="319"/>
                  </a:cubicBezTo>
                  <a:cubicBezTo>
                    <a:pt x="136" y="322"/>
                    <a:pt x="137" y="322"/>
                    <a:pt x="134" y="326"/>
                  </a:cubicBezTo>
                  <a:cubicBezTo>
                    <a:pt x="130" y="330"/>
                    <a:pt x="126" y="333"/>
                    <a:pt x="112" y="332"/>
                  </a:cubicBezTo>
                  <a:cubicBezTo>
                    <a:pt x="97" y="331"/>
                    <a:pt x="93" y="355"/>
                    <a:pt x="79" y="342"/>
                  </a:cubicBezTo>
                  <a:cubicBezTo>
                    <a:pt x="64" y="328"/>
                    <a:pt x="57" y="327"/>
                    <a:pt x="49" y="319"/>
                  </a:cubicBezTo>
                  <a:cubicBezTo>
                    <a:pt x="40" y="311"/>
                    <a:pt x="27" y="284"/>
                    <a:pt x="36" y="284"/>
                  </a:cubicBezTo>
                  <a:cubicBezTo>
                    <a:pt x="46" y="285"/>
                    <a:pt x="49" y="276"/>
                    <a:pt x="42" y="263"/>
                  </a:cubicBezTo>
                  <a:cubicBezTo>
                    <a:pt x="35" y="250"/>
                    <a:pt x="23" y="240"/>
                    <a:pt x="17" y="220"/>
                  </a:cubicBezTo>
                  <a:cubicBezTo>
                    <a:pt x="11" y="200"/>
                    <a:pt x="12" y="194"/>
                    <a:pt x="6" y="187"/>
                  </a:cubicBezTo>
                  <a:lnTo>
                    <a:pt x="0" y="177"/>
                  </a:lnTo>
                  <a:close/>
                </a:path>
              </a:pathLst>
            </a:custGeom>
            <a:solidFill>
              <a:srgbClr val="DDDDDD">
                <a:alpha val="30000"/>
              </a:srgbClr>
            </a:solidFill>
            <a:ln w="3175" cap="rnd">
              <a:noFill/>
              <a:prstDash val="solid"/>
              <a:round/>
              <a:headEnd/>
              <a:tailEnd/>
            </a:ln>
          </p:spPr>
          <p:txBody>
            <a:bodyPr/>
            <a:lstStyle/>
            <a:p>
              <a:endParaRPr lang="en-US"/>
            </a:p>
          </p:txBody>
        </p:sp>
        <p:sp>
          <p:nvSpPr>
            <p:cNvPr id="352" name="Freeform 455"/>
            <p:cNvSpPr>
              <a:spLocks/>
            </p:cNvSpPr>
            <p:nvPr/>
          </p:nvSpPr>
          <p:spPr bwMode="auto">
            <a:xfrm>
              <a:off x="4637088" y="5153025"/>
              <a:ext cx="30163" cy="41275"/>
            </a:xfrm>
            <a:custGeom>
              <a:avLst/>
              <a:gdLst>
                <a:gd name="T0" fmla="*/ 1 w 35"/>
                <a:gd name="T1" fmla="*/ 1 h 47"/>
                <a:gd name="T2" fmla="*/ 1 w 35"/>
                <a:gd name="T3" fmla="*/ 1 h 47"/>
                <a:gd name="T4" fmla="*/ 1 w 35"/>
                <a:gd name="T5" fmla="*/ 1 h 47"/>
                <a:gd name="T6" fmla="*/ 1 w 35"/>
                <a:gd name="T7" fmla="*/ 1 h 47"/>
                <a:gd name="T8" fmla="*/ 1 w 35"/>
                <a:gd name="T9" fmla="*/ 1 h 47"/>
                <a:gd name="T10" fmla="*/ 1 w 35"/>
                <a:gd name="T11" fmla="*/ 1 h 47"/>
                <a:gd name="T12" fmla="*/ 1 w 35"/>
                <a:gd name="T13" fmla="*/ 1 h 47"/>
                <a:gd name="T14" fmla="*/ 1 w 35"/>
                <a:gd name="T15" fmla="*/ 1 h 47"/>
                <a:gd name="T16" fmla="*/ 1 w 35"/>
                <a:gd name="T17" fmla="*/ 1 h 47"/>
                <a:gd name="T18" fmla="*/ 1 w 35"/>
                <a:gd name="T19" fmla="*/ 1 h 47"/>
                <a:gd name="T20" fmla="*/ 1 w 35"/>
                <a:gd name="T21" fmla="*/ 1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5" h="47">
                  <a:moveTo>
                    <a:pt x="35" y="33"/>
                  </a:moveTo>
                  <a:cubicBezTo>
                    <a:pt x="33" y="10"/>
                    <a:pt x="33" y="10"/>
                    <a:pt x="33" y="10"/>
                  </a:cubicBezTo>
                  <a:cubicBezTo>
                    <a:pt x="33" y="10"/>
                    <a:pt x="26" y="9"/>
                    <a:pt x="24" y="7"/>
                  </a:cubicBezTo>
                  <a:cubicBezTo>
                    <a:pt x="22" y="5"/>
                    <a:pt x="16" y="0"/>
                    <a:pt x="14" y="2"/>
                  </a:cubicBezTo>
                  <a:cubicBezTo>
                    <a:pt x="11" y="4"/>
                    <a:pt x="8" y="2"/>
                    <a:pt x="7" y="9"/>
                  </a:cubicBezTo>
                  <a:cubicBezTo>
                    <a:pt x="7" y="15"/>
                    <a:pt x="9" y="16"/>
                    <a:pt x="8" y="19"/>
                  </a:cubicBezTo>
                  <a:cubicBezTo>
                    <a:pt x="7" y="22"/>
                    <a:pt x="0" y="24"/>
                    <a:pt x="1" y="26"/>
                  </a:cubicBezTo>
                  <a:cubicBezTo>
                    <a:pt x="3" y="29"/>
                    <a:pt x="7" y="33"/>
                    <a:pt x="10" y="36"/>
                  </a:cubicBezTo>
                  <a:cubicBezTo>
                    <a:pt x="13" y="39"/>
                    <a:pt x="17" y="44"/>
                    <a:pt x="21" y="45"/>
                  </a:cubicBezTo>
                  <a:cubicBezTo>
                    <a:pt x="26" y="47"/>
                    <a:pt x="29" y="42"/>
                    <a:pt x="31" y="39"/>
                  </a:cubicBezTo>
                  <a:cubicBezTo>
                    <a:pt x="32" y="37"/>
                    <a:pt x="35" y="33"/>
                    <a:pt x="35" y="33"/>
                  </a:cubicBezTo>
                  <a:close/>
                </a:path>
              </a:pathLst>
            </a:custGeom>
            <a:solidFill>
              <a:srgbClr val="DDDDDD">
                <a:alpha val="30000"/>
              </a:srgbClr>
            </a:solidFill>
            <a:ln w="3175" cap="rnd">
              <a:noFill/>
              <a:prstDash val="solid"/>
              <a:round/>
              <a:headEnd/>
              <a:tailEnd/>
            </a:ln>
          </p:spPr>
          <p:txBody>
            <a:bodyPr/>
            <a:lstStyle/>
            <a:p>
              <a:endParaRPr lang="en-US"/>
            </a:p>
          </p:txBody>
        </p:sp>
        <p:sp>
          <p:nvSpPr>
            <p:cNvPr id="353" name="Freeform 456"/>
            <p:cNvSpPr>
              <a:spLocks/>
            </p:cNvSpPr>
            <p:nvPr/>
          </p:nvSpPr>
          <p:spPr bwMode="auto">
            <a:xfrm>
              <a:off x="4930775" y="4814888"/>
              <a:ext cx="193675" cy="347662"/>
            </a:xfrm>
            <a:custGeom>
              <a:avLst/>
              <a:gdLst>
                <a:gd name="T0" fmla="*/ 1 w 219"/>
                <a:gd name="T1" fmla="*/ 1 h 392"/>
                <a:gd name="T2" fmla="*/ 1 w 219"/>
                <a:gd name="T3" fmla="*/ 1 h 392"/>
                <a:gd name="T4" fmla="*/ 1 w 219"/>
                <a:gd name="T5" fmla="*/ 1 h 392"/>
                <a:gd name="T6" fmla="*/ 1 w 219"/>
                <a:gd name="T7" fmla="*/ 2 h 392"/>
                <a:gd name="T8" fmla="*/ 1 w 219"/>
                <a:gd name="T9" fmla="*/ 2 h 392"/>
                <a:gd name="T10" fmla="*/ 1 w 219"/>
                <a:gd name="T11" fmla="*/ 2 h 392"/>
                <a:gd name="T12" fmla="*/ 1 w 219"/>
                <a:gd name="T13" fmla="*/ 2 h 392"/>
                <a:gd name="T14" fmla="*/ 1 w 219"/>
                <a:gd name="T15" fmla="*/ 2 h 392"/>
                <a:gd name="T16" fmla="*/ 1 w 219"/>
                <a:gd name="T17" fmla="*/ 2 h 392"/>
                <a:gd name="T18" fmla="*/ 1 w 219"/>
                <a:gd name="T19" fmla="*/ 2 h 392"/>
                <a:gd name="T20" fmla="*/ 1 w 219"/>
                <a:gd name="T21" fmla="*/ 3 h 392"/>
                <a:gd name="T22" fmla="*/ 1 w 219"/>
                <a:gd name="T23" fmla="*/ 3 h 392"/>
                <a:gd name="T24" fmla="*/ 1 w 219"/>
                <a:gd name="T25" fmla="*/ 3 h 392"/>
                <a:gd name="T26" fmla="*/ 1 w 219"/>
                <a:gd name="T27" fmla="*/ 3 h 392"/>
                <a:gd name="T28" fmla="*/ 1 w 219"/>
                <a:gd name="T29" fmla="*/ 4 h 392"/>
                <a:gd name="T30" fmla="*/ 1 w 219"/>
                <a:gd name="T31" fmla="*/ 4 h 392"/>
                <a:gd name="T32" fmla="*/ 1 w 219"/>
                <a:gd name="T33" fmla="*/ 4 h 392"/>
                <a:gd name="T34" fmla="*/ 1 w 219"/>
                <a:gd name="T35" fmla="*/ 4 h 392"/>
                <a:gd name="T36" fmla="*/ 1 w 219"/>
                <a:gd name="T37" fmla="*/ 3 h 392"/>
                <a:gd name="T38" fmla="*/ 2 w 219"/>
                <a:gd name="T39" fmla="*/ 2 h 392"/>
                <a:gd name="T40" fmla="*/ 2 w 219"/>
                <a:gd name="T41" fmla="*/ 1 h 392"/>
                <a:gd name="T42" fmla="*/ 2 w 219"/>
                <a:gd name="T43" fmla="*/ 1 h 392"/>
                <a:gd name="T44" fmla="*/ 2 w 219"/>
                <a:gd name="T45" fmla="*/ 1 h 392"/>
                <a:gd name="T46" fmla="*/ 2 w 219"/>
                <a:gd name="T47" fmla="*/ 1 h 392"/>
                <a:gd name="T48" fmla="*/ 2 w 219"/>
                <a:gd name="T49" fmla="*/ 1 h 392"/>
                <a:gd name="T50" fmla="*/ 2 w 219"/>
                <a:gd name="T51" fmla="*/ 1 h 392"/>
                <a:gd name="T52" fmla="*/ 2 w 219"/>
                <a:gd name="T53" fmla="*/ 1 h 392"/>
                <a:gd name="T54" fmla="*/ 2 w 219"/>
                <a:gd name="T55" fmla="*/ 1 h 392"/>
                <a:gd name="T56" fmla="*/ 2 w 219"/>
                <a:gd name="T57" fmla="*/ 1 h 392"/>
                <a:gd name="T58" fmla="*/ 2 w 219"/>
                <a:gd name="T59" fmla="*/ 0 h 392"/>
                <a:gd name="T60" fmla="*/ 2 w 219"/>
                <a:gd name="T61" fmla="*/ 1 h 392"/>
                <a:gd name="T62" fmla="*/ 2 w 219"/>
                <a:gd name="T63" fmla="*/ 1 h 392"/>
                <a:gd name="T64" fmla="*/ 2 w 219"/>
                <a:gd name="T65" fmla="*/ 1 h 392"/>
                <a:gd name="T66" fmla="*/ 2 w 219"/>
                <a:gd name="T67" fmla="*/ 1 h 392"/>
                <a:gd name="T68" fmla="*/ 2 w 219"/>
                <a:gd name="T69" fmla="*/ 1 h 392"/>
                <a:gd name="T70" fmla="*/ 2 w 219"/>
                <a:gd name="T71" fmla="*/ 1 h 392"/>
                <a:gd name="T72" fmla="*/ 1 w 219"/>
                <a:gd name="T73" fmla="*/ 1 h 392"/>
                <a:gd name="T74" fmla="*/ 1 w 219"/>
                <a:gd name="T75" fmla="*/ 1 h 392"/>
                <a:gd name="T76" fmla="*/ 1 w 219"/>
                <a:gd name="T77" fmla="*/ 1 h 392"/>
                <a:gd name="T78" fmla="*/ 1 w 219"/>
                <a:gd name="T79" fmla="*/ 1 h 392"/>
                <a:gd name="T80" fmla="*/ 1 w 219"/>
                <a:gd name="T81" fmla="*/ 1 h 392"/>
                <a:gd name="T82" fmla="*/ 1 w 219"/>
                <a:gd name="T83" fmla="*/ 1 h 392"/>
                <a:gd name="T84" fmla="*/ 1 w 219"/>
                <a:gd name="T85" fmla="*/ 1 h 392"/>
                <a:gd name="T86" fmla="*/ 1 w 219"/>
                <a:gd name="T87" fmla="*/ 1 h 392"/>
                <a:gd name="T88" fmla="*/ 1 w 219"/>
                <a:gd name="T89" fmla="*/ 1 h 392"/>
                <a:gd name="T90" fmla="*/ 1 w 219"/>
                <a:gd name="T91" fmla="*/ 1 h 392"/>
                <a:gd name="T92" fmla="*/ 1 w 219"/>
                <a:gd name="T93" fmla="*/ 1 h 392"/>
                <a:gd name="T94" fmla="*/ 1 w 219"/>
                <a:gd name="T95" fmla="*/ 1 h 392"/>
                <a:gd name="T96" fmla="*/ 1 w 219"/>
                <a:gd name="T97" fmla="*/ 1 h 392"/>
                <a:gd name="T98" fmla="*/ 1 w 219"/>
                <a:gd name="T99" fmla="*/ 1 h 392"/>
                <a:gd name="T100" fmla="*/ 1 w 219"/>
                <a:gd name="T101" fmla="*/ 1 h 392"/>
                <a:gd name="T102" fmla="*/ 1 w 219"/>
                <a:gd name="T103" fmla="*/ 1 h 392"/>
                <a:gd name="T104" fmla="*/ 1 w 219"/>
                <a:gd name="T105" fmla="*/ 1 h 392"/>
                <a:gd name="T106" fmla="*/ 1 w 219"/>
                <a:gd name="T107" fmla="*/ 1 h 392"/>
                <a:gd name="T108" fmla="*/ 1 w 219"/>
                <a:gd name="T109" fmla="*/ 1 h 392"/>
                <a:gd name="T110" fmla="*/ 1 w 219"/>
                <a:gd name="T111" fmla="*/ 1 h 39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19" h="392">
                  <a:moveTo>
                    <a:pt x="63" y="122"/>
                  </a:moveTo>
                  <a:cubicBezTo>
                    <a:pt x="63" y="122"/>
                    <a:pt x="53" y="118"/>
                    <a:pt x="53" y="126"/>
                  </a:cubicBezTo>
                  <a:cubicBezTo>
                    <a:pt x="54" y="134"/>
                    <a:pt x="46" y="140"/>
                    <a:pt x="43" y="145"/>
                  </a:cubicBezTo>
                  <a:cubicBezTo>
                    <a:pt x="39" y="151"/>
                    <a:pt x="33" y="164"/>
                    <a:pt x="37" y="173"/>
                  </a:cubicBezTo>
                  <a:cubicBezTo>
                    <a:pt x="40" y="182"/>
                    <a:pt x="43" y="193"/>
                    <a:pt x="43" y="202"/>
                  </a:cubicBezTo>
                  <a:cubicBezTo>
                    <a:pt x="43" y="212"/>
                    <a:pt x="39" y="215"/>
                    <a:pt x="43" y="217"/>
                  </a:cubicBezTo>
                  <a:cubicBezTo>
                    <a:pt x="46" y="220"/>
                    <a:pt x="39" y="231"/>
                    <a:pt x="37" y="240"/>
                  </a:cubicBezTo>
                  <a:cubicBezTo>
                    <a:pt x="34" y="249"/>
                    <a:pt x="24" y="252"/>
                    <a:pt x="21" y="260"/>
                  </a:cubicBezTo>
                  <a:cubicBezTo>
                    <a:pt x="19" y="268"/>
                    <a:pt x="20" y="273"/>
                    <a:pt x="15" y="275"/>
                  </a:cubicBezTo>
                  <a:cubicBezTo>
                    <a:pt x="11" y="277"/>
                    <a:pt x="8" y="275"/>
                    <a:pt x="6" y="281"/>
                  </a:cubicBezTo>
                  <a:cubicBezTo>
                    <a:pt x="5" y="288"/>
                    <a:pt x="0" y="301"/>
                    <a:pt x="5" y="307"/>
                  </a:cubicBezTo>
                  <a:cubicBezTo>
                    <a:pt x="9" y="314"/>
                    <a:pt x="10" y="316"/>
                    <a:pt x="13" y="322"/>
                  </a:cubicBezTo>
                  <a:cubicBezTo>
                    <a:pt x="15" y="327"/>
                    <a:pt x="23" y="322"/>
                    <a:pt x="14" y="336"/>
                  </a:cubicBezTo>
                  <a:cubicBezTo>
                    <a:pt x="5" y="350"/>
                    <a:pt x="6" y="350"/>
                    <a:pt x="10" y="360"/>
                  </a:cubicBezTo>
                  <a:cubicBezTo>
                    <a:pt x="13" y="370"/>
                    <a:pt x="11" y="372"/>
                    <a:pt x="19" y="378"/>
                  </a:cubicBezTo>
                  <a:cubicBezTo>
                    <a:pt x="27" y="383"/>
                    <a:pt x="40" y="385"/>
                    <a:pt x="43" y="388"/>
                  </a:cubicBezTo>
                  <a:cubicBezTo>
                    <a:pt x="45" y="392"/>
                    <a:pt x="52" y="392"/>
                    <a:pt x="56" y="387"/>
                  </a:cubicBezTo>
                  <a:cubicBezTo>
                    <a:pt x="61" y="383"/>
                    <a:pt x="67" y="377"/>
                    <a:pt x="75" y="377"/>
                  </a:cubicBezTo>
                  <a:cubicBezTo>
                    <a:pt x="83" y="377"/>
                    <a:pt x="88" y="381"/>
                    <a:pt x="93" y="376"/>
                  </a:cubicBezTo>
                  <a:cubicBezTo>
                    <a:pt x="97" y="370"/>
                    <a:pt x="167" y="215"/>
                    <a:pt x="180" y="195"/>
                  </a:cubicBezTo>
                  <a:cubicBezTo>
                    <a:pt x="192" y="176"/>
                    <a:pt x="186" y="165"/>
                    <a:pt x="188" y="156"/>
                  </a:cubicBezTo>
                  <a:cubicBezTo>
                    <a:pt x="190" y="147"/>
                    <a:pt x="202" y="132"/>
                    <a:pt x="198" y="123"/>
                  </a:cubicBezTo>
                  <a:cubicBezTo>
                    <a:pt x="195" y="114"/>
                    <a:pt x="195" y="106"/>
                    <a:pt x="199" y="105"/>
                  </a:cubicBezTo>
                  <a:cubicBezTo>
                    <a:pt x="204" y="105"/>
                    <a:pt x="208" y="109"/>
                    <a:pt x="209" y="116"/>
                  </a:cubicBezTo>
                  <a:cubicBezTo>
                    <a:pt x="210" y="123"/>
                    <a:pt x="215" y="120"/>
                    <a:pt x="217" y="108"/>
                  </a:cubicBezTo>
                  <a:cubicBezTo>
                    <a:pt x="219" y="97"/>
                    <a:pt x="218" y="102"/>
                    <a:pt x="216" y="81"/>
                  </a:cubicBezTo>
                  <a:cubicBezTo>
                    <a:pt x="214" y="61"/>
                    <a:pt x="214" y="52"/>
                    <a:pt x="214" y="46"/>
                  </a:cubicBezTo>
                  <a:cubicBezTo>
                    <a:pt x="213" y="40"/>
                    <a:pt x="213" y="34"/>
                    <a:pt x="207" y="29"/>
                  </a:cubicBezTo>
                  <a:cubicBezTo>
                    <a:pt x="202" y="24"/>
                    <a:pt x="199" y="22"/>
                    <a:pt x="198" y="13"/>
                  </a:cubicBezTo>
                  <a:cubicBezTo>
                    <a:pt x="198" y="4"/>
                    <a:pt x="194" y="0"/>
                    <a:pt x="194" y="0"/>
                  </a:cubicBezTo>
                  <a:cubicBezTo>
                    <a:pt x="194" y="0"/>
                    <a:pt x="191" y="9"/>
                    <a:pt x="189" y="12"/>
                  </a:cubicBezTo>
                  <a:cubicBezTo>
                    <a:pt x="186" y="15"/>
                    <a:pt x="180" y="10"/>
                    <a:pt x="180" y="16"/>
                  </a:cubicBezTo>
                  <a:cubicBezTo>
                    <a:pt x="180" y="23"/>
                    <a:pt x="183" y="24"/>
                    <a:pt x="183" y="30"/>
                  </a:cubicBezTo>
                  <a:cubicBezTo>
                    <a:pt x="183" y="36"/>
                    <a:pt x="181" y="34"/>
                    <a:pt x="179" y="40"/>
                  </a:cubicBezTo>
                  <a:cubicBezTo>
                    <a:pt x="177" y="47"/>
                    <a:pt x="168" y="48"/>
                    <a:pt x="168" y="48"/>
                  </a:cubicBezTo>
                  <a:cubicBezTo>
                    <a:pt x="168" y="48"/>
                    <a:pt x="168" y="60"/>
                    <a:pt x="165" y="57"/>
                  </a:cubicBezTo>
                  <a:cubicBezTo>
                    <a:pt x="161" y="55"/>
                    <a:pt x="163" y="47"/>
                    <a:pt x="158" y="48"/>
                  </a:cubicBezTo>
                  <a:cubicBezTo>
                    <a:pt x="154" y="50"/>
                    <a:pt x="149" y="54"/>
                    <a:pt x="152" y="57"/>
                  </a:cubicBezTo>
                  <a:cubicBezTo>
                    <a:pt x="155" y="61"/>
                    <a:pt x="161" y="69"/>
                    <a:pt x="157" y="69"/>
                  </a:cubicBezTo>
                  <a:cubicBezTo>
                    <a:pt x="152" y="69"/>
                    <a:pt x="147" y="61"/>
                    <a:pt x="146" y="67"/>
                  </a:cubicBezTo>
                  <a:cubicBezTo>
                    <a:pt x="145" y="73"/>
                    <a:pt x="154" y="75"/>
                    <a:pt x="156" y="79"/>
                  </a:cubicBezTo>
                  <a:cubicBezTo>
                    <a:pt x="157" y="82"/>
                    <a:pt x="156" y="90"/>
                    <a:pt x="151" y="90"/>
                  </a:cubicBezTo>
                  <a:cubicBezTo>
                    <a:pt x="147" y="90"/>
                    <a:pt x="148" y="81"/>
                    <a:pt x="143" y="82"/>
                  </a:cubicBezTo>
                  <a:cubicBezTo>
                    <a:pt x="139" y="83"/>
                    <a:pt x="138" y="82"/>
                    <a:pt x="136" y="88"/>
                  </a:cubicBezTo>
                  <a:cubicBezTo>
                    <a:pt x="134" y="93"/>
                    <a:pt x="133" y="93"/>
                    <a:pt x="133" y="97"/>
                  </a:cubicBezTo>
                  <a:cubicBezTo>
                    <a:pt x="132" y="102"/>
                    <a:pt x="126" y="107"/>
                    <a:pt x="124" y="105"/>
                  </a:cubicBezTo>
                  <a:cubicBezTo>
                    <a:pt x="121" y="102"/>
                    <a:pt x="125" y="94"/>
                    <a:pt x="121" y="96"/>
                  </a:cubicBezTo>
                  <a:cubicBezTo>
                    <a:pt x="117" y="97"/>
                    <a:pt x="113" y="94"/>
                    <a:pt x="112" y="100"/>
                  </a:cubicBezTo>
                  <a:cubicBezTo>
                    <a:pt x="111" y="106"/>
                    <a:pt x="105" y="108"/>
                    <a:pt x="105" y="108"/>
                  </a:cubicBezTo>
                  <a:cubicBezTo>
                    <a:pt x="102" y="118"/>
                    <a:pt x="102" y="118"/>
                    <a:pt x="102" y="118"/>
                  </a:cubicBezTo>
                  <a:cubicBezTo>
                    <a:pt x="102" y="118"/>
                    <a:pt x="100" y="113"/>
                    <a:pt x="97" y="112"/>
                  </a:cubicBezTo>
                  <a:cubicBezTo>
                    <a:pt x="94" y="110"/>
                    <a:pt x="91" y="104"/>
                    <a:pt x="89" y="108"/>
                  </a:cubicBezTo>
                  <a:cubicBezTo>
                    <a:pt x="87" y="113"/>
                    <a:pt x="85" y="120"/>
                    <a:pt x="82" y="120"/>
                  </a:cubicBezTo>
                  <a:cubicBezTo>
                    <a:pt x="79" y="120"/>
                    <a:pt x="80" y="114"/>
                    <a:pt x="76" y="117"/>
                  </a:cubicBezTo>
                  <a:cubicBezTo>
                    <a:pt x="71" y="120"/>
                    <a:pt x="69" y="118"/>
                    <a:pt x="69" y="121"/>
                  </a:cubicBezTo>
                  <a:cubicBezTo>
                    <a:pt x="69" y="125"/>
                    <a:pt x="63" y="122"/>
                    <a:pt x="63" y="122"/>
                  </a:cubicBezTo>
                  <a:close/>
                </a:path>
              </a:pathLst>
            </a:custGeom>
            <a:solidFill>
              <a:srgbClr val="DDDDDD">
                <a:alpha val="30000"/>
              </a:srgbClr>
            </a:solidFill>
            <a:ln w="3175" cap="rnd">
              <a:noFill/>
              <a:prstDash val="solid"/>
              <a:round/>
              <a:headEnd/>
              <a:tailEnd/>
            </a:ln>
          </p:spPr>
          <p:txBody>
            <a:bodyPr/>
            <a:lstStyle/>
            <a:p>
              <a:endParaRPr lang="en-US"/>
            </a:p>
          </p:txBody>
        </p:sp>
        <p:sp>
          <p:nvSpPr>
            <p:cNvPr id="354" name="Freeform 457"/>
            <p:cNvSpPr>
              <a:spLocks/>
            </p:cNvSpPr>
            <p:nvPr/>
          </p:nvSpPr>
          <p:spPr bwMode="auto">
            <a:xfrm>
              <a:off x="4867275" y="4660900"/>
              <a:ext cx="15875" cy="17462"/>
            </a:xfrm>
            <a:custGeom>
              <a:avLst/>
              <a:gdLst>
                <a:gd name="T0" fmla="*/ 1 w 18"/>
                <a:gd name="T1" fmla="*/ 0 h 19"/>
                <a:gd name="T2" fmla="*/ 1 w 18"/>
                <a:gd name="T3" fmla="*/ 1 h 19"/>
                <a:gd name="T4" fmla="*/ 1 w 18"/>
                <a:gd name="T5" fmla="*/ 1 h 19"/>
                <a:gd name="T6" fmla="*/ 1 w 18"/>
                <a:gd name="T7" fmla="*/ 1 h 19"/>
                <a:gd name="T8" fmla="*/ 1 w 18"/>
                <a:gd name="T9" fmla="*/ 1 h 19"/>
                <a:gd name="T10" fmla="*/ 1 w 18"/>
                <a:gd name="T11" fmla="*/ 0 h 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19">
                  <a:moveTo>
                    <a:pt x="5" y="0"/>
                  </a:moveTo>
                  <a:cubicBezTo>
                    <a:pt x="0" y="3"/>
                    <a:pt x="0" y="9"/>
                    <a:pt x="3" y="12"/>
                  </a:cubicBezTo>
                  <a:cubicBezTo>
                    <a:pt x="5" y="15"/>
                    <a:pt x="8" y="19"/>
                    <a:pt x="11" y="18"/>
                  </a:cubicBezTo>
                  <a:cubicBezTo>
                    <a:pt x="15" y="18"/>
                    <a:pt x="18" y="12"/>
                    <a:pt x="18" y="10"/>
                  </a:cubicBezTo>
                  <a:cubicBezTo>
                    <a:pt x="18" y="9"/>
                    <a:pt x="17" y="4"/>
                    <a:pt x="14" y="4"/>
                  </a:cubicBezTo>
                  <a:cubicBezTo>
                    <a:pt x="11" y="4"/>
                    <a:pt x="5" y="0"/>
                    <a:pt x="5" y="0"/>
                  </a:cubicBezTo>
                  <a:close/>
                </a:path>
              </a:pathLst>
            </a:custGeom>
            <a:solidFill>
              <a:srgbClr val="DDDDDD">
                <a:alpha val="30000"/>
              </a:srgbClr>
            </a:solidFill>
            <a:ln w="3175" cap="rnd">
              <a:noFill/>
              <a:prstDash val="solid"/>
              <a:round/>
              <a:headEnd/>
              <a:tailEnd/>
            </a:ln>
          </p:spPr>
          <p:txBody>
            <a:bodyPr/>
            <a:lstStyle/>
            <a:p>
              <a:endParaRPr lang="en-US"/>
            </a:p>
          </p:txBody>
        </p:sp>
        <p:sp>
          <p:nvSpPr>
            <p:cNvPr id="355" name="Freeform 458"/>
            <p:cNvSpPr>
              <a:spLocks/>
            </p:cNvSpPr>
            <p:nvPr/>
          </p:nvSpPr>
          <p:spPr bwMode="auto">
            <a:xfrm>
              <a:off x="4878388" y="4637088"/>
              <a:ext cx="12700" cy="14287"/>
            </a:xfrm>
            <a:custGeom>
              <a:avLst/>
              <a:gdLst>
                <a:gd name="T0" fmla="*/ 1 w 13"/>
                <a:gd name="T1" fmla="*/ 0 h 16"/>
                <a:gd name="T2" fmla="*/ 1 w 13"/>
                <a:gd name="T3" fmla="*/ 1 h 16"/>
                <a:gd name="T4" fmla="*/ 1 w 13"/>
                <a:gd name="T5" fmla="*/ 1 h 16"/>
                <a:gd name="T6" fmla="*/ 1 w 13"/>
                <a:gd name="T7" fmla="*/ 1 h 16"/>
                <a:gd name="T8" fmla="*/ 1 w 13"/>
                <a:gd name="T9" fmla="*/ 0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6">
                  <a:moveTo>
                    <a:pt x="8" y="0"/>
                  </a:moveTo>
                  <a:cubicBezTo>
                    <a:pt x="4" y="1"/>
                    <a:pt x="0" y="8"/>
                    <a:pt x="2" y="12"/>
                  </a:cubicBezTo>
                  <a:cubicBezTo>
                    <a:pt x="5" y="16"/>
                    <a:pt x="9" y="16"/>
                    <a:pt x="10" y="14"/>
                  </a:cubicBezTo>
                  <a:cubicBezTo>
                    <a:pt x="10" y="11"/>
                    <a:pt x="13" y="6"/>
                    <a:pt x="12" y="4"/>
                  </a:cubicBezTo>
                  <a:cubicBezTo>
                    <a:pt x="11" y="3"/>
                    <a:pt x="8" y="0"/>
                    <a:pt x="8" y="0"/>
                  </a:cubicBezTo>
                  <a:close/>
                </a:path>
              </a:pathLst>
            </a:custGeom>
            <a:solidFill>
              <a:srgbClr val="DDDDDD">
                <a:alpha val="30000"/>
              </a:srgbClr>
            </a:solidFill>
            <a:ln w="3175" cap="rnd">
              <a:noFill/>
              <a:prstDash val="solid"/>
              <a:round/>
              <a:headEnd/>
              <a:tailEnd/>
            </a:ln>
          </p:spPr>
          <p:txBody>
            <a:bodyPr/>
            <a:lstStyle/>
            <a:p>
              <a:endParaRPr lang="en-US"/>
            </a:p>
          </p:txBody>
        </p:sp>
        <p:sp>
          <p:nvSpPr>
            <p:cNvPr id="356" name="Freeform 459"/>
            <p:cNvSpPr>
              <a:spLocks/>
            </p:cNvSpPr>
            <p:nvPr/>
          </p:nvSpPr>
          <p:spPr bwMode="auto">
            <a:xfrm>
              <a:off x="5214938" y="5045075"/>
              <a:ext cx="12700" cy="17462"/>
            </a:xfrm>
            <a:custGeom>
              <a:avLst/>
              <a:gdLst>
                <a:gd name="T0" fmla="*/ 1 w 15"/>
                <a:gd name="T1" fmla="*/ 1 h 19"/>
                <a:gd name="T2" fmla="*/ 0 w 15"/>
                <a:gd name="T3" fmla="*/ 1 h 19"/>
                <a:gd name="T4" fmla="*/ 1 w 15"/>
                <a:gd name="T5" fmla="*/ 1 h 19"/>
                <a:gd name="T6" fmla="*/ 1 w 15"/>
                <a:gd name="T7" fmla="*/ 1 h 19"/>
                <a:gd name="T8" fmla="*/ 1 w 15"/>
                <a:gd name="T9" fmla="*/ 1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19">
                  <a:moveTo>
                    <a:pt x="9" y="1"/>
                  </a:moveTo>
                  <a:cubicBezTo>
                    <a:pt x="5" y="2"/>
                    <a:pt x="0" y="0"/>
                    <a:pt x="0" y="7"/>
                  </a:cubicBezTo>
                  <a:cubicBezTo>
                    <a:pt x="0" y="14"/>
                    <a:pt x="3" y="17"/>
                    <a:pt x="5" y="18"/>
                  </a:cubicBezTo>
                  <a:cubicBezTo>
                    <a:pt x="8" y="19"/>
                    <a:pt x="13" y="16"/>
                    <a:pt x="14" y="13"/>
                  </a:cubicBezTo>
                  <a:cubicBezTo>
                    <a:pt x="15" y="11"/>
                    <a:pt x="9" y="1"/>
                    <a:pt x="9" y="1"/>
                  </a:cubicBezTo>
                  <a:close/>
                </a:path>
              </a:pathLst>
            </a:custGeom>
            <a:solidFill>
              <a:srgbClr val="DDDDDD">
                <a:alpha val="30000"/>
              </a:srgbClr>
            </a:solidFill>
            <a:ln w="3175" cap="rnd">
              <a:noFill/>
              <a:prstDash val="solid"/>
              <a:round/>
              <a:headEnd/>
              <a:tailEnd/>
            </a:ln>
          </p:spPr>
          <p:txBody>
            <a:bodyPr/>
            <a:lstStyle/>
            <a:p>
              <a:endParaRPr lang="en-US"/>
            </a:p>
          </p:txBody>
        </p:sp>
        <p:sp>
          <p:nvSpPr>
            <p:cNvPr id="357" name="Freeform 460"/>
            <p:cNvSpPr>
              <a:spLocks/>
            </p:cNvSpPr>
            <p:nvPr/>
          </p:nvSpPr>
          <p:spPr bwMode="auto">
            <a:xfrm>
              <a:off x="5262563" y="5030788"/>
              <a:ext cx="11113" cy="12700"/>
            </a:xfrm>
            <a:custGeom>
              <a:avLst/>
              <a:gdLst>
                <a:gd name="T0" fmla="*/ 1 w 12"/>
                <a:gd name="T1" fmla="*/ 0 h 13"/>
                <a:gd name="T2" fmla="*/ 0 w 12"/>
                <a:gd name="T3" fmla="*/ 1 h 13"/>
                <a:gd name="T4" fmla="*/ 1 w 12"/>
                <a:gd name="T5" fmla="*/ 1 h 13"/>
                <a:gd name="T6" fmla="*/ 1 w 12"/>
                <a:gd name="T7" fmla="*/ 1 h 13"/>
                <a:gd name="T8" fmla="*/ 1 w 12"/>
                <a:gd name="T9" fmla="*/ 0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3">
                  <a:moveTo>
                    <a:pt x="5" y="0"/>
                  </a:moveTo>
                  <a:cubicBezTo>
                    <a:pt x="2" y="0"/>
                    <a:pt x="0" y="0"/>
                    <a:pt x="0" y="6"/>
                  </a:cubicBezTo>
                  <a:cubicBezTo>
                    <a:pt x="1" y="11"/>
                    <a:pt x="5" y="13"/>
                    <a:pt x="7" y="13"/>
                  </a:cubicBezTo>
                  <a:cubicBezTo>
                    <a:pt x="9" y="12"/>
                    <a:pt x="12" y="6"/>
                    <a:pt x="12" y="6"/>
                  </a:cubicBezTo>
                  <a:lnTo>
                    <a:pt x="5" y="0"/>
                  </a:lnTo>
                  <a:close/>
                </a:path>
              </a:pathLst>
            </a:custGeom>
            <a:solidFill>
              <a:srgbClr val="DDDDDD">
                <a:alpha val="30000"/>
              </a:srgbClr>
            </a:solidFill>
            <a:ln w="3175" cap="rnd">
              <a:noFill/>
              <a:prstDash val="solid"/>
              <a:round/>
              <a:headEnd/>
              <a:tailEnd/>
            </a:ln>
          </p:spPr>
          <p:txBody>
            <a:bodyPr/>
            <a:lstStyle/>
            <a:p>
              <a:endParaRPr lang="en-US"/>
            </a:p>
          </p:txBody>
        </p:sp>
        <p:sp>
          <p:nvSpPr>
            <p:cNvPr id="358" name="Freeform 461"/>
            <p:cNvSpPr>
              <a:spLocks/>
            </p:cNvSpPr>
            <p:nvPr/>
          </p:nvSpPr>
          <p:spPr bwMode="auto">
            <a:xfrm>
              <a:off x="3343275" y="4052888"/>
              <a:ext cx="14288" cy="11112"/>
            </a:xfrm>
            <a:custGeom>
              <a:avLst/>
              <a:gdLst>
                <a:gd name="T0" fmla="*/ 1 w 17"/>
                <a:gd name="T1" fmla="*/ 0 h 12"/>
                <a:gd name="T2" fmla="*/ 1 w 17"/>
                <a:gd name="T3" fmla="*/ 1 h 12"/>
                <a:gd name="T4" fmla="*/ 1 w 17"/>
                <a:gd name="T5" fmla="*/ 1 h 12"/>
                <a:gd name="T6" fmla="*/ 1 w 17"/>
                <a:gd name="T7" fmla="*/ 0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12">
                  <a:moveTo>
                    <a:pt x="11" y="0"/>
                  </a:moveTo>
                  <a:cubicBezTo>
                    <a:pt x="7" y="1"/>
                    <a:pt x="0" y="5"/>
                    <a:pt x="6" y="9"/>
                  </a:cubicBezTo>
                  <a:cubicBezTo>
                    <a:pt x="12" y="12"/>
                    <a:pt x="17" y="6"/>
                    <a:pt x="17" y="6"/>
                  </a:cubicBezTo>
                  <a:lnTo>
                    <a:pt x="11" y="0"/>
                  </a:lnTo>
                  <a:close/>
                </a:path>
              </a:pathLst>
            </a:custGeom>
            <a:solidFill>
              <a:srgbClr val="DDDDDD">
                <a:alpha val="30000"/>
              </a:srgbClr>
            </a:solidFill>
            <a:ln w="3175" cap="rnd">
              <a:noFill/>
              <a:prstDash val="solid"/>
              <a:round/>
              <a:headEnd/>
              <a:tailEnd/>
            </a:ln>
          </p:spPr>
          <p:txBody>
            <a:bodyPr/>
            <a:lstStyle/>
            <a:p>
              <a:endParaRPr lang="en-US"/>
            </a:p>
          </p:txBody>
        </p:sp>
        <p:sp>
          <p:nvSpPr>
            <p:cNvPr id="359" name="Freeform 462"/>
            <p:cNvSpPr>
              <a:spLocks/>
            </p:cNvSpPr>
            <p:nvPr/>
          </p:nvSpPr>
          <p:spPr bwMode="auto">
            <a:xfrm>
              <a:off x="3376613" y="4070350"/>
              <a:ext cx="9525" cy="7937"/>
            </a:xfrm>
            <a:custGeom>
              <a:avLst/>
              <a:gdLst>
                <a:gd name="T0" fmla="*/ 1 w 11"/>
                <a:gd name="T1" fmla="*/ 0 h 8"/>
                <a:gd name="T2" fmla="*/ 1 w 11"/>
                <a:gd name="T3" fmla="*/ 1 h 8"/>
                <a:gd name="T4" fmla="*/ 1 w 11"/>
                <a:gd name="T5" fmla="*/ 1 h 8"/>
                <a:gd name="T6" fmla="*/ 1 w 11"/>
                <a:gd name="T7" fmla="*/ 0 h 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 h="8">
                  <a:moveTo>
                    <a:pt x="8" y="0"/>
                  </a:moveTo>
                  <a:cubicBezTo>
                    <a:pt x="6" y="0"/>
                    <a:pt x="0" y="4"/>
                    <a:pt x="4" y="6"/>
                  </a:cubicBezTo>
                  <a:cubicBezTo>
                    <a:pt x="8" y="8"/>
                    <a:pt x="11" y="4"/>
                    <a:pt x="11" y="4"/>
                  </a:cubicBezTo>
                  <a:lnTo>
                    <a:pt x="8" y="0"/>
                  </a:lnTo>
                  <a:close/>
                </a:path>
              </a:pathLst>
            </a:custGeom>
            <a:solidFill>
              <a:srgbClr val="DDDDDD">
                <a:alpha val="30000"/>
              </a:srgbClr>
            </a:solidFill>
            <a:ln w="3175" cap="rnd">
              <a:noFill/>
              <a:prstDash val="solid"/>
              <a:round/>
              <a:headEnd/>
              <a:tailEnd/>
            </a:ln>
          </p:spPr>
          <p:txBody>
            <a:bodyPr/>
            <a:lstStyle/>
            <a:p>
              <a:endParaRPr lang="en-US"/>
            </a:p>
          </p:txBody>
        </p:sp>
        <p:sp>
          <p:nvSpPr>
            <p:cNvPr id="360" name="Freeform 463"/>
            <p:cNvSpPr>
              <a:spLocks/>
            </p:cNvSpPr>
            <p:nvPr/>
          </p:nvSpPr>
          <p:spPr bwMode="auto">
            <a:xfrm>
              <a:off x="4545013" y="5221288"/>
              <a:ext cx="60325" cy="53975"/>
            </a:xfrm>
            <a:custGeom>
              <a:avLst/>
              <a:gdLst>
                <a:gd name="T0" fmla="*/ 1 w 69"/>
                <a:gd name="T1" fmla="*/ 1 h 62"/>
                <a:gd name="T2" fmla="*/ 1 w 69"/>
                <a:gd name="T3" fmla="*/ 1 h 62"/>
                <a:gd name="T4" fmla="*/ 1 w 69"/>
                <a:gd name="T5" fmla="*/ 1 h 62"/>
                <a:gd name="T6" fmla="*/ 1 w 69"/>
                <a:gd name="T7" fmla="*/ 1 h 62"/>
                <a:gd name="T8" fmla="*/ 1 w 69"/>
                <a:gd name="T9" fmla="*/ 1 h 62"/>
                <a:gd name="T10" fmla="*/ 1 w 69"/>
                <a:gd name="T11" fmla="*/ 1 h 62"/>
                <a:gd name="T12" fmla="*/ 1 w 69"/>
                <a:gd name="T13" fmla="*/ 1 h 62"/>
                <a:gd name="T14" fmla="*/ 1 w 69"/>
                <a:gd name="T15" fmla="*/ 1 h 62"/>
                <a:gd name="T16" fmla="*/ 1 w 69"/>
                <a:gd name="T17" fmla="*/ 1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9" h="62">
                  <a:moveTo>
                    <a:pt x="52" y="10"/>
                  </a:moveTo>
                  <a:cubicBezTo>
                    <a:pt x="48" y="3"/>
                    <a:pt x="48" y="0"/>
                    <a:pt x="36" y="3"/>
                  </a:cubicBezTo>
                  <a:cubicBezTo>
                    <a:pt x="25" y="6"/>
                    <a:pt x="6" y="16"/>
                    <a:pt x="7" y="20"/>
                  </a:cubicBezTo>
                  <a:cubicBezTo>
                    <a:pt x="8" y="24"/>
                    <a:pt x="2" y="29"/>
                    <a:pt x="1" y="32"/>
                  </a:cubicBezTo>
                  <a:cubicBezTo>
                    <a:pt x="0" y="35"/>
                    <a:pt x="3" y="48"/>
                    <a:pt x="8" y="55"/>
                  </a:cubicBezTo>
                  <a:cubicBezTo>
                    <a:pt x="14" y="61"/>
                    <a:pt x="23" y="62"/>
                    <a:pt x="31" y="53"/>
                  </a:cubicBezTo>
                  <a:cubicBezTo>
                    <a:pt x="38" y="44"/>
                    <a:pt x="45" y="49"/>
                    <a:pt x="52" y="44"/>
                  </a:cubicBezTo>
                  <a:cubicBezTo>
                    <a:pt x="59" y="39"/>
                    <a:pt x="69" y="30"/>
                    <a:pt x="66" y="26"/>
                  </a:cubicBezTo>
                  <a:cubicBezTo>
                    <a:pt x="64" y="22"/>
                    <a:pt x="52" y="10"/>
                    <a:pt x="52" y="10"/>
                  </a:cubicBezTo>
                  <a:close/>
                </a:path>
              </a:pathLst>
            </a:custGeom>
            <a:solidFill>
              <a:srgbClr val="DDDDDD">
                <a:alpha val="30000"/>
              </a:srgbClr>
            </a:solidFill>
            <a:ln w="3175" cap="rnd">
              <a:noFill/>
              <a:prstDash val="solid"/>
              <a:round/>
              <a:headEnd/>
              <a:tailEnd/>
            </a:ln>
          </p:spPr>
          <p:txBody>
            <a:bodyPr/>
            <a:lstStyle/>
            <a:p>
              <a:endParaRPr lang="en-US"/>
            </a:p>
          </p:txBody>
        </p:sp>
        <p:sp>
          <p:nvSpPr>
            <p:cNvPr id="361" name="Freeform 464"/>
            <p:cNvSpPr>
              <a:spLocks/>
            </p:cNvSpPr>
            <p:nvPr/>
          </p:nvSpPr>
          <p:spPr bwMode="auto">
            <a:xfrm>
              <a:off x="4687888" y="3600450"/>
              <a:ext cx="57150" cy="44450"/>
            </a:xfrm>
            <a:custGeom>
              <a:avLst/>
              <a:gdLst>
                <a:gd name="T0" fmla="*/ 1 w 66"/>
                <a:gd name="T1" fmla="*/ 1 h 49"/>
                <a:gd name="T2" fmla="*/ 1 w 66"/>
                <a:gd name="T3" fmla="*/ 1 h 49"/>
                <a:gd name="T4" fmla="*/ 1 w 66"/>
                <a:gd name="T5" fmla="*/ 1 h 49"/>
                <a:gd name="T6" fmla="*/ 1 w 66"/>
                <a:gd name="T7" fmla="*/ 1 h 49"/>
                <a:gd name="T8" fmla="*/ 1 w 66"/>
                <a:gd name="T9" fmla="*/ 1 h 49"/>
                <a:gd name="T10" fmla="*/ 1 w 66"/>
                <a:gd name="T11" fmla="*/ 1 h 49"/>
                <a:gd name="T12" fmla="*/ 1 w 66"/>
                <a:gd name="T13" fmla="*/ 1 h 49"/>
                <a:gd name="T14" fmla="*/ 1 w 66"/>
                <a:gd name="T15" fmla="*/ 1 h 49"/>
                <a:gd name="T16" fmla="*/ 1 w 66"/>
                <a:gd name="T17" fmla="*/ 1 h 49"/>
                <a:gd name="T18" fmla="*/ 1 w 66"/>
                <a:gd name="T19" fmla="*/ 1 h 4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6" h="49">
                  <a:moveTo>
                    <a:pt x="25" y="21"/>
                  </a:moveTo>
                  <a:cubicBezTo>
                    <a:pt x="21" y="21"/>
                    <a:pt x="20" y="24"/>
                    <a:pt x="16" y="24"/>
                  </a:cubicBezTo>
                  <a:cubicBezTo>
                    <a:pt x="11" y="24"/>
                    <a:pt x="7" y="20"/>
                    <a:pt x="5" y="26"/>
                  </a:cubicBezTo>
                  <a:cubicBezTo>
                    <a:pt x="3" y="33"/>
                    <a:pt x="0" y="34"/>
                    <a:pt x="5" y="37"/>
                  </a:cubicBezTo>
                  <a:cubicBezTo>
                    <a:pt x="11" y="40"/>
                    <a:pt x="14" y="49"/>
                    <a:pt x="20" y="44"/>
                  </a:cubicBezTo>
                  <a:cubicBezTo>
                    <a:pt x="27" y="38"/>
                    <a:pt x="41" y="30"/>
                    <a:pt x="44" y="31"/>
                  </a:cubicBezTo>
                  <a:cubicBezTo>
                    <a:pt x="53" y="34"/>
                    <a:pt x="48" y="21"/>
                    <a:pt x="48" y="21"/>
                  </a:cubicBezTo>
                  <a:cubicBezTo>
                    <a:pt x="48" y="21"/>
                    <a:pt x="66" y="10"/>
                    <a:pt x="64" y="5"/>
                  </a:cubicBezTo>
                  <a:cubicBezTo>
                    <a:pt x="62" y="0"/>
                    <a:pt x="52" y="14"/>
                    <a:pt x="43" y="15"/>
                  </a:cubicBezTo>
                  <a:cubicBezTo>
                    <a:pt x="35" y="16"/>
                    <a:pt x="25" y="21"/>
                    <a:pt x="25" y="21"/>
                  </a:cubicBezTo>
                  <a:close/>
                </a:path>
              </a:pathLst>
            </a:custGeom>
            <a:solidFill>
              <a:srgbClr val="DDDDDD">
                <a:alpha val="30000"/>
              </a:srgbClr>
            </a:solidFill>
            <a:ln w="3175" cap="rnd">
              <a:noFill/>
              <a:prstDash val="solid"/>
              <a:round/>
              <a:headEnd/>
              <a:tailEnd/>
            </a:ln>
          </p:spPr>
          <p:txBody>
            <a:bodyPr/>
            <a:lstStyle/>
            <a:p>
              <a:endParaRPr lang="en-US"/>
            </a:p>
          </p:txBody>
        </p:sp>
        <p:sp>
          <p:nvSpPr>
            <p:cNvPr id="362" name="Freeform 466"/>
            <p:cNvSpPr>
              <a:spLocks/>
            </p:cNvSpPr>
            <p:nvPr/>
          </p:nvSpPr>
          <p:spPr bwMode="auto">
            <a:xfrm>
              <a:off x="4540250" y="3411538"/>
              <a:ext cx="441325" cy="195262"/>
            </a:xfrm>
            <a:custGeom>
              <a:avLst/>
              <a:gdLst>
                <a:gd name="T0" fmla="*/ 4 w 498"/>
                <a:gd name="T1" fmla="*/ 1 h 222"/>
                <a:gd name="T2" fmla="*/ 4 w 498"/>
                <a:gd name="T3" fmla="*/ 1 h 222"/>
                <a:gd name="T4" fmla="*/ 4 w 498"/>
                <a:gd name="T5" fmla="*/ 1 h 222"/>
                <a:gd name="T6" fmla="*/ 4 w 498"/>
                <a:gd name="T7" fmla="*/ 1 h 222"/>
                <a:gd name="T8" fmla="*/ 4 w 498"/>
                <a:gd name="T9" fmla="*/ 2 h 222"/>
                <a:gd name="T10" fmla="*/ 4 w 498"/>
                <a:gd name="T11" fmla="*/ 2 h 222"/>
                <a:gd name="T12" fmla="*/ 3 w 498"/>
                <a:gd name="T13" fmla="*/ 2 h 222"/>
                <a:gd name="T14" fmla="*/ 2 w 498"/>
                <a:gd name="T15" fmla="*/ 2 h 222"/>
                <a:gd name="T16" fmla="*/ 2 w 498"/>
                <a:gd name="T17" fmla="*/ 2 h 222"/>
                <a:gd name="T18" fmla="*/ 2 w 498"/>
                <a:gd name="T19" fmla="*/ 2 h 222"/>
                <a:gd name="T20" fmla="*/ 2 w 498"/>
                <a:gd name="T21" fmla="*/ 2 h 222"/>
                <a:gd name="T22" fmla="*/ 2 w 498"/>
                <a:gd name="T23" fmla="*/ 2 h 222"/>
                <a:gd name="T24" fmla="*/ 2 w 498"/>
                <a:gd name="T25" fmla="*/ 2 h 222"/>
                <a:gd name="T26" fmla="*/ 1 w 498"/>
                <a:gd name="T27" fmla="*/ 2 h 222"/>
                <a:gd name="T28" fmla="*/ 1 w 498"/>
                <a:gd name="T29" fmla="*/ 2 h 222"/>
                <a:gd name="T30" fmla="*/ 1 w 498"/>
                <a:gd name="T31" fmla="*/ 2 h 222"/>
                <a:gd name="T32" fmla="*/ 1 w 498"/>
                <a:gd name="T33" fmla="*/ 2 h 222"/>
                <a:gd name="T34" fmla="*/ 1 w 498"/>
                <a:gd name="T35" fmla="*/ 2 h 222"/>
                <a:gd name="T36" fmla="*/ 1 w 498"/>
                <a:gd name="T37" fmla="*/ 2 h 222"/>
                <a:gd name="T38" fmla="*/ 1 w 498"/>
                <a:gd name="T39" fmla="*/ 2 h 222"/>
                <a:gd name="T40" fmla="*/ 1 w 498"/>
                <a:gd name="T41" fmla="*/ 1 h 222"/>
                <a:gd name="T42" fmla="*/ 1 w 498"/>
                <a:gd name="T43" fmla="*/ 1 h 222"/>
                <a:gd name="T44" fmla="*/ 1 w 498"/>
                <a:gd name="T45" fmla="*/ 1 h 222"/>
                <a:gd name="T46" fmla="*/ 1 w 498"/>
                <a:gd name="T47" fmla="*/ 1 h 222"/>
                <a:gd name="T48" fmla="*/ 1 w 498"/>
                <a:gd name="T49" fmla="*/ 1 h 222"/>
                <a:gd name="T50" fmla="*/ 1 w 498"/>
                <a:gd name="T51" fmla="*/ 1 h 222"/>
                <a:gd name="T52" fmla="*/ 1 w 498"/>
                <a:gd name="T53" fmla="*/ 1 h 222"/>
                <a:gd name="T54" fmla="*/ 1 w 498"/>
                <a:gd name="T55" fmla="*/ 1 h 222"/>
                <a:gd name="T56" fmla="*/ 1 w 498"/>
                <a:gd name="T57" fmla="*/ 1 h 222"/>
                <a:gd name="T58" fmla="*/ 1 w 498"/>
                <a:gd name="T59" fmla="*/ 1 h 222"/>
                <a:gd name="T60" fmla="*/ 1 w 498"/>
                <a:gd name="T61" fmla="*/ 1 h 222"/>
                <a:gd name="T62" fmla="*/ 1 w 498"/>
                <a:gd name="T63" fmla="*/ 1 h 222"/>
                <a:gd name="T64" fmla="*/ 1 w 498"/>
                <a:gd name="T65" fmla="*/ 1 h 222"/>
                <a:gd name="T66" fmla="*/ 1 w 498"/>
                <a:gd name="T67" fmla="*/ 1 h 222"/>
                <a:gd name="T68" fmla="*/ 1 w 498"/>
                <a:gd name="T69" fmla="*/ 1 h 222"/>
                <a:gd name="T70" fmla="*/ 1 w 498"/>
                <a:gd name="T71" fmla="*/ 1 h 222"/>
                <a:gd name="T72" fmla="*/ 1 w 498"/>
                <a:gd name="T73" fmla="*/ 1 h 222"/>
                <a:gd name="T74" fmla="*/ 1 w 498"/>
                <a:gd name="T75" fmla="*/ 1 h 222"/>
                <a:gd name="T76" fmla="*/ 1 w 498"/>
                <a:gd name="T77" fmla="*/ 1 h 222"/>
                <a:gd name="T78" fmla="*/ 1 w 498"/>
                <a:gd name="T79" fmla="*/ 1 h 222"/>
                <a:gd name="T80" fmla="*/ 1 w 498"/>
                <a:gd name="T81" fmla="*/ 1 h 222"/>
                <a:gd name="T82" fmla="*/ 1 w 498"/>
                <a:gd name="T83" fmla="*/ 1 h 222"/>
                <a:gd name="T84" fmla="*/ 1 w 498"/>
                <a:gd name="T85" fmla="*/ 1 h 222"/>
                <a:gd name="T86" fmla="*/ 1 w 498"/>
                <a:gd name="T87" fmla="*/ 1 h 222"/>
                <a:gd name="T88" fmla="*/ 1 w 498"/>
                <a:gd name="T89" fmla="*/ 1 h 222"/>
                <a:gd name="T90" fmla="*/ 1 w 498"/>
                <a:gd name="T91" fmla="*/ 1 h 222"/>
                <a:gd name="T92" fmla="*/ 2 w 498"/>
                <a:gd name="T93" fmla="*/ 1 h 222"/>
                <a:gd name="T94" fmla="*/ 2 w 498"/>
                <a:gd name="T95" fmla="*/ 1 h 222"/>
                <a:gd name="T96" fmla="*/ 2 w 498"/>
                <a:gd name="T97" fmla="*/ 1 h 222"/>
                <a:gd name="T98" fmla="*/ 2 w 498"/>
                <a:gd name="T99" fmla="*/ 1 h 222"/>
                <a:gd name="T100" fmla="*/ 3 w 498"/>
                <a:gd name="T101" fmla="*/ 1 h 222"/>
                <a:gd name="T102" fmla="*/ 3 w 498"/>
                <a:gd name="T103" fmla="*/ 1 h 222"/>
                <a:gd name="T104" fmla="*/ 4 w 498"/>
                <a:gd name="T105" fmla="*/ 1 h 22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98" h="222">
                  <a:moveTo>
                    <a:pt x="398" y="35"/>
                  </a:moveTo>
                  <a:cubicBezTo>
                    <a:pt x="405" y="46"/>
                    <a:pt x="427" y="50"/>
                    <a:pt x="437" y="49"/>
                  </a:cubicBezTo>
                  <a:cubicBezTo>
                    <a:pt x="437" y="49"/>
                    <a:pt x="450" y="71"/>
                    <a:pt x="457" y="75"/>
                  </a:cubicBezTo>
                  <a:cubicBezTo>
                    <a:pt x="463" y="78"/>
                    <a:pt x="468" y="86"/>
                    <a:pt x="468" y="97"/>
                  </a:cubicBezTo>
                  <a:cubicBezTo>
                    <a:pt x="469" y="107"/>
                    <a:pt x="472" y="114"/>
                    <a:pt x="478" y="114"/>
                  </a:cubicBezTo>
                  <a:cubicBezTo>
                    <a:pt x="484" y="115"/>
                    <a:pt x="487" y="108"/>
                    <a:pt x="497" y="112"/>
                  </a:cubicBezTo>
                  <a:cubicBezTo>
                    <a:pt x="497" y="112"/>
                    <a:pt x="485" y="126"/>
                    <a:pt x="480" y="127"/>
                  </a:cubicBezTo>
                  <a:cubicBezTo>
                    <a:pt x="475" y="128"/>
                    <a:pt x="475" y="136"/>
                    <a:pt x="486" y="150"/>
                  </a:cubicBezTo>
                  <a:cubicBezTo>
                    <a:pt x="498" y="163"/>
                    <a:pt x="491" y="190"/>
                    <a:pt x="487" y="186"/>
                  </a:cubicBezTo>
                  <a:cubicBezTo>
                    <a:pt x="483" y="182"/>
                    <a:pt x="460" y="189"/>
                    <a:pt x="453" y="182"/>
                  </a:cubicBezTo>
                  <a:cubicBezTo>
                    <a:pt x="446" y="175"/>
                    <a:pt x="441" y="182"/>
                    <a:pt x="429" y="183"/>
                  </a:cubicBezTo>
                  <a:cubicBezTo>
                    <a:pt x="417" y="185"/>
                    <a:pt x="407" y="191"/>
                    <a:pt x="399" y="189"/>
                  </a:cubicBezTo>
                  <a:cubicBezTo>
                    <a:pt x="390" y="186"/>
                    <a:pt x="361" y="192"/>
                    <a:pt x="344" y="192"/>
                  </a:cubicBezTo>
                  <a:cubicBezTo>
                    <a:pt x="327" y="192"/>
                    <a:pt x="328" y="204"/>
                    <a:pt x="316" y="195"/>
                  </a:cubicBezTo>
                  <a:cubicBezTo>
                    <a:pt x="303" y="186"/>
                    <a:pt x="307" y="199"/>
                    <a:pt x="299" y="203"/>
                  </a:cubicBezTo>
                  <a:cubicBezTo>
                    <a:pt x="291" y="207"/>
                    <a:pt x="284" y="216"/>
                    <a:pt x="277" y="219"/>
                  </a:cubicBezTo>
                  <a:cubicBezTo>
                    <a:pt x="270" y="222"/>
                    <a:pt x="270" y="211"/>
                    <a:pt x="270" y="204"/>
                  </a:cubicBezTo>
                  <a:cubicBezTo>
                    <a:pt x="270" y="197"/>
                    <a:pt x="253" y="190"/>
                    <a:pt x="247" y="189"/>
                  </a:cubicBezTo>
                  <a:cubicBezTo>
                    <a:pt x="243" y="188"/>
                    <a:pt x="245" y="188"/>
                    <a:pt x="244" y="191"/>
                  </a:cubicBezTo>
                  <a:cubicBezTo>
                    <a:pt x="242" y="193"/>
                    <a:pt x="240" y="191"/>
                    <a:pt x="240" y="191"/>
                  </a:cubicBezTo>
                  <a:cubicBezTo>
                    <a:pt x="239" y="190"/>
                    <a:pt x="238" y="188"/>
                    <a:pt x="234" y="185"/>
                  </a:cubicBezTo>
                  <a:cubicBezTo>
                    <a:pt x="226" y="179"/>
                    <a:pt x="231" y="186"/>
                    <a:pt x="226" y="188"/>
                  </a:cubicBezTo>
                  <a:cubicBezTo>
                    <a:pt x="220" y="191"/>
                    <a:pt x="218" y="198"/>
                    <a:pt x="211" y="202"/>
                  </a:cubicBezTo>
                  <a:cubicBezTo>
                    <a:pt x="205" y="206"/>
                    <a:pt x="191" y="210"/>
                    <a:pt x="185" y="212"/>
                  </a:cubicBezTo>
                  <a:cubicBezTo>
                    <a:pt x="179" y="214"/>
                    <a:pt x="175" y="213"/>
                    <a:pt x="176" y="211"/>
                  </a:cubicBezTo>
                  <a:cubicBezTo>
                    <a:pt x="177" y="209"/>
                    <a:pt x="171" y="203"/>
                    <a:pt x="164" y="199"/>
                  </a:cubicBezTo>
                  <a:cubicBezTo>
                    <a:pt x="157" y="196"/>
                    <a:pt x="154" y="191"/>
                    <a:pt x="145" y="186"/>
                  </a:cubicBezTo>
                  <a:cubicBezTo>
                    <a:pt x="137" y="182"/>
                    <a:pt x="138" y="184"/>
                    <a:pt x="133" y="189"/>
                  </a:cubicBezTo>
                  <a:cubicBezTo>
                    <a:pt x="128" y="194"/>
                    <a:pt x="131" y="198"/>
                    <a:pt x="127" y="199"/>
                  </a:cubicBezTo>
                  <a:cubicBezTo>
                    <a:pt x="123" y="201"/>
                    <a:pt x="119" y="200"/>
                    <a:pt x="118" y="203"/>
                  </a:cubicBezTo>
                  <a:cubicBezTo>
                    <a:pt x="117" y="206"/>
                    <a:pt x="101" y="210"/>
                    <a:pt x="97" y="209"/>
                  </a:cubicBezTo>
                  <a:cubicBezTo>
                    <a:pt x="92" y="208"/>
                    <a:pt x="87" y="200"/>
                    <a:pt x="86" y="195"/>
                  </a:cubicBezTo>
                  <a:cubicBezTo>
                    <a:pt x="86" y="191"/>
                    <a:pt x="86" y="191"/>
                    <a:pt x="82" y="188"/>
                  </a:cubicBezTo>
                  <a:cubicBezTo>
                    <a:pt x="79" y="185"/>
                    <a:pt x="82" y="192"/>
                    <a:pt x="81" y="196"/>
                  </a:cubicBezTo>
                  <a:cubicBezTo>
                    <a:pt x="80" y="200"/>
                    <a:pt x="63" y="193"/>
                    <a:pt x="60" y="188"/>
                  </a:cubicBezTo>
                  <a:cubicBezTo>
                    <a:pt x="58" y="183"/>
                    <a:pt x="67" y="179"/>
                    <a:pt x="64" y="178"/>
                  </a:cubicBezTo>
                  <a:cubicBezTo>
                    <a:pt x="62" y="177"/>
                    <a:pt x="59" y="178"/>
                    <a:pt x="54" y="181"/>
                  </a:cubicBezTo>
                  <a:cubicBezTo>
                    <a:pt x="48" y="185"/>
                    <a:pt x="52" y="186"/>
                    <a:pt x="48" y="186"/>
                  </a:cubicBezTo>
                  <a:cubicBezTo>
                    <a:pt x="44" y="186"/>
                    <a:pt x="41" y="186"/>
                    <a:pt x="37" y="182"/>
                  </a:cubicBezTo>
                  <a:cubicBezTo>
                    <a:pt x="37" y="182"/>
                    <a:pt x="39" y="170"/>
                    <a:pt x="38" y="165"/>
                  </a:cubicBezTo>
                  <a:cubicBezTo>
                    <a:pt x="37" y="161"/>
                    <a:pt x="42" y="161"/>
                    <a:pt x="38" y="160"/>
                  </a:cubicBezTo>
                  <a:cubicBezTo>
                    <a:pt x="34" y="159"/>
                    <a:pt x="38" y="153"/>
                    <a:pt x="34" y="147"/>
                  </a:cubicBezTo>
                  <a:cubicBezTo>
                    <a:pt x="30" y="141"/>
                    <a:pt x="30" y="146"/>
                    <a:pt x="26" y="149"/>
                  </a:cubicBezTo>
                  <a:cubicBezTo>
                    <a:pt x="21" y="152"/>
                    <a:pt x="22" y="146"/>
                    <a:pt x="23" y="141"/>
                  </a:cubicBezTo>
                  <a:cubicBezTo>
                    <a:pt x="23" y="136"/>
                    <a:pt x="18" y="139"/>
                    <a:pt x="14" y="138"/>
                  </a:cubicBezTo>
                  <a:cubicBezTo>
                    <a:pt x="10" y="137"/>
                    <a:pt x="16" y="137"/>
                    <a:pt x="12" y="134"/>
                  </a:cubicBezTo>
                  <a:cubicBezTo>
                    <a:pt x="9" y="131"/>
                    <a:pt x="24" y="133"/>
                    <a:pt x="23" y="133"/>
                  </a:cubicBezTo>
                  <a:cubicBezTo>
                    <a:pt x="21" y="132"/>
                    <a:pt x="25" y="125"/>
                    <a:pt x="25" y="125"/>
                  </a:cubicBezTo>
                  <a:cubicBezTo>
                    <a:pt x="25" y="125"/>
                    <a:pt x="34" y="118"/>
                    <a:pt x="32" y="117"/>
                  </a:cubicBezTo>
                  <a:cubicBezTo>
                    <a:pt x="29" y="116"/>
                    <a:pt x="29" y="119"/>
                    <a:pt x="25" y="118"/>
                  </a:cubicBezTo>
                  <a:cubicBezTo>
                    <a:pt x="21" y="116"/>
                    <a:pt x="29" y="113"/>
                    <a:pt x="29" y="110"/>
                  </a:cubicBezTo>
                  <a:cubicBezTo>
                    <a:pt x="28" y="107"/>
                    <a:pt x="25" y="109"/>
                    <a:pt x="21" y="106"/>
                  </a:cubicBezTo>
                  <a:cubicBezTo>
                    <a:pt x="18" y="102"/>
                    <a:pt x="26" y="105"/>
                    <a:pt x="26" y="105"/>
                  </a:cubicBezTo>
                  <a:cubicBezTo>
                    <a:pt x="33" y="98"/>
                    <a:pt x="33" y="98"/>
                    <a:pt x="33" y="98"/>
                  </a:cubicBezTo>
                  <a:cubicBezTo>
                    <a:pt x="33" y="98"/>
                    <a:pt x="28" y="95"/>
                    <a:pt x="25" y="98"/>
                  </a:cubicBezTo>
                  <a:cubicBezTo>
                    <a:pt x="22" y="100"/>
                    <a:pt x="22" y="98"/>
                    <a:pt x="19" y="97"/>
                  </a:cubicBezTo>
                  <a:cubicBezTo>
                    <a:pt x="16" y="95"/>
                    <a:pt x="15" y="100"/>
                    <a:pt x="10" y="100"/>
                  </a:cubicBezTo>
                  <a:cubicBezTo>
                    <a:pt x="5" y="100"/>
                    <a:pt x="9" y="98"/>
                    <a:pt x="6" y="94"/>
                  </a:cubicBezTo>
                  <a:cubicBezTo>
                    <a:pt x="3" y="89"/>
                    <a:pt x="8" y="88"/>
                    <a:pt x="11" y="87"/>
                  </a:cubicBezTo>
                  <a:cubicBezTo>
                    <a:pt x="14" y="85"/>
                    <a:pt x="15" y="82"/>
                    <a:pt x="18" y="76"/>
                  </a:cubicBezTo>
                  <a:cubicBezTo>
                    <a:pt x="21" y="70"/>
                    <a:pt x="25" y="71"/>
                    <a:pt x="25" y="67"/>
                  </a:cubicBezTo>
                  <a:cubicBezTo>
                    <a:pt x="25" y="62"/>
                    <a:pt x="29" y="67"/>
                    <a:pt x="32" y="66"/>
                  </a:cubicBezTo>
                  <a:cubicBezTo>
                    <a:pt x="34" y="64"/>
                    <a:pt x="36" y="68"/>
                    <a:pt x="44" y="70"/>
                  </a:cubicBezTo>
                  <a:cubicBezTo>
                    <a:pt x="53" y="72"/>
                    <a:pt x="46" y="64"/>
                    <a:pt x="42" y="60"/>
                  </a:cubicBezTo>
                  <a:cubicBezTo>
                    <a:pt x="37" y="56"/>
                    <a:pt x="45" y="59"/>
                    <a:pt x="48" y="60"/>
                  </a:cubicBezTo>
                  <a:cubicBezTo>
                    <a:pt x="51" y="60"/>
                    <a:pt x="50" y="61"/>
                    <a:pt x="57" y="66"/>
                  </a:cubicBezTo>
                  <a:cubicBezTo>
                    <a:pt x="64" y="70"/>
                    <a:pt x="67" y="64"/>
                    <a:pt x="69" y="65"/>
                  </a:cubicBezTo>
                  <a:cubicBezTo>
                    <a:pt x="72" y="66"/>
                    <a:pt x="79" y="66"/>
                    <a:pt x="80" y="66"/>
                  </a:cubicBezTo>
                  <a:cubicBezTo>
                    <a:pt x="82" y="65"/>
                    <a:pt x="79" y="62"/>
                    <a:pt x="76" y="60"/>
                  </a:cubicBezTo>
                  <a:cubicBezTo>
                    <a:pt x="72" y="59"/>
                    <a:pt x="75" y="58"/>
                    <a:pt x="84" y="57"/>
                  </a:cubicBezTo>
                  <a:cubicBezTo>
                    <a:pt x="92" y="57"/>
                    <a:pt x="92" y="54"/>
                    <a:pt x="90" y="53"/>
                  </a:cubicBezTo>
                  <a:cubicBezTo>
                    <a:pt x="89" y="52"/>
                    <a:pt x="87" y="49"/>
                    <a:pt x="84" y="47"/>
                  </a:cubicBezTo>
                  <a:cubicBezTo>
                    <a:pt x="81" y="45"/>
                    <a:pt x="79" y="46"/>
                    <a:pt x="73" y="47"/>
                  </a:cubicBezTo>
                  <a:cubicBezTo>
                    <a:pt x="68" y="47"/>
                    <a:pt x="68" y="45"/>
                    <a:pt x="60" y="41"/>
                  </a:cubicBezTo>
                  <a:cubicBezTo>
                    <a:pt x="53" y="38"/>
                    <a:pt x="51" y="40"/>
                    <a:pt x="46" y="43"/>
                  </a:cubicBezTo>
                  <a:cubicBezTo>
                    <a:pt x="41" y="46"/>
                    <a:pt x="45" y="52"/>
                    <a:pt x="40" y="54"/>
                  </a:cubicBezTo>
                  <a:cubicBezTo>
                    <a:pt x="34" y="56"/>
                    <a:pt x="40" y="54"/>
                    <a:pt x="33" y="53"/>
                  </a:cubicBezTo>
                  <a:cubicBezTo>
                    <a:pt x="26" y="53"/>
                    <a:pt x="29" y="57"/>
                    <a:pt x="24" y="64"/>
                  </a:cubicBezTo>
                  <a:cubicBezTo>
                    <a:pt x="20" y="70"/>
                    <a:pt x="17" y="74"/>
                    <a:pt x="8" y="76"/>
                  </a:cubicBezTo>
                  <a:cubicBezTo>
                    <a:pt x="0" y="78"/>
                    <a:pt x="8" y="74"/>
                    <a:pt x="9" y="70"/>
                  </a:cubicBezTo>
                  <a:cubicBezTo>
                    <a:pt x="10" y="66"/>
                    <a:pt x="19" y="61"/>
                    <a:pt x="20" y="59"/>
                  </a:cubicBezTo>
                  <a:cubicBezTo>
                    <a:pt x="21" y="57"/>
                    <a:pt x="15" y="58"/>
                    <a:pt x="8" y="53"/>
                  </a:cubicBezTo>
                  <a:cubicBezTo>
                    <a:pt x="9" y="52"/>
                    <a:pt x="9" y="52"/>
                    <a:pt x="9" y="52"/>
                  </a:cubicBezTo>
                  <a:cubicBezTo>
                    <a:pt x="12" y="45"/>
                    <a:pt x="17" y="40"/>
                    <a:pt x="20" y="32"/>
                  </a:cubicBezTo>
                  <a:cubicBezTo>
                    <a:pt x="21" y="28"/>
                    <a:pt x="22" y="24"/>
                    <a:pt x="21" y="20"/>
                  </a:cubicBezTo>
                  <a:cubicBezTo>
                    <a:pt x="20" y="17"/>
                    <a:pt x="17" y="12"/>
                    <a:pt x="18" y="9"/>
                  </a:cubicBezTo>
                  <a:cubicBezTo>
                    <a:pt x="20" y="8"/>
                    <a:pt x="20" y="8"/>
                    <a:pt x="20" y="8"/>
                  </a:cubicBezTo>
                  <a:cubicBezTo>
                    <a:pt x="29" y="4"/>
                    <a:pt x="42" y="11"/>
                    <a:pt x="52" y="10"/>
                  </a:cubicBezTo>
                  <a:cubicBezTo>
                    <a:pt x="53" y="9"/>
                    <a:pt x="53" y="9"/>
                    <a:pt x="53" y="9"/>
                  </a:cubicBezTo>
                  <a:cubicBezTo>
                    <a:pt x="55" y="15"/>
                    <a:pt x="63" y="23"/>
                    <a:pt x="66" y="27"/>
                  </a:cubicBezTo>
                  <a:cubicBezTo>
                    <a:pt x="68" y="32"/>
                    <a:pt x="78" y="35"/>
                    <a:pt x="90" y="38"/>
                  </a:cubicBezTo>
                  <a:cubicBezTo>
                    <a:pt x="102" y="42"/>
                    <a:pt x="133" y="43"/>
                    <a:pt x="137" y="39"/>
                  </a:cubicBezTo>
                  <a:cubicBezTo>
                    <a:pt x="142" y="34"/>
                    <a:pt x="145" y="30"/>
                    <a:pt x="153" y="22"/>
                  </a:cubicBezTo>
                  <a:cubicBezTo>
                    <a:pt x="160" y="15"/>
                    <a:pt x="165" y="22"/>
                    <a:pt x="170" y="19"/>
                  </a:cubicBezTo>
                  <a:cubicBezTo>
                    <a:pt x="175" y="15"/>
                    <a:pt x="179" y="13"/>
                    <a:pt x="185" y="9"/>
                  </a:cubicBezTo>
                  <a:cubicBezTo>
                    <a:pt x="191" y="5"/>
                    <a:pt x="196" y="8"/>
                    <a:pt x="213" y="9"/>
                  </a:cubicBezTo>
                  <a:cubicBezTo>
                    <a:pt x="231" y="9"/>
                    <a:pt x="231" y="8"/>
                    <a:pt x="236" y="4"/>
                  </a:cubicBezTo>
                  <a:cubicBezTo>
                    <a:pt x="241" y="0"/>
                    <a:pt x="239" y="6"/>
                    <a:pt x="240" y="10"/>
                  </a:cubicBezTo>
                  <a:cubicBezTo>
                    <a:pt x="241" y="14"/>
                    <a:pt x="244" y="16"/>
                    <a:pt x="245" y="19"/>
                  </a:cubicBezTo>
                  <a:cubicBezTo>
                    <a:pt x="246" y="21"/>
                    <a:pt x="254" y="21"/>
                    <a:pt x="258" y="18"/>
                  </a:cubicBezTo>
                  <a:cubicBezTo>
                    <a:pt x="262" y="14"/>
                    <a:pt x="267" y="26"/>
                    <a:pt x="269" y="30"/>
                  </a:cubicBezTo>
                  <a:cubicBezTo>
                    <a:pt x="271" y="34"/>
                    <a:pt x="285" y="31"/>
                    <a:pt x="296" y="40"/>
                  </a:cubicBezTo>
                  <a:cubicBezTo>
                    <a:pt x="306" y="49"/>
                    <a:pt x="322" y="49"/>
                    <a:pt x="340" y="41"/>
                  </a:cubicBezTo>
                  <a:cubicBezTo>
                    <a:pt x="358" y="33"/>
                    <a:pt x="349" y="41"/>
                    <a:pt x="353" y="40"/>
                  </a:cubicBezTo>
                  <a:cubicBezTo>
                    <a:pt x="358" y="39"/>
                    <a:pt x="366" y="41"/>
                    <a:pt x="370" y="43"/>
                  </a:cubicBezTo>
                  <a:cubicBezTo>
                    <a:pt x="374" y="45"/>
                    <a:pt x="377" y="41"/>
                    <a:pt x="384" y="35"/>
                  </a:cubicBezTo>
                  <a:cubicBezTo>
                    <a:pt x="391" y="28"/>
                    <a:pt x="398" y="35"/>
                    <a:pt x="398" y="35"/>
                  </a:cubicBezTo>
                  <a:close/>
                </a:path>
              </a:pathLst>
            </a:custGeom>
            <a:solidFill>
              <a:srgbClr val="DDDDDD">
                <a:alpha val="30000"/>
              </a:srgbClr>
            </a:solidFill>
            <a:ln w="3175" cap="rnd">
              <a:noFill/>
              <a:prstDash val="solid"/>
              <a:round/>
              <a:headEnd/>
              <a:tailEnd/>
            </a:ln>
          </p:spPr>
          <p:txBody>
            <a:bodyPr/>
            <a:lstStyle/>
            <a:p>
              <a:endParaRPr lang="en-US"/>
            </a:p>
          </p:txBody>
        </p:sp>
        <p:sp>
          <p:nvSpPr>
            <p:cNvPr id="363" name="Freeform 467"/>
            <p:cNvSpPr>
              <a:spLocks/>
            </p:cNvSpPr>
            <p:nvPr/>
          </p:nvSpPr>
          <p:spPr bwMode="auto">
            <a:xfrm>
              <a:off x="4613275" y="3443288"/>
              <a:ext cx="3175" cy="7937"/>
            </a:xfrm>
            <a:custGeom>
              <a:avLst/>
              <a:gdLst>
                <a:gd name="T0" fmla="*/ 0 w 2"/>
                <a:gd name="T1" fmla="*/ 5 h 5"/>
                <a:gd name="T2" fmla="*/ 2 w 2"/>
                <a:gd name="T3" fmla="*/ 0 h 5"/>
                <a:gd name="T4" fmla="*/ 0 w 2"/>
                <a:gd name="T5" fmla="*/ 5 h 5"/>
                <a:gd name="T6" fmla="*/ 0 60000 65536"/>
                <a:gd name="T7" fmla="*/ 0 60000 65536"/>
                <a:gd name="T8" fmla="*/ 0 60000 65536"/>
              </a:gdLst>
              <a:ahLst/>
              <a:cxnLst>
                <a:cxn ang="T6">
                  <a:pos x="T0" y="T1"/>
                </a:cxn>
                <a:cxn ang="T7">
                  <a:pos x="T2" y="T3"/>
                </a:cxn>
                <a:cxn ang="T8">
                  <a:pos x="T4" y="T5"/>
                </a:cxn>
              </a:cxnLst>
              <a:rect l="0" t="0" r="r" b="b"/>
              <a:pathLst>
                <a:path w="2" h="5">
                  <a:moveTo>
                    <a:pt x="0" y="5"/>
                  </a:moveTo>
                  <a:lnTo>
                    <a:pt x="2" y="0"/>
                  </a:lnTo>
                  <a:lnTo>
                    <a:pt x="0" y="5"/>
                  </a:lnTo>
                  <a:close/>
                </a:path>
              </a:pathLst>
            </a:custGeom>
            <a:solidFill>
              <a:srgbClr val="DDDDDD">
                <a:alpha val="30000"/>
              </a:srgbClr>
            </a:solidFill>
            <a:ln w="9525">
              <a:noFill/>
              <a:round/>
              <a:headEnd/>
              <a:tailEnd/>
            </a:ln>
          </p:spPr>
          <p:txBody>
            <a:bodyPr/>
            <a:lstStyle/>
            <a:p>
              <a:endParaRPr lang="en-US"/>
            </a:p>
          </p:txBody>
        </p:sp>
        <p:sp>
          <p:nvSpPr>
            <p:cNvPr id="364" name="Line 468"/>
            <p:cNvSpPr>
              <a:spLocks noChangeShapeType="1"/>
            </p:cNvSpPr>
            <p:nvPr/>
          </p:nvSpPr>
          <p:spPr bwMode="auto">
            <a:xfrm flipV="1">
              <a:off x="4613275" y="3443288"/>
              <a:ext cx="3175" cy="7937"/>
            </a:xfrm>
            <a:prstGeom prst="line">
              <a:avLst/>
            </a:prstGeom>
            <a:noFill/>
            <a:ln w="3175" cap="rnd">
              <a:noFill/>
              <a:round/>
              <a:headEnd/>
              <a:tailEnd/>
            </a:ln>
            <a:extLst>
              <a:ext uri="{909E8E84-426E-40DD-AFC4-6F175D3DCCD1}">
                <a14:hiddenFill xmlns:a14="http://schemas.microsoft.com/office/drawing/2010/main">
                  <a:noFill/>
                </a14:hiddenFill>
              </a:ext>
            </a:extLst>
          </p:spPr>
          <p:txBody>
            <a:bodyPr/>
            <a:lstStyle/>
            <a:p>
              <a:endParaRPr lang="en-US"/>
            </a:p>
          </p:txBody>
        </p:sp>
        <p:sp>
          <p:nvSpPr>
            <p:cNvPr id="365" name="Freeform 469"/>
            <p:cNvSpPr>
              <a:spLocks/>
            </p:cNvSpPr>
            <p:nvPr/>
          </p:nvSpPr>
          <p:spPr bwMode="auto">
            <a:xfrm>
              <a:off x="4160838" y="1673225"/>
              <a:ext cx="193675" cy="215900"/>
            </a:xfrm>
            <a:custGeom>
              <a:avLst/>
              <a:gdLst>
                <a:gd name="T0" fmla="*/ 1 w 218"/>
                <a:gd name="T1" fmla="*/ 1 h 244"/>
                <a:gd name="T2" fmla="*/ 1 w 218"/>
                <a:gd name="T3" fmla="*/ 1 h 244"/>
                <a:gd name="T4" fmla="*/ 1 w 218"/>
                <a:gd name="T5" fmla="*/ 1 h 244"/>
                <a:gd name="T6" fmla="*/ 0 w 218"/>
                <a:gd name="T7" fmla="*/ 1 h 244"/>
                <a:gd name="T8" fmla="*/ 1 w 218"/>
                <a:gd name="T9" fmla="*/ 1 h 244"/>
                <a:gd name="T10" fmla="*/ 1 w 218"/>
                <a:gd name="T11" fmla="*/ 2 h 244"/>
                <a:gd name="T12" fmla="*/ 1 w 218"/>
                <a:gd name="T13" fmla="*/ 1 h 244"/>
                <a:gd name="T14" fmla="*/ 1 w 218"/>
                <a:gd name="T15" fmla="*/ 2 h 244"/>
                <a:gd name="T16" fmla="*/ 1 w 218"/>
                <a:gd name="T17" fmla="*/ 2 h 244"/>
                <a:gd name="T18" fmla="*/ 1 w 218"/>
                <a:gd name="T19" fmla="*/ 2 h 244"/>
                <a:gd name="T20" fmla="*/ 1 w 218"/>
                <a:gd name="T21" fmla="*/ 2 h 244"/>
                <a:gd name="T22" fmla="*/ 2 w 218"/>
                <a:gd name="T23" fmla="*/ 2 h 244"/>
                <a:gd name="T24" fmla="*/ 2 w 218"/>
                <a:gd name="T25" fmla="*/ 2 h 244"/>
                <a:gd name="T26" fmla="*/ 2 w 218"/>
                <a:gd name="T27" fmla="*/ 1 h 244"/>
                <a:gd name="T28" fmla="*/ 2 w 218"/>
                <a:gd name="T29" fmla="*/ 1 h 244"/>
                <a:gd name="T30" fmla="*/ 2 w 218"/>
                <a:gd name="T31" fmla="*/ 1 h 244"/>
                <a:gd name="T32" fmla="*/ 1 w 218"/>
                <a:gd name="T33" fmla="*/ 1 h 244"/>
                <a:gd name="T34" fmla="*/ 2 w 218"/>
                <a:gd name="T35" fmla="*/ 1 h 244"/>
                <a:gd name="T36" fmla="*/ 2 w 218"/>
                <a:gd name="T37" fmla="*/ 1 h 244"/>
                <a:gd name="T38" fmla="*/ 1 w 218"/>
                <a:gd name="T39" fmla="*/ 1 h 24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8" h="244">
                  <a:moveTo>
                    <a:pt x="122" y="32"/>
                  </a:moveTo>
                  <a:cubicBezTo>
                    <a:pt x="125" y="48"/>
                    <a:pt x="74" y="85"/>
                    <a:pt x="74" y="85"/>
                  </a:cubicBezTo>
                  <a:cubicBezTo>
                    <a:pt x="74" y="85"/>
                    <a:pt x="42" y="111"/>
                    <a:pt x="37" y="95"/>
                  </a:cubicBezTo>
                  <a:cubicBezTo>
                    <a:pt x="32" y="79"/>
                    <a:pt x="0" y="64"/>
                    <a:pt x="0" y="95"/>
                  </a:cubicBezTo>
                  <a:cubicBezTo>
                    <a:pt x="0" y="127"/>
                    <a:pt x="26" y="138"/>
                    <a:pt x="26" y="138"/>
                  </a:cubicBezTo>
                  <a:cubicBezTo>
                    <a:pt x="42" y="175"/>
                    <a:pt x="11" y="170"/>
                    <a:pt x="42" y="175"/>
                  </a:cubicBezTo>
                  <a:cubicBezTo>
                    <a:pt x="74" y="180"/>
                    <a:pt x="85" y="122"/>
                    <a:pt x="85" y="154"/>
                  </a:cubicBezTo>
                  <a:cubicBezTo>
                    <a:pt x="85" y="186"/>
                    <a:pt x="26" y="212"/>
                    <a:pt x="26" y="212"/>
                  </a:cubicBezTo>
                  <a:cubicBezTo>
                    <a:pt x="74" y="228"/>
                    <a:pt x="74" y="228"/>
                    <a:pt x="74" y="228"/>
                  </a:cubicBezTo>
                  <a:cubicBezTo>
                    <a:pt x="111" y="233"/>
                    <a:pt x="127" y="196"/>
                    <a:pt x="127" y="196"/>
                  </a:cubicBezTo>
                  <a:cubicBezTo>
                    <a:pt x="127" y="196"/>
                    <a:pt x="149" y="143"/>
                    <a:pt x="149" y="191"/>
                  </a:cubicBezTo>
                  <a:cubicBezTo>
                    <a:pt x="149" y="239"/>
                    <a:pt x="154" y="244"/>
                    <a:pt x="170" y="233"/>
                  </a:cubicBezTo>
                  <a:cubicBezTo>
                    <a:pt x="186" y="223"/>
                    <a:pt x="191" y="186"/>
                    <a:pt x="191" y="186"/>
                  </a:cubicBezTo>
                  <a:cubicBezTo>
                    <a:pt x="186" y="148"/>
                    <a:pt x="186" y="148"/>
                    <a:pt x="186" y="148"/>
                  </a:cubicBezTo>
                  <a:cubicBezTo>
                    <a:pt x="170" y="111"/>
                    <a:pt x="170" y="111"/>
                    <a:pt x="170" y="111"/>
                  </a:cubicBezTo>
                  <a:cubicBezTo>
                    <a:pt x="170" y="111"/>
                    <a:pt x="207" y="69"/>
                    <a:pt x="186" y="74"/>
                  </a:cubicBezTo>
                  <a:cubicBezTo>
                    <a:pt x="164" y="79"/>
                    <a:pt x="133" y="74"/>
                    <a:pt x="149" y="69"/>
                  </a:cubicBezTo>
                  <a:cubicBezTo>
                    <a:pt x="164" y="64"/>
                    <a:pt x="207" y="48"/>
                    <a:pt x="207" y="48"/>
                  </a:cubicBezTo>
                  <a:cubicBezTo>
                    <a:pt x="207" y="48"/>
                    <a:pt x="218" y="0"/>
                    <a:pt x="202" y="5"/>
                  </a:cubicBezTo>
                  <a:cubicBezTo>
                    <a:pt x="186" y="10"/>
                    <a:pt x="117" y="0"/>
                    <a:pt x="122" y="32"/>
                  </a:cubicBezTo>
                  <a:close/>
                </a:path>
              </a:pathLst>
            </a:custGeom>
            <a:solidFill>
              <a:srgbClr val="DDDDDD">
                <a:alpha val="30000"/>
              </a:srgbClr>
            </a:solidFill>
            <a:ln w="3175" cap="rnd">
              <a:noFill/>
              <a:prstDash val="solid"/>
              <a:round/>
              <a:headEnd/>
              <a:tailEnd/>
            </a:ln>
          </p:spPr>
          <p:txBody>
            <a:bodyPr/>
            <a:lstStyle/>
            <a:p>
              <a:endParaRPr lang="en-US"/>
            </a:p>
          </p:txBody>
        </p:sp>
        <p:sp>
          <p:nvSpPr>
            <p:cNvPr id="366" name="Freeform 470"/>
            <p:cNvSpPr>
              <a:spLocks/>
            </p:cNvSpPr>
            <p:nvPr/>
          </p:nvSpPr>
          <p:spPr bwMode="auto">
            <a:xfrm>
              <a:off x="4371975" y="1620838"/>
              <a:ext cx="193675" cy="211137"/>
            </a:xfrm>
            <a:custGeom>
              <a:avLst/>
              <a:gdLst>
                <a:gd name="T0" fmla="*/ 1 w 218"/>
                <a:gd name="T1" fmla="*/ 1 h 239"/>
                <a:gd name="T2" fmla="*/ 1 w 218"/>
                <a:gd name="T3" fmla="*/ 1 h 239"/>
                <a:gd name="T4" fmla="*/ 1 w 218"/>
                <a:gd name="T5" fmla="*/ 1 h 239"/>
                <a:gd name="T6" fmla="*/ 1 w 218"/>
                <a:gd name="T7" fmla="*/ 2 h 239"/>
                <a:gd name="T8" fmla="*/ 1 w 218"/>
                <a:gd name="T9" fmla="*/ 2 h 239"/>
                <a:gd name="T10" fmla="*/ 1 w 218"/>
                <a:gd name="T11" fmla="*/ 2 h 239"/>
                <a:gd name="T12" fmla="*/ 2 w 218"/>
                <a:gd name="T13" fmla="*/ 2 h 239"/>
                <a:gd name="T14" fmla="*/ 1 w 218"/>
                <a:gd name="T15" fmla="*/ 1 h 239"/>
                <a:gd name="T16" fmla="*/ 2 w 218"/>
                <a:gd name="T17" fmla="*/ 1 h 239"/>
                <a:gd name="T18" fmla="*/ 2 w 218"/>
                <a:gd name="T19" fmla="*/ 1 h 239"/>
                <a:gd name="T20" fmla="*/ 2 w 218"/>
                <a:gd name="T21" fmla="*/ 1 h 239"/>
                <a:gd name="T22" fmla="*/ 1 w 218"/>
                <a:gd name="T23" fmla="*/ 1 h 239"/>
                <a:gd name="T24" fmla="*/ 1 w 218"/>
                <a:gd name="T25" fmla="*/ 1 h 239"/>
                <a:gd name="T26" fmla="*/ 1 w 218"/>
                <a:gd name="T27" fmla="*/ 1 h 239"/>
                <a:gd name="T28" fmla="*/ 1 w 218"/>
                <a:gd name="T29" fmla="*/ 1 h 23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8" h="239">
                  <a:moveTo>
                    <a:pt x="42" y="64"/>
                  </a:moveTo>
                  <a:cubicBezTo>
                    <a:pt x="26" y="75"/>
                    <a:pt x="7" y="95"/>
                    <a:pt x="5" y="112"/>
                  </a:cubicBezTo>
                  <a:cubicBezTo>
                    <a:pt x="0" y="154"/>
                    <a:pt x="48" y="138"/>
                    <a:pt x="48" y="138"/>
                  </a:cubicBezTo>
                  <a:cubicBezTo>
                    <a:pt x="10" y="192"/>
                    <a:pt x="10" y="192"/>
                    <a:pt x="10" y="192"/>
                  </a:cubicBezTo>
                  <a:cubicBezTo>
                    <a:pt x="64" y="229"/>
                    <a:pt x="64" y="229"/>
                    <a:pt x="64" y="229"/>
                  </a:cubicBezTo>
                  <a:cubicBezTo>
                    <a:pt x="64" y="229"/>
                    <a:pt x="58" y="186"/>
                    <a:pt x="106" y="213"/>
                  </a:cubicBezTo>
                  <a:cubicBezTo>
                    <a:pt x="154" y="239"/>
                    <a:pt x="175" y="197"/>
                    <a:pt x="175" y="197"/>
                  </a:cubicBezTo>
                  <a:cubicBezTo>
                    <a:pt x="175" y="197"/>
                    <a:pt x="95" y="149"/>
                    <a:pt x="133" y="149"/>
                  </a:cubicBezTo>
                  <a:cubicBezTo>
                    <a:pt x="170" y="149"/>
                    <a:pt x="191" y="138"/>
                    <a:pt x="191" y="138"/>
                  </a:cubicBezTo>
                  <a:cubicBezTo>
                    <a:pt x="191" y="138"/>
                    <a:pt x="218" y="85"/>
                    <a:pt x="191" y="96"/>
                  </a:cubicBezTo>
                  <a:cubicBezTo>
                    <a:pt x="164" y="107"/>
                    <a:pt x="196" y="101"/>
                    <a:pt x="164" y="107"/>
                  </a:cubicBezTo>
                  <a:cubicBezTo>
                    <a:pt x="133" y="112"/>
                    <a:pt x="101" y="96"/>
                    <a:pt x="122" y="75"/>
                  </a:cubicBezTo>
                  <a:cubicBezTo>
                    <a:pt x="143" y="54"/>
                    <a:pt x="180" y="0"/>
                    <a:pt x="143" y="22"/>
                  </a:cubicBezTo>
                  <a:cubicBezTo>
                    <a:pt x="106" y="43"/>
                    <a:pt x="127" y="32"/>
                    <a:pt x="106" y="43"/>
                  </a:cubicBezTo>
                  <a:cubicBezTo>
                    <a:pt x="85" y="54"/>
                    <a:pt x="42" y="64"/>
                    <a:pt x="42" y="64"/>
                  </a:cubicBezTo>
                  <a:close/>
                </a:path>
              </a:pathLst>
            </a:custGeom>
            <a:solidFill>
              <a:srgbClr val="DDDDDD">
                <a:alpha val="30000"/>
              </a:srgbClr>
            </a:solidFill>
            <a:ln w="3175" cap="rnd">
              <a:noFill/>
              <a:prstDash val="solid"/>
              <a:round/>
              <a:headEnd/>
              <a:tailEnd/>
            </a:ln>
          </p:spPr>
          <p:txBody>
            <a:bodyPr/>
            <a:lstStyle/>
            <a:p>
              <a:endParaRPr lang="en-US"/>
            </a:p>
          </p:txBody>
        </p:sp>
        <p:sp>
          <p:nvSpPr>
            <p:cNvPr id="367" name="Freeform 471"/>
            <p:cNvSpPr>
              <a:spLocks/>
            </p:cNvSpPr>
            <p:nvPr/>
          </p:nvSpPr>
          <p:spPr bwMode="auto">
            <a:xfrm>
              <a:off x="4357688" y="1817688"/>
              <a:ext cx="76200" cy="90487"/>
            </a:xfrm>
            <a:custGeom>
              <a:avLst/>
              <a:gdLst>
                <a:gd name="T0" fmla="*/ 0 w 85"/>
                <a:gd name="T1" fmla="*/ 1 h 101"/>
                <a:gd name="T2" fmla="*/ 1 w 85"/>
                <a:gd name="T3" fmla="*/ 1 h 101"/>
                <a:gd name="T4" fmla="*/ 1 w 85"/>
                <a:gd name="T5" fmla="*/ 1 h 101"/>
                <a:gd name="T6" fmla="*/ 1 w 85"/>
                <a:gd name="T7" fmla="*/ 1 h 101"/>
                <a:gd name="T8" fmla="*/ 1 w 85"/>
                <a:gd name="T9" fmla="*/ 1 h 101"/>
                <a:gd name="T10" fmla="*/ 1 w 85"/>
                <a:gd name="T11" fmla="*/ 1 h 101"/>
                <a:gd name="T12" fmla="*/ 0 w 85"/>
                <a:gd name="T13" fmla="*/ 1 h 10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5" h="101">
                  <a:moveTo>
                    <a:pt x="0" y="32"/>
                  </a:moveTo>
                  <a:cubicBezTo>
                    <a:pt x="5" y="96"/>
                    <a:pt x="5" y="96"/>
                    <a:pt x="5" y="96"/>
                  </a:cubicBezTo>
                  <a:cubicBezTo>
                    <a:pt x="42" y="101"/>
                    <a:pt x="42" y="101"/>
                    <a:pt x="42" y="101"/>
                  </a:cubicBezTo>
                  <a:cubicBezTo>
                    <a:pt x="74" y="80"/>
                    <a:pt x="85" y="64"/>
                    <a:pt x="85" y="64"/>
                  </a:cubicBezTo>
                  <a:cubicBezTo>
                    <a:pt x="85" y="64"/>
                    <a:pt x="63" y="58"/>
                    <a:pt x="53" y="38"/>
                  </a:cubicBezTo>
                  <a:cubicBezTo>
                    <a:pt x="37" y="6"/>
                    <a:pt x="74" y="11"/>
                    <a:pt x="37" y="6"/>
                  </a:cubicBezTo>
                  <a:cubicBezTo>
                    <a:pt x="0" y="0"/>
                    <a:pt x="0" y="32"/>
                    <a:pt x="0" y="32"/>
                  </a:cubicBezTo>
                  <a:close/>
                </a:path>
              </a:pathLst>
            </a:custGeom>
            <a:solidFill>
              <a:srgbClr val="DDDDDD">
                <a:alpha val="30000"/>
              </a:srgbClr>
            </a:solidFill>
            <a:ln w="3175" cap="rnd">
              <a:noFill/>
              <a:prstDash val="solid"/>
              <a:round/>
              <a:headEnd/>
              <a:tailEnd/>
            </a:ln>
          </p:spPr>
          <p:txBody>
            <a:bodyPr/>
            <a:lstStyle/>
            <a:p>
              <a:endParaRPr lang="en-US"/>
            </a:p>
          </p:txBody>
        </p:sp>
        <p:sp>
          <p:nvSpPr>
            <p:cNvPr id="368" name="Freeform 472"/>
            <p:cNvSpPr>
              <a:spLocks/>
            </p:cNvSpPr>
            <p:nvPr/>
          </p:nvSpPr>
          <p:spPr bwMode="auto">
            <a:xfrm>
              <a:off x="2403475" y="1768475"/>
              <a:ext cx="1036638" cy="889000"/>
            </a:xfrm>
            <a:custGeom>
              <a:avLst/>
              <a:gdLst>
                <a:gd name="T0" fmla="*/ 4 w 1173"/>
                <a:gd name="T1" fmla="*/ 1 h 1005"/>
                <a:gd name="T2" fmla="*/ 4 w 1173"/>
                <a:gd name="T3" fmla="*/ 1 h 1005"/>
                <a:gd name="T4" fmla="*/ 3 w 1173"/>
                <a:gd name="T5" fmla="*/ 1 h 1005"/>
                <a:gd name="T6" fmla="*/ 3 w 1173"/>
                <a:gd name="T7" fmla="*/ 1 h 1005"/>
                <a:gd name="T8" fmla="*/ 3 w 1173"/>
                <a:gd name="T9" fmla="*/ 1 h 1005"/>
                <a:gd name="T10" fmla="*/ 2 w 1173"/>
                <a:gd name="T11" fmla="*/ 1 h 1005"/>
                <a:gd name="T12" fmla="*/ 2 w 1173"/>
                <a:gd name="T13" fmla="*/ 1 h 1005"/>
                <a:gd name="T14" fmla="*/ 1 w 1173"/>
                <a:gd name="T15" fmla="*/ 1 h 1005"/>
                <a:gd name="T16" fmla="*/ 2 w 1173"/>
                <a:gd name="T17" fmla="*/ 1 h 1005"/>
                <a:gd name="T18" fmla="*/ 2 w 1173"/>
                <a:gd name="T19" fmla="*/ 2 h 1005"/>
                <a:gd name="T20" fmla="*/ 1 w 1173"/>
                <a:gd name="T21" fmla="*/ 2 h 1005"/>
                <a:gd name="T22" fmla="*/ 1 w 1173"/>
                <a:gd name="T23" fmla="*/ 2 h 1005"/>
                <a:gd name="T24" fmla="*/ 1 w 1173"/>
                <a:gd name="T25" fmla="*/ 2 h 1005"/>
                <a:gd name="T26" fmla="*/ 1 w 1173"/>
                <a:gd name="T27" fmla="*/ 2 h 1005"/>
                <a:gd name="T28" fmla="*/ 1 w 1173"/>
                <a:gd name="T29" fmla="*/ 3 h 1005"/>
                <a:gd name="T30" fmla="*/ 1 w 1173"/>
                <a:gd name="T31" fmla="*/ 3 h 1005"/>
                <a:gd name="T32" fmla="*/ 1 w 1173"/>
                <a:gd name="T33" fmla="*/ 3 h 1005"/>
                <a:gd name="T34" fmla="*/ 2 w 1173"/>
                <a:gd name="T35" fmla="*/ 3 h 1005"/>
                <a:gd name="T36" fmla="*/ 3 w 1173"/>
                <a:gd name="T37" fmla="*/ 3 h 1005"/>
                <a:gd name="T38" fmla="*/ 3 w 1173"/>
                <a:gd name="T39" fmla="*/ 3 h 1005"/>
                <a:gd name="T40" fmla="*/ 4 w 1173"/>
                <a:gd name="T41" fmla="*/ 4 h 1005"/>
                <a:gd name="T42" fmla="*/ 4 w 1173"/>
                <a:gd name="T43" fmla="*/ 4 h 1005"/>
                <a:gd name="T44" fmla="*/ 4 w 1173"/>
                <a:gd name="T45" fmla="*/ 5 h 1005"/>
                <a:gd name="T46" fmla="*/ 5 w 1173"/>
                <a:gd name="T47" fmla="*/ 6 h 1005"/>
                <a:gd name="T48" fmla="*/ 5 w 1173"/>
                <a:gd name="T49" fmla="*/ 6 h 1005"/>
                <a:gd name="T50" fmla="*/ 4 w 1173"/>
                <a:gd name="T51" fmla="*/ 6 h 1005"/>
                <a:gd name="T52" fmla="*/ 5 w 1173"/>
                <a:gd name="T53" fmla="*/ 7 h 1005"/>
                <a:gd name="T54" fmla="*/ 5 w 1173"/>
                <a:gd name="T55" fmla="*/ 7 h 1005"/>
                <a:gd name="T56" fmla="*/ 5 w 1173"/>
                <a:gd name="T57" fmla="*/ 7 h 1005"/>
                <a:gd name="T58" fmla="*/ 4 w 1173"/>
                <a:gd name="T59" fmla="*/ 8 h 1005"/>
                <a:gd name="T60" fmla="*/ 5 w 1173"/>
                <a:gd name="T61" fmla="*/ 8 h 1005"/>
                <a:gd name="T62" fmla="*/ 5 w 1173"/>
                <a:gd name="T63" fmla="*/ 9 h 1005"/>
                <a:gd name="T64" fmla="*/ 5 w 1173"/>
                <a:gd name="T65" fmla="*/ 9 h 1005"/>
                <a:gd name="T66" fmla="*/ 7 w 1173"/>
                <a:gd name="T67" fmla="*/ 9 h 1005"/>
                <a:gd name="T68" fmla="*/ 8 w 1173"/>
                <a:gd name="T69" fmla="*/ 8 h 1005"/>
                <a:gd name="T70" fmla="*/ 8 w 1173"/>
                <a:gd name="T71" fmla="*/ 7 h 1005"/>
                <a:gd name="T72" fmla="*/ 9 w 1173"/>
                <a:gd name="T73" fmla="*/ 7 h 1005"/>
                <a:gd name="T74" fmla="*/ 9 w 1173"/>
                <a:gd name="T75" fmla="*/ 6 h 1005"/>
                <a:gd name="T76" fmla="*/ 9 w 1173"/>
                <a:gd name="T77" fmla="*/ 6 h 1005"/>
                <a:gd name="T78" fmla="*/ 9 w 1173"/>
                <a:gd name="T79" fmla="*/ 5 h 1005"/>
                <a:gd name="T80" fmla="*/ 9 w 1173"/>
                <a:gd name="T81" fmla="*/ 5 h 1005"/>
                <a:gd name="T82" fmla="*/ 10 w 1173"/>
                <a:gd name="T83" fmla="*/ 5 h 1005"/>
                <a:gd name="T84" fmla="*/ 10 w 1173"/>
                <a:gd name="T85" fmla="*/ 5 h 1005"/>
                <a:gd name="T86" fmla="*/ 9 w 1173"/>
                <a:gd name="T87" fmla="*/ 4 h 1005"/>
                <a:gd name="T88" fmla="*/ 9 w 1173"/>
                <a:gd name="T89" fmla="*/ 4 h 1005"/>
                <a:gd name="T90" fmla="*/ 9 w 1173"/>
                <a:gd name="T91" fmla="*/ 3 h 1005"/>
                <a:gd name="T92" fmla="*/ 11 w 1173"/>
                <a:gd name="T93" fmla="*/ 3 h 1005"/>
                <a:gd name="T94" fmla="*/ 10 w 1173"/>
                <a:gd name="T95" fmla="*/ 2 h 1005"/>
                <a:gd name="T96" fmla="*/ 9 w 1173"/>
                <a:gd name="T97" fmla="*/ 2 h 1005"/>
                <a:gd name="T98" fmla="*/ 10 w 1173"/>
                <a:gd name="T99" fmla="*/ 2 h 1005"/>
                <a:gd name="T100" fmla="*/ 11 w 1173"/>
                <a:gd name="T101" fmla="*/ 2 h 1005"/>
                <a:gd name="T102" fmla="*/ 9 w 1173"/>
                <a:gd name="T103" fmla="*/ 2 h 1005"/>
                <a:gd name="T104" fmla="*/ 9 w 1173"/>
                <a:gd name="T105" fmla="*/ 1 h 1005"/>
                <a:gd name="T106" fmla="*/ 10 w 1173"/>
                <a:gd name="T107" fmla="*/ 1 h 1005"/>
                <a:gd name="T108" fmla="*/ 9 w 1173"/>
                <a:gd name="T109" fmla="*/ 1 h 1005"/>
                <a:gd name="T110" fmla="*/ 7 w 1173"/>
                <a:gd name="T111" fmla="*/ 1 h 1005"/>
                <a:gd name="T112" fmla="*/ 7 w 1173"/>
                <a:gd name="T113" fmla="*/ 1 h 1005"/>
                <a:gd name="T114" fmla="*/ 6 w 1173"/>
                <a:gd name="T115" fmla="*/ 1 h 1005"/>
                <a:gd name="T116" fmla="*/ 6 w 1173"/>
                <a:gd name="T117" fmla="*/ 1 h 1005"/>
                <a:gd name="T118" fmla="*/ 5 w 1173"/>
                <a:gd name="T119" fmla="*/ 1 h 100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73" h="1005">
                  <a:moveTo>
                    <a:pt x="488" y="61"/>
                  </a:moveTo>
                  <a:cubicBezTo>
                    <a:pt x="481" y="57"/>
                    <a:pt x="490" y="36"/>
                    <a:pt x="490" y="36"/>
                  </a:cubicBezTo>
                  <a:cubicBezTo>
                    <a:pt x="490" y="36"/>
                    <a:pt x="495" y="15"/>
                    <a:pt x="488" y="16"/>
                  </a:cubicBezTo>
                  <a:cubicBezTo>
                    <a:pt x="474" y="18"/>
                    <a:pt x="472" y="3"/>
                    <a:pt x="468" y="11"/>
                  </a:cubicBezTo>
                  <a:cubicBezTo>
                    <a:pt x="461" y="25"/>
                    <a:pt x="449" y="27"/>
                    <a:pt x="449" y="27"/>
                  </a:cubicBezTo>
                  <a:cubicBezTo>
                    <a:pt x="434" y="25"/>
                    <a:pt x="434" y="11"/>
                    <a:pt x="427" y="16"/>
                  </a:cubicBezTo>
                  <a:cubicBezTo>
                    <a:pt x="420" y="20"/>
                    <a:pt x="407" y="6"/>
                    <a:pt x="404" y="16"/>
                  </a:cubicBezTo>
                  <a:cubicBezTo>
                    <a:pt x="400" y="32"/>
                    <a:pt x="379" y="23"/>
                    <a:pt x="379" y="23"/>
                  </a:cubicBezTo>
                  <a:cubicBezTo>
                    <a:pt x="379" y="23"/>
                    <a:pt x="361" y="45"/>
                    <a:pt x="354" y="41"/>
                  </a:cubicBezTo>
                  <a:cubicBezTo>
                    <a:pt x="347" y="36"/>
                    <a:pt x="350" y="16"/>
                    <a:pt x="343" y="25"/>
                  </a:cubicBezTo>
                  <a:cubicBezTo>
                    <a:pt x="336" y="34"/>
                    <a:pt x="329" y="45"/>
                    <a:pt x="329" y="45"/>
                  </a:cubicBezTo>
                  <a:cubicBezTo>
                    <a:pt x="329" y="45"/>
                    <a:pt x="338" y="59"/>
                    <a:pt x="331" y="61"/>
                  </a:cubicBezTo>
                  <a:cubicBezTo>
                    <a:pt x="318" y="68"/>
                    <a:pt x="318" y="68"/>
                    <a:pt x="318" y="68"/>
                  </a:cubicBezTo>
                  <a:cubicBezTo>
                    <a:pt x="318" y="68"/>
                    <a:pt x="317" y="53"/>
                    <a:pt x="311" y="50"/>
                  </a:cubicBezTo>
                  <a:cubicBezTo>
                    <a:pt x="295" y="41"/>
                    <a:pt x="300" y="23"/>
                    <a:pt x="293" y="34"/>
                  </a:cubicBezTo>
                  <a:cubicBezTo>
                    <a:pt x="286" y="45"/>
                    <a:pt x="293" y="43"/>
                    <a:pt x="293" y="52"/>
                  </a:cubicBezTo>
                  <a:cubicBezTo>
                    <a:pt x="293" y="61"/>
                    <a:pt x="279" y="63"/>
                    <a:pt x="279" y="63"/>
                  </a:cubicBezTo>
                  <a:cubicBezTo>
                    <a:pt x="279" y="63"/>
                    <a:pt x="263" y="82"/>
                    <a:pt x="252" y="77"/>
                  </a:cubicBezTo>
                  <a:cubicBezTo>
                    <a:pt x="241" y="73"/>
                    <a:pt x="241" y="61"/>
                    <a:pt x="234" y="75"/>
                  </a:cubicBezTo>
                  <a:cubicBezTo>
                    <a:pt x="227" y="88"/>
                    <a:pt x="213" y="88"/>
                    <a:pt x="204" y="86"/>
                  </a:cubicBezTo>
                  <a:cubicBezTo>
                    <a:pt x="195" y="84"/>
                    <a:pt x="191" y="77"/>
                    <a:pt x="186" y="88"/>
                  </a:cubicBezTo>
                  <a:cubicBezTo>
                    <a:pt x="182" y="100"/>
                    <a:pt x="170" y="77"/>
                    <a:pt x="168" y="84"/>
                  </a:cubicBezTo>
                  <a:cubicBezTo>
                    <a:pt x="166" y="91"/>
                    <a:pt x="168" y="101"/>
                    <a:pt x="159" y="104"/>
                  </a:cubicBezTo>
                  <a:cubicBezTo>
                    <a:pt x="143" y="111"/>
                    <a:pt x="136" y="107"/>
                    <a:pt x="139" y="118"/>
                  </a:cubicBezTo>
                  <a:cubicBezTo>
                    <a:pt x="141" y="129"/>
                    <a:pt x="145" y="111"/>
                    <a:pt x="152" y="122"/>
                  </a:cubicBezTo>
                  <a:cubicBezTo>
                    <a:pt x="159" y="134"/>
                    <a:pt x="157" y="132"/>
                    <a:pt x="166" y="127"/>
                  </a:cubicBezTo>
                  <a:cubicBezTo>
                    <a:pt x="175" y="122"/>
                    <a:pt x="184" y="109"/>
                    <a:pt x="186" y="122"/>
                  </a:cubicBezTo>
                  <a:cubicBezTo>
                    <a:pt x="189" y="136"/>
                    <a:pt x="193" y="118"/>
                    <a:pt x="202" y="127"/>
                  </a:cubicBezTo>
                  <a:cubicBezTo>
                    <a:pt x="211" y="136"/>
                    <a:pt x="225" y="127"/>
                    <a:pt x="220" y="141"/>
                  </a:cubicBezTo>
                  <a:cubicBezTo>
                    <a:pt x="216" y="154"/>
                    <a:pt x="227" y="147"/>
                    <a:pt x="213" y="168"/>
                  </a:cubicBezTo>
                  <a:cubicBezTo>
                    <a:pt x="200" y="188"/>
                    <a:pt x="193" y="154"/>
                    <a:pt x="182" y="181"/>
                  </a:cubicBezTo>
                  <a:cubicBezTo>
                    <a:pt x="170" y="209"/>
                    <a:pt x="186" y="227"/>
                    <a:pt x="157" y="202"/>
                  </a:cubicBezTo>
                  <a:cubicBezTo>
                    <a:pt x="127" y="177"/>
                    <a:pt x="98" y="184"/>
                    <a:pt x="84" y="195"/>
                  </a:cubicBezTo>
                  <a:cubicBezTo>
                    <a:pt x="71" y="206"/>
                    <a:pt x="71" y="218"/>
                    <a:pt x="59" y="218"/>
                  </a:cubicBezTo>
                  <a:cubicBezTo>
                    <a:pt x="48" y="218"/>
                    <a:pt x="57" y="188"/>
                    <a:pt x="43" y="204"/>
                  </a:cubicBezTo>
                  <a:cubicBezTo>
                    <a:pt x="30" y="220"/>
                    <a:pt x="30" y="216"/>
                    <a:pt x="16" y="216"/>
                  </a:cubicBezTo>
                  <a:cubicBezTo>
                    <a:pt x="2" y="216"/>
                    <a:pt x="5" y="193"/>
                    <a:pt x="2" y="216"/>
                  </a:cubicBezTo>
                  <a:cubicBezTo>
                    <a:pt x="0" y="238"/>
                    <a:pt x="12" y="240"/>
                    <a:pt x="23" y="243"/>
                  </a:cubicBezTo>
                  <a:cubicBezTo>
                    <a:pt x="34" y="245"/>
                    <a:pt x="55" y="225"/>
                    <a:pt x="46" y="247"/>
                  </a:cubicBezTo>
                  <a:cubicBezTo>
                    <a:pt x="36" y="270"/>
                    <a:pt x="89" y="229"/>
                    <a:pt x="91" y="240"/>
                  </a:cubicBezTo>
                  <a:cubicBezTo>
                    <a:pt x="93" y="252"/>
                    <a:pt x="100" y="234"/>
                    <a:pt x="105" y="250"/>
                  </a:cubicBezTo>
                  <a:cubicBezTo>
                    <a:pt x="109" y="265"/>
                    <a:pt x="105" y="254"/>
                    <a:pt x="130" y="261"/>
                  </a:cubicBezTo>
                  <a:cubicBezTo>
                    <a:pt x="154" y="268"/>
                    <a:pt x="164" y="279"/>
                    <a:pt x="164" y="279"/>
                  </a:cubicBezTo>
                  <a:cubicBezTo>
                    <a:pt x="164" y="279"/>
                    <a:pt x="154" y="288"/>
                    <a:pt x="132" y="290"/>
                  </a:cubicBezTo>
                  <a:cubicBezTo>
                    <a:pt x="109" y="293"/>
                    <a:pt x="100" y="281"/>
                    <a:pt x="86" y="288"/>
                  </a:cubicBezTo>
                  <a:cubicBezTo>
                    <a:pt x="73" y="295"/>
                    <a:pt x="59" y="304"/>
                    <a:pt x="50" y="306"/>
                  </a:cubicBezTo>
                  <a:cubicBezTo>
                    <a:pt x="41" y="309"/>
                    <a:pt x="43" y="279"/>
                    <a:pt x="32" y="293"/>
                  </a:cubicBezTo>
                  <a:cubicBezTo>
                    <a:pt x="21" y="306"/>
                    <a:pt x="21" y="315"/>
                    <a:pt x="34" y="318"/>
                  </a:cubicBezTo>
                  <a:cubicBezTo>
                    <a:pt x="48" y="320"/>
                    <a:pt x="48" y="302"/>
                    <a:pt x="55" y="320"/>
                  </a:cubicBezTo>
                  <a:cubicBezTo>
                    <a:pt x="61" y="338"/>
                    <a:pt x="64" y="327"/>
                    <a:pt x="80" y="322"/>
                  </a:cubicBezTo>
                  <a:cubicBezTo>
                    <a:pt x="95" y="318"/>
                    <a:pt x="95" y="288"/>
                    <a:pt x="116" y="306"/>
                  </a:cubicBezTo>
                  <a:cubicBezTo>
                    <a:pt x="136" y="324"/>
                    <a:pt x="127" y="318"/>
                    <a:pt x="132" y="331"/>
                  </a:cubicBezTo>
                  <a:cubicBezTo>
                    <a:pt x="136" y="345"/>
                    <a:pt x="132" y="331"/>
                    <a:pt x="161" y="331"/>
                  </a:cubicBezTo>
                  <a:cubicBezTo>
                    <a:pt x="191" y="331"/>
                    <a:pt x="193" y="318"/>
                    <a:pt x="200" y="324"/>
                  </a:cubicBezTo>
                  <a:cubicBezTo>
                    <a:pt x="207" y="331"/>
                    <a:pt x="200" y="306"/>
                    <a:pt x="220" y="318"/>
                  </a:cubicBezTo>
                  <a:cubicBezTo>
                    <a:pt x="241" y="329"/>
                    <a:pt x="277" y="331"/>
                    <a:pt x="277" y="331"/>
                  </a:cubicBezTo>
                  <a:cubicBezTo>
                    <a:pt x="277" y="331"/>
                    <a:pt x="279" y="343"/>
                    <a:pt x="288" y="334"/>
                  </a:cubicBezTo>
                  <a:cubicBezTo>
                    <a:pt x="297" y="324"/>
                    <a:pt x="318" y="329"/>
                    <a:pt x="316" y="338"/>
                  </a:cubicBezTo>
                  <a:cubicBezTo>
                    <a:pt x="313" y="347"/>
                    <a:pt x="329" y="340"/>
                    <a:pt x="329" y="340"/>
                  </a:cubicBezTo>
                  <a:cubicBezTo>
                    <a:pt x="329" y="340"/>
                    <a:pt x="347" y="343"/>
                    <a:pt x="352" y="354"/>
                  </a:cubicBezTo>
                  <a:cubicBezTo>
                    <a:pt x="356" y="365"/>
                    <a:pt x="377" y="349"/>
                    <a:pt x="375" y="368"/>
                  </a:cubicBezTo>
                  <a:cubicBezTo>
                    <a:pt x="372" y="386"/>
                    <a:pt x="388" y="372"/>
                    <a:pt x="395" y="383"/>
                  </a:cubicBezTo>
                  <a:cubicBezTo>
                    <a:pt x="402" y="395"/>
                    <a:pt x="422" y="386"/>
                    <a:pt x="420" y="406"/>
                  </a:cubicBezTo>
                  <a:cubicBezTo>
                    <a:pt x="418" y="427"/>
                    <a:pt x="434" y="431"/>
                    <a:pt x="434" y="447"/>
                  </a:cubicBezTo>
                  <a:cubicBezTo>
                    <a:pt x="434" y="463"/>
                    <a:pt x="470" y="431"/>
                    <a:pt x="479" y="449"/>
                  </a:cubicBezTo>
                  <a:cubicBezTo>
                    <a:pt x="488" y="467"/>
                    <a:pt x="495" y="479"/>
                    <a:pt x="477" y="488"/>
                  </a:cubicBezTo>
                  <a:cubicBezTo>
                    <a:pt x="459" y="497"/>
                    <a:pt x="443" y="483"/>
                    <a:pt x="447" y="499"/>
                  </a:cubicBezTo>
                  <a:cubicBezTo>
                    <a:pt x="452" y="515"/>
                    <a:pt x="470" y="495"/>
                    <a:pt x="472" y="511"/>
                  </a:cubicBezTo>
                  <a:cubicBezTo>
                    <a:pt x="474" y="526"/>
                    <a:pt x="454" y="538"/>
                    <a:pt x="459" y="545"/>
                  </a:cubicBezTo>
                  <a:cubicBezTo>
                    <a:pt x="463" y="551"/>
                    <a:pt x="452" y="540"/>
                    <a:pt x="472" y="549"/>
                  </a:cubicBezTo>
                  <a:cubicBezTo>
                    <a:pt x="493" y="558"/>
                    <a:pt x="529" y="535"/>
                    <a:pt x="520" y="565"/>
                  </a:cubicBezTo>
                  <a:cubicBezTo>
                    <a:pt x="511" y="594"/>
                    <a:pt x="518" y="583"/>
                    <a:pt x="540" y="590"/>
                  </a:cubicBezTo>
                  <a:cubicBezTo>
                    <a:pt x="563" y="597"/>
                    <a:pt x="577" y="590"/>
                    <a:pt x="574" y="610"/>
                  </a:cubicBezTo>
                  <a:cubicBezTo>
                    <a:pt x="572" y="631"/>
                    <a:pt x="579" y="665"/>
                    <a:pt x="579" y="665"/>
                  </a:cubicBezTo>
                  <a:cubicBezTo>
                    <a:pt x="579" y="665"/>
                    <a:pt x="554" y="647"/>
                    <a:pt x="543" y="642"/>
                  </a:cubicBezTo>
                  <a:cubicBezTo>
                    <a:pt x="531" y="638"/>
                    <a:pt x="522" y="619"/>
                    <a:pt x="511" y="629"/>
                  </a:cubicBezTo>
                  <a:cubicBezTo>
                    <a:pt x="499" y="638"/>
                    <a:pt x="470" y="638"/>
                    <a:pt x="470" y="638"/>
                  </a:cubicBezTo>
                  <a:cubicBezTo>
                    <a:pt x="470" y="638"/>
                    <a:pt x="447" y="651"/>
                    <a:pt x="461" y="656"/>
                  </a:cubicBezTo>
                  <a:cubicBezTo>
                    <a:pt x="474" y="660"/>
                    <a:pt x="488" y="642"/>
                    <a:pt x="497" y="663"/>
                  </a:cubicBezTo>
                  <a:cubicBezTo>
                    <a:pt x="506" y="683"/>
                    <a:pt x="520" y="649"/>
                    <a:pt x="531" y="665"/>
                  </a:cubicBezTo>
                  <a:cubicBezTo>
                    <a:pt x="543" y="681"/>
                    <a:pt x="545" y="678"/>
                    <a:pt x="556" y="681"/>
                  </a:cubicBezTo>
                  <a:cubicBezTo>
                    <a:pt x="567" y="683"/>
                    <a:pt x="567" y="665"/>
                    <a:pt x="574" y="683"/>
                  </a:cubicBezTo>
                  <a:cubicBezTo>
                    <a:pt x="581" y="701"/>
                    <a:pt x="586" y="681"/>
                    <a:pt x="581" y="701"/>
                  </a:cubicBezTo>
                  <a:cubicBezTo>
                    <a:pt x="577" y="722"/>
                    <a:pt x="590" y="742"/>
                    <a:pt x="583" y="751"/>
                  </a:cubicBezTo>
                  <a:cubicBezTo>
                    <a:pt x="577" y="760"/>
                    <a:pt x="579" y="762"/>
                    <a:pt x="565" y="765"/>
                  </a:cubicBezTo>
                  <a:cubicBezTo>
                    <a:pt x="552" y="767"/>
                    <a:pt x="561" y="747"/>
                    <a:pt x="552" y="767"/>
                  </a:cubicBezTo>
                  <a:cubicBezTo>
                    <a:pt x="543" y="787"/>
                    <a:pt x="536" y="781"/>
                    <a:pt x="524" y="783"/>
                  </a:cubicBezTo>
                  <a:cubicBezTo>
                    <a:pt x="513" y="785"/>
                    <a:pt x="499" y="790"/>
                    <a:pt x="508" y="799"/>
                  </a:cubicBezTo>
                  <a:cubicBezTo>
                    <a:pt x="518" y="808"/>
                    <a:pt x="533" y="792"/>
                    <a:pt x="529" y="806"/>
                  </a:cubicBezTo>
                  <a:cubicBezTo>
                    <a:pt x="524" y="819"/>
                    <a:pt x="490" y="821"/>
                    <a:pt x="508" y="826"/>
                  </a:cubicBezTo>
                  <a:cubicBezTo>
                    <a:pt x="527" y="830"/>
                    <a:pt x="538" y="812"/>
                    <a:pt x="545" y="821"/>
                  </a:cubicBezTo>
                  <a:cubicBezTo>
                    <a:pt x="552" y="830"/>
                    <a:pt x="524" y="851"/>
                    <a:pt x="524" y="851"/>
                  </a:cubicBezTo>
                  <a:cubicBezTo>
                    <a:pt x="518" y="871"/>
                    <a:pt x="527" y="855"/>
                    <a:pt x="529" y="871"/>
                  </a:cubicBezTo>
                  <a:cubicBezTo>
                    <a:pt x="531" y="887"/>
                    <a:pt x="511" y="894"/>
                    <a:pt x="522" y="905"/>
                  </a:cubicBezTo>
                  <a:cubicBezTo>
                    <a:pt x="533" y="917"/>
                    <a:pt x="533" y="880"/>
                    <a:pt x="549" y="896"/>
                  </a:cubicBezTo>
                  <a:cubicBezTo>
                    <a:pt x="565" y="912"/>
                    <a:pt x="561" y="939"/>
                    <a:pt x="561" y="939"/>
                  </a:cubicBezTo>
                  <a:cubicBezTo>
                    <a:pt x="561" y="939"/>
                    <a:pt x="590" y="917"/>
                    <a:pt x="586" y="942"/>
                  </a:cubicBezTo>
                  <a:cubicBezTo>
                    <a:pt x="581" y="967"/>
                    <a:pt x="561" y="976"/>
                    <a:pt x="554" y="971"/>
                  </a:cubicBezTo>
                  <a:cubicBezTo>
                    <a:pt x="547" y="967"/>
                    <a:pt x="563" y="1005"/>
                    <a:pt x="572" y="1001"/>
                  </a:cubicBezTo>
                  <a:cubicBezTo>
                    <a:pt x="581" y="996"/>
                    <a:pt x="613" y="976"/>
                    <a:pt x="615" y="985"/>
                  </a:cubicBezTo>
                  <a:cubicBezTo>
                    <a:pt x="617" y="994"/>
                    <a:pt x="629" y="992"/>
                    <a:pt x="645" y="987"/>
                  </a:cubicBezTo>
                  <a:cubicBezTo>
                    <a:pt x="661" y="983"/>
                    <a:pt x="670" y="958"/>
                    <a:pt x="697" y="953"/>
                  </a:cubicBezTo>
                  <a:cubicBezTo>
                    <a:pt x="724" y="948"/>
                    <a:pt x="767" y="926"/>
                    <a:pt x="765" y="912"/>
                  </a:cubicBezTo>
                  <a:cubicBezTo>
                    <a:pt x="763" y="899"/>
                    <a:pt x="729" y="876"/>
                    <a:pt x="779" y="878"/>
                  </a:cubicBezTo>
                  <a:cubicBezTo>
                    <a:pt x="828" y="880"/>
                    <a:pt x="860" y="860"/>
                    <a:pt x="862" y="849"/>
                  </a:cubicBezTo>
                  <a:cubicBezTo>
                    <a:pt x="865" y="837"/>
                    <a:pt x="856" y="830"/>
                    <a:pt x="858" y="817"/>
                  </a:cubicBezTo>
                  <a:cubicBezTo>
                    <a:pt x="860" y="803"/>
                    <a:pt x="892" y="810"/>
                    <a:pt x="892" y="810"/>
                  </a:cubicBezTo>
                  <a:cubicBezTo>
                    <a:pt x="892" y="810"/>
                    <a:pt x="908" y="762"/>
                    <a:pt x="917" y="776"/>
                  </a:cubicBezTo>
                  <a:cubicBezTo>
                    <a:pt x="926" y="790"/>
                    <a:pt x="951" y="769"/>
                    <a:pt x="942" y="765"/>
                  </a:cubicBezTo>
                  <a:cubicBezTo>
                    <a:pt x="933" y="760"/>
                    <a:pt x="924" y="742"/>
                    <a:pt x="951" y="749"/>
                  </a:cubicBezTo>
                  <a:cubicBezTo>
                    <a:pt x="978" y="756"/>
                    <a:pt x="1015" y="731"/>
                    <a:pt x="1015" y="731"/>
                  </a:cubicBezTo>
                  <a:cubicBezTo>
                    <a:pt x="1015" y="731"/>
                    <a:pt x="958" y="703"/>
                    <a:pt x="1012" y="706"/>
                  </a:cubicBezTo>
                  <a:cubicBezTo>
                    <a:pt x="1067" y="708"/>
                    <a:pt x="1069" y="697"/>
                    <a:pt x="1078" y="699"/>
                  </a:cubicBezTo>
                  <a:cubicBezTo>
                    <a:pt x="1087" y="701"/>
                    <a:pt x="1087" y="676"/>
                    <a:pt x="1053" y="667"/>
                  </a:cubicBezTo>
                  <a:cubicBezTo>
                    <a:pt x="1019" y="658"/>
                    <a:pt x="1015" y="660"/>
                    <a:pt x="992" y="660"/>
                  </a:cubicBezTo>
                  <a:cubicBezTo>
                    <a:pt x="969" y="660"/>
                    <a:pt x="949" y="644"/>
                    <a:pt x="956" y="633"/>
                  </a:cubicBezTo>
                  <a:cubicBezTo>
                    <a:pt x="962" y="622"/>
                    <a:pt x="1028" y="601"/>
                    <a:pt x="1005" y="592"/>
                  </a:cubicBezTo>
                  <a:cubicBezTo>
                    <a:pt x="983" y="583"/>
                    <a:pt x="965" y="560"/>
                    <a:pt x="985" y="563"/>
                  </a:cubicBezTo>
                  <a:cubicBezTo>
                    <a:pt x="1005" y="565"/>
                    <a:pt x="1044" y="565"/>
                    <a:pt x="1028" y="558"/>
                  </a:cubicBezTo>
                  <a:cubicBezTo>
                    <a:pt x="1012" y="551"/>
                    <a:pt x="994" y="545"/>
                    <a:pt x="1001" y="545"/>
                  </a:cubicBezTo>
                  <a:cubicBezTo>
                    <a:pt x="1008" y="545"/>
                    <a:pt x="1044" y="547"/>
                    <a:pt x="1024" y="538"/>
                  </a:cubicBezTo>
                  <a:cubicBezTo>
                    <a:pt x="1003" y="529"/>
                    <a:pt x="1005" y="524"/>
                    <a:pt x="994" y="531"/>
                  </a:cubicBezTo>
                  <a:cubicBezTo>
                    <a:pt x="983" y="538"/>
                    <a:pt x="980" y="524"/>
                    <a:pt x="974" y="520"/>
                  </a:cubicBezTo>
                  <a:cubicBezTo>
                    <a:pt x="967" y="515"/>
                    <a:pt x="974" y="508"/>
                    <a:pt x="983" y="506"/>
                  </a:cubicBezTo>
                  <a:cubicBezTo>
                    <a:pt x="992" y="504"/>
                    <a:pt x="1019" y="488"/>
                    <a:pt x="1030" y="506"/>
                  </a:cubicBezTo>
                  <a:cubicBezTo>
                    <a:pt x="1042" y="524"/>
                    <a:pt x="1055" y="513"/>
                    <a:pt x="1062" y="531"/>
                  </a:cubicBezTo>
                  <a:cubicBezTo>
                    <a:pt x="1069" y="549"/>
                    <a:pt x="1071" y="570"/>
                    <a:pt x="1071" y="570"/>
                  </a:cubicBezTo>
                  <a:cubicBezTo>
                    <a:pt x="1071" y="570"/>
                    <a:pt x="1092" y="592"/>
                    <a:pt x="1094" y="574"/>
                  </a:cubicBezTo>
                  <a:cubicBezTo>
                    <a:pt x="1096" y="556"/>
                    <a:pt x="1103" y="556"/>
                    <a:pt x="1094" y="545"/>
                  </a:cubicBezTo>
                  <a:cubicBezTo>
                    <a:pt x="1085" y="533"/>
                    <a:pt x="1080" y="515"/>
                    <a:pt x="1080" y="515"/>
                  </a:cubicBezTo>
                  <a:cubicBezTo>
                    <a:pt x="1080" y="515"/>
                    <a:pt x="1080" y="499"/>
                    <a:pt x="1064" y="499"/>
                  </a:cubicBezTo>
                  <a:cubicBezTo>
                    <a:pt x="1049" y="499"/>
                    <a:pt x="1067" y="481"/>
                    <a:pt x="1046" y="479"/>
                  </a:cubicBezTo>
                  <a:cubicBezTo>
                    <a:pt x="1026" y="476"/>
                    <a:pt x="1037" y="465"/>
                    <a:pt x="1021" y="470"/>
                  </a:cubicBezTo>
                  <a:cubicBezTo>
                    <a:pt x="1005" y="474"/>
                    <a:pt x="1069" y="447"/>
                    <a:pt x="1058" y="431"/>
                  </a:cubicBezTo>
                  <a:cubicBezTo>
                    <a:pt x="1046" y="415"/>
                    <a:pt x="1026" y="408"/>
                    <a:pt x="1051" y="402"/>
                  </a:cubicBezTo>
                  <a:cubicBezTo>
                    <a:pt x="1076" y="395"/>
                    <a:pt x="1092" y="402"/>
                    <a:pt x="1089" y="395"/>
                  </a:cubicBezTo>
                  <a:cubicBezTo>
                    <a:pt x="1087" y="388"/>
                    <a:pt x="1076" y="374"/>
                    <a:pt x="1076" y="374"/>
                  </a:cubicBezTo>
                  <a:cubicBezTo>
                    <a:pt x="1062" y="368"/>
                    <a:pt x="1026" y="370"/>
                    <a:pt x="1026" y="363"/>
                  </a:cubicBezTo>
                  <a:cubicBezTo>
                    <a:pt x="1026" y="356"/>
                    <a:pt x="1024" y="347"/>
                    <a:pt x="1046" y="338"/>
                  </a:cubicBezTo>
                  <a:cubicBezTo>
                    <a:pt x="1069" y="329"/>
                    <a:pt x="1058" y="320"/>
                    <a:pt x="1083" y="320"/>
                  </a:cubicBezTo>
                  <a:cubicBezTo>
                    <a:pt x="1108" y="320"/>
                    <a:pt x="1155" y="290"/>
                    <a:pt x="1133" y="286"/>
                  </a:cubicBezTo>
                  <a:cubicBezTo>
                    <a:pt x="1110" y="281"/>
                    <a:pt x="1108" y="256"/>
                    <a:pt x="1128" y="261"/>
                  </a:cubicBezTo>
                  <a:cubicBezTo>
                    <a:pt x="1148" y="265"/>
                    <a:pt x="1173" y="238"/>
                    <a:pt x="1157" y="236"/>
                  </a:cubicBezTo>
                  <a:cubicBezTo>
                    <a:pt x="1142" y="234"/>
                    <a:pt x="1130" y="222"/>
                    <a:pt x="1117" y="234"/>
                  </a:cubicBezTo>
                  <a:cubicBezTo>
                    <a:pt x="1103" y="245"/>
                    <a:pt x="1108" y="252"/>
                    <a:pt x="1094" y="256"/>
                  </a:cubicBezTo>
                  <a:cubicBezTo>
                    <a:pt x="1080" y="261"/>
                    <a:pt x="1087" y="240"/>
                    <a:pt x="1078" y="254"/>
                  </a:cubicBezTo>
                  <a:cubicBezTo>
                    <a:pt x="1069" y="268"/>
                    <a:pt x="1071" y="275"/>
                    <a:pt x="1053" y="277"/>
                  </a:cubicBezTo>
                  <a:cubicBezTo>
                    <a:pt x="1035" y="279"/>
                    <a:pt x="1035" y="256"/>
                    <a:pt x="1028" y="263"/>
                  </a:cubicBezTo>
                  <a:cubicBezTo>
                    <a:pt x="1021" y="270"/>
                    <a:pt x="1012" y="247"/>
                    <a:pt x="1035" y="240"/>
                  </a:cubicBezTo>
                  <a:cubicBezTo>
                    <a:pt x="1058" y="234"/>
                    <a:pt x="1085" y="206"/>
                    <a:pt x="1098" y="213"/>
                  </a:cubicBezTo>
                  <a:cubicBezTo>
                    <a:pt x="1112" y="220"/>
                    <a:pt x="1114" y="204"/>
                    <a:pt x="1128" y="206"/>
                  </a:cubicBezTo>
                  <a:cubicBezTo>
                    <a:pt x="1142" y="209"/>
                    <a:pt x="1162" y="206"/>
                    <a:pt x="1162" y="206"/>
                  </a:cubicBezTo>
                  <a:cubicBezTo>
                    <a:pt x="1139" y="191"/>
                    <a:pt x="1148" y="172"/>
                    <a:pt x="1130" y="177"/>
                  </a:cubicBezTo>
                  <a:cubicBezTo>
                    <a:pt x="1112" y="181"/>
                    <a:pt x="1110" y="170"/>
                    <a:pt x="1094" y="181"/>
                  </a:cubicBezTo>
                  <a:cubicBezTo>
                    <a:pt x="1078" y="193"/>
                    <a:pt x="1067" y="193"/>
                    <a:pt x="1042" y="186"/>
                  </a:cubicBezTo>
                  <a:cubicBezTo>
                    <a:pt x="1017" y="179"/>
                    <a:pt x="1044" y="161"/>
                    <a:pt x="1017" y="179"/>
                  </a:cubicBezTo>
                  <a:cubicBezTo>
                    <a:pt x="990" y="197"/>
                    <a:pt x="971" y="193"/>
                    <a:pt x="965" y="179"/>
                  </a:cubicBezTo>
                  <a:cubicBezTo>
                    <a:pt x="958" y="166"/>
                    <a:pt x="933" y="141"/>
                    <a:pt x="933" y="141"/>
                  </a:cubicBezTo>
                  <a:cubicBezTo>
                    <a:pt x="933" y="141"/>
                    <a:pt x="962" y="122"/>
                    <a:pt x="978" y="125"/>
                  </a:cubicBezTo>
                  <a:cubicBezTo>
                    <a:pt x="994" y="127"/>
                    <a:pt x="1001" y="111"/>
                    <a:pt x="1021" y="111"/>
                  </a:cubicBezTo>
                  <a:cubicBezTo>
                    <a:pt x="1042" y="111"/>
                    <a:pt x="1069" y="107"/>
                    <a:pt x="1074" y="98"/>
                  </a:cubicBezTo>
                  <a:cubicBezTo>
                    <a:pt x="1078" y="88"/>
                    <a:pt x="1083" y="68"/>
                    <a:pt x="1062" y="75"/>
                  </a:cubicBezTo>
                  <a:cubicBezTo>
                    <a:pt x="1042" y="82"/>
                    <a:pt x="1024" y="77"/>
                    <a:pt x="1005" y="86"/>
                  </a:cubicBezTo>
                  <a:cubicBezTo>
                    <a:pt x="987" y="95"/>
                    <a:pt x="980" y="57"/>
                    <a:pt x="971" y="79"/>
                  </a:cubicBezTo>
                  <a:cubicBezTo>
                    <a:pt x="962" y="102"/>
                    <a:pt x="935" y="109"/>
                    <a:pt x="931" y="98"/>
                  </a:cubicBezTo>
                  <a:cubicBezTo>
                    <a:pt x="926" y="86"/>
                    <a:pt x="917" y="93"/>
                    <a:pt x="908" y="95"/>
                  </a:cubicBezTo>
                  <a:cubicBezTo>
                    <a:pt x="899" y="98"/>
                    <a:pt x="883" y="75"/>
                    <a:pt x="883" y="75"/>
                  </a:cubicBezTo>
                  <a:cubicBezTo>
                    <a:pt x="883" y="75"/>
                    <a:pt x="838" y="68"/>
                    <a:pt x="822" y="77"/>
                  </a:cubicBezTo>
                  <a:cubicBezTo>
                    <a:pt x="806" y="86"/>
                    <a:pt x="794" y="73"/>
                    <a:pt x="788" y="59"/>
                  </a:cubicBezTo>
                  <a:cubicBezTo>
                    <a:pt x="781" y="45"/>
                    <a:pt x="788" y="2"/>
                    <a:pt x="774" y="32"/>
                  </a:cubicBezTo>
                  <a:cubicBezTo>
                    <a:pt x="760" y="61"/>
                    <a:pt x="783" y="68"/>
                    <a:pt x="765" y="73"/>
                  </a:cubicBezTo>
                  <a:cubicBezTo>
                    <a:pt x="747" y="77"/>
                    <a:pt x="733" y="57"/>
                    <a:pt x="722" y="59"/>
                  </a:cubicBezTo>
                  <a:cubicBezTo>
                    <a:pt x="710" y="61"/>
                    <a:pt x="697" y="50"/>
                    <a:pt x="688" y="52"/>
                  </a:cubicBezTo>
                  <a:cubicBezTo>
                    <a:pt x="679" y="54"/>
                    <a:pt x="674" y="39"/>
                    <a:pt x="674" y="39"/>
                  </a:cubicBezTo>
                  <a:cubicBezTo>
                    <a:pt x="674" y="39"/>
                    <a:pt x="645" y="18"/>
                    <a:pt x="633" y="18"/>
                  </a:cubicBezTo>
                  <a:cubicBezTo>
                    <a:pt x="622" y="18"/>
                    <a:pt x="606" y="0"/>
                    <a:pt x="613" y="18"/>
                  </a:cubicBezTo>
                  <a:cubicBezTo>
                    <a:pt x="620" y="36"/>
                    <a:pt x="647" y="43"/>
                    <a:pt x="629" y="57"/>
                  </a:cubicBezTo>
                  <a:cubicBezTo>
                    <a:pt x="611" y="70"/>
                    <a:pt x="588" y="45"/>
                    <a:pt x="579" y="54"/>
                  </a:cubicBezTo>
                  <a:cubicBezTo>
                    <a:pt x="570" y="63"/>
                    <a:pt x="549" y="66"/>
                    <a:pt x="545" y="57"/>
                  </a:cubicBezTo>
                  <a:cubicBezTo>
                    <a:pt x="540" y="48"/>
                    <a:pt x="565" y="27"/>
                    <a:pt x="549" y="23"/>
                  </a:cubicBezTo>
                  <a:cubicBezTo>
                    <a:pt x="533" y="18"/>
                    <a:pt x="520" y="18"/>
                    <a:pt x="518" y="29"/>
                  </a:cubicBezTo>
                  <a:cubicBezTo>
                    <a:pt x="515" y="41"/>
                    <a:pt x="488" y="61"/>
                    <a:pt x="488" y="61"/>
                  </a:cubicBezTo>
                  <a:close/>
                </a:path>
              </a:pathLst>
            </a:custGeom>
            <a:solidFill>
              <a:srgbClr val="DDDDDD">
                <a:alpha val="30000"/>
              </a:srgbClr>
            </a:solidFill>
            <a:ln w="3175" cap="rnd">
              <a:noFill/>
              <a:prstDash val="solid"/>
              <a:round/>
              <a:headEnd/>
              <a:tailEnd/>
            </a:ln>
          </p:spPr>
          <p:txBody>
            <a:bodyPr/>
            <a:lstStyle/>
            <a:p>
              <a:endParaRPr lang="en-US"/>
            </a:p>
          </p:txBody>
        </p:sp>
        <p:sp>
          <p:nvSpPr>
            <p:cNvPr id="369" name="Freeform 473"/>
            <p:cNvSpPr>
              <a:spLocks/>
            </p:cNvSpPr>
            <p:nvPr/>
          </p:nvSpPr>
          <p:spPr bwMode="auto">
            <a:xfrm>
              <a:off x="7861300" y="5653088"/>
              <a:ext cx="4763" cy="4762"/>
            </a:xfrm>
            <a:custGeom>
              <a:avLst/>
              <a:gdLst>
                <a:gd name="T0" fmla="*/ 1 w 5"/>
                <a:gd name="T1" fmla="*/ 0 h 7"/>
                <a:gd name="T2" fmla="*/ 1 w 5"/>
                <a:gd name="T3" fmla="*/ 0 h 7"/>
                <a:gd name="T4" fmla="*/ 0 w 5"/>
                <a:gd name="T5" fmla="*/ 0 h 7"/>
                <a:gd name="T6" fmla="*/ 1 w 5"/>
                <a:gd name="T7" fmla="*/ 0 h 7"/>
                <a:gd name="T8" fmla="*/ 1 w 5"/>
                <a:gd name="T9" fmla="*/ 0 h 7"/>
                <a:gd name="T10" fmla="*/ 1 w 5"/>
                <a:gd name="T11" fmla="*/ 0 h 7"/>
                <a:gd name="T12" fmla="*/ 1 w 5"/>
                <a:gd name="T13" fmla="*/ 0 h 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 h="7">
                  <a:moveTo>
                    <a:pt x="5" y="1"/>
                  </a:moveTo>
                  <a:cubicBezTo>
                    <a:pt x="4" y="0"/>
                    <a:pt x="3" y="1"/>
                    <a:pt x="2" y="1"/>
                  </a:cubicBezTo>
                  <a:cubicBezTo>
                    <a:pt x="1" y="2"/>
                    <a:pt x="0" y="0"/>
                    <a:pt x="0" y="3"/>
                  </a:cubicBezTo>
                  <a:cubicBezTo>
                    <a:pt x="0" y="7"/>
                    <a:pt x="0" y="7"/>
                    <a:pt x="2" y="7"/>
                  </a:cubicBezTo>
                  <a:cubicBezTo>
                    <a:pt x="3" y="7"/>
                    <a:pt x="4" y="4"/>
                    <a:pt x="4" y="4"/>
                  </a:cubicBezTo>
                  <a:cubicBezTo>
                    <a:pt x="4" y="4"/>
                    <a:pt x="5" y="3"/>
                    <a:pt x="5" y="2"/>
                  </a:cubicBezTo>
                  <a:cubicBezTo>
                    <a:pt x="5" y="2"/>
                    <a:pt x="5" y="1"/>
                    <a:pt x="5" y="1"/>
                  </a:cubicBezTo>
                  <a:close/>
                </a:path>
              </a:pathLst>
            </a:custGeom>
            <a:solidFill>
              <a:srgbClr val="DDDDDD">
                <a:alpha val="30000"/>
              </a:srgbClr>
            </a:solidFill>
            <a:ln w="3175" cap="rnd">
              <a:noFill/>
              <a:prstDash val="solid"/>
              <a:round/>
              <a:headEnd/>
              <a:tailEnd/>
            </a:ln>
          </p:spPr>
          <p:txBody>
            <a:bodyPr/>
            <a:lstStyle/>
            <a:p>
              <a:endParaRPr lang="en-US"/>
            </a:p>
          </p:txBody>
        </p:sp>
        <p:sp>
          <p:nvSpPr>
            <p:cNvPr id="370" name="Freeform 474"/>
            <p:cNvSpPr>
              <a:spLocks/>
            </p:cNvSpPr>
            <p:nvPr/>
          </p:nvSpPr>
          <p:spPr bwMode="auto">
            <a:xfrm>
              <a:off x="7866063" y="5662613"/>
              <a:ext cx="7938" cy="6350"/>
            </a:xfrm>
            <a:custGeom>
              <a:avLst/>
              <a:gdLst>
                <a:gd name="T0" fmla="*/ 1 w 9"/>
                <a:gd name="T1" fmla="*/ 1 h 7"/>
                <a:gd name="T2" fmla="*/ 1 w 9"/>
                <a:gd name="T3" fmla="*/ 1 h 7"/>
                <a:gd name="T4" fmla="*/ 1 w 9"/>
                <a:gd name="T5" fmla="*/ 1 h 7"/>
                <a:gd name="T6" fmla="*/ 1 w 9"/>
                <a:gd name="T7" fmla="*/ 1 h 7"/>
                <a:gd name="T8" fmla="*/ 1 w 9"/>
                <a:gd name="T9" fmla="*/ 1 h 7"/>
                <a:gd name="T10" fmla="*/ 1 w 9"/>
                <a:gd name="T11" fmla="*/ 1 h 7"/>
                <a:gd name="T12" fmla="*/ 1 w 9"/>
                <a:gd name="T13" fmla="*/ 1 h 7"/>
                <a:gd name="T14" fmla="*/ 1 w 9"/>
                <a:gd name="T15" fmla="*/ 0 h 7"/>
                <a:gd name="T16" fmla="*/ 1 w 9"/>
                <a:gd name="T17" fmla="*/ 1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 h="7">
                  <a:moveTo>
                    <a:pt x="4" y="1"/>
                  </a:moveTo>
                  <a:cubicBezTo>
                    <a:pt x="3" y="0"/>
                    <a:pt x="0" y="0"/>
                    <a:pt x="1" y="1"/>
                  </a:cubicBezTo>
                  <a:cubicBezTo>
                    <a:pt x="2" y="3"/>
                    <a:pt x="2" y="4"/>
                    <a:pt x="3" y="4"/>
                  </a:cubicBezTo>
                  <a:cubicBezTo>
                    <a:pt x="4" y="5"/>
                    <a:pt x="5" y="4"/>
                    <a:pt x="5" y="5"/>
                  </a:cubicBezTo>
                  <a:cubicBezTo>
                    <a:pt x="5" y="6"/>
                    <a:pt x="4" y="7"/>
                    <a:pt x="5" y="7"/>
                  </a:cubicBezTo>
                  <a:cubicBezTo>
                    <a:pt x="6" y="7"/>
                    <a:pt x="7" y="6"/>
                    <a:pt x="7" y="5"/>
                  </a:cubicBezTo>
                  <a:cubicBezTo>
                    <a:pt x="8" y="5"/>
                    <a:pt x="9" y="1"/>
                    <a:pt x="9" y="1"/>
                  </a:cubicBezTo>
                  <a:cubicBezTo>
                    <a:pt x="9" y="1"/>
                    <a:pt x="8" y="0"/>
                    <a:pt x="8" y="0"/>
                  </a:cubicBezTo>
                  <a:cubicBezTo>
                    <a:pt x="7" y="0"/>
                    <a:pt x="4" y="1"/>
                    <a:pt x="4" y="1"/>
                  </a:cubicBezTo>
                  <a:close/>
                </a:path>
              </a:pathLst>
            </a:custGeom>
            <a:solidFill>
              <a:srgbClr val="DDDDDD">
                <a:alpha val="30000"/>
              </a:srgbClr>
            </a:solidFill>
            <a:ln w="3175" cap="rnd">
              <a:noFill/>
              <a:prstDash val="solid"/>
              <a:round/>
              <a:headEnd/>
              <a:tailEnd/>
            </a:ln>
          </p:spPr>
          <p:txBody>
            <a:bodyPr/>
            <a:lstStyle/>
            <a:p>
              <a:endParaRPr lang="en-US"/>
            </a:p>
          </p:txBody>
        </p:sp>
        <p:sp>
          <p:nvSpPr>
            <p:cNvPr id="371" name="Freeform 475"/>
            <p:cNvSpPr>
              <a:spLocks/>
            </p:cNvSpPr>
            <p:nvPr/>
          </p:nvSpPr>
          <p:spPr bwMode="auto">
            <a:xfrm>
              <a:off x="7910513" y="5487988"/>
              <a:ext cx="7938" cy="9525"/>
            </a:xfrm>
            <a:custGeom>
              <a:avLst/>
              <a:gdLst>
                <a:gd name="T0" fmla="*/ 1 w 9"/>
                <a:gd name="T1" fmla="*/ 0 h 11"/>
                <a:gd name="T2" fmla="*/ 1 w 9"/>
                <a:gd name="T3" fmla="*/ 1 h 11"/>
                <a:gd name="T4" fmla="*/ 1 w 9"/>
                <a:gd name="T5" fmla="*/ 1 h 11"/>
                <a:gd name="T6" fmla="*/ 1 w 9"/>
                <a:gd name="T7" fmla="*/ 1 h 11"/>
                <a:gd name="T8" fmla="*/ 1 w 9"/>
                <a:gd name="T9" fmla="*/ 1 h 11"/>
                <a:gd name="T10" fmla="*/ 1 w 9"/>
                <a:gd name="T11" fmla="*/ 1 h 11"/>
                <a:gd name="T12" fmla="*/ 1 w 9"/>
                <a:gd name="T13" fmla="*/ 1 h 11"/>
                <a:gd name="T14" fmla="*/ 1 w 9"/>
                <a:gd name="T15" fmla="*/ 1 h 11"/>
                <a:gd name="T16" fmla="*/ 1 w 9"/>
                <a:gd name="T17" fmla="*/ 0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 h="11">
                  <a:moveTo>
                    <a:pt x="4" y="0"/>
                  </a:moveTo>
                  <a:cubicBezTo>
                    <a:pt x="3" y="0"/>
                    <a:pt x="3" y="2"/>
                    <a:pt x="3" y="3"/>
                  </a:cubicBezTo>
                  <a:cubicBezTo>
                    <a:pt x="3" y="4"/>
                    <a:pt x="0" y="3"/>
                    <a:pt x="1" y="5"/>
                  </a:cubicBezTo>
                  <a:cubicBezTo>
                    <a:pt x="2" y="7"/>
                    <a:pt x="5" y="8"/>
                    <a:pt x="6" y="9"/>
                  </a:cubicBezTo>
                  <a:cubicBezTo>
                    <a:pt x="7" y="10"/>
                    <a:pt x="6" y="11"/>
                    <a:pt x="8" y="11"/>
                  </a:cubicBezTo>
                  <a:cubicBezTo>
                    <a:pt x="9" y="11"/>
                    <a:pt x="8" y="9"/>
                    <a:pt x="8" y="7"/>
                  </a:cubicBezTo>
                  <a:cubicBezTo>
                    <a:pt x="8" y="5"/>
                    <a:pt x="8" y="4"/>
                    <a:pt x="8" y="3"/>
                  </a:cubicBezTo>
                  <a:cubicBezTo>
                    <a:pt x="8" y="3"/>
                    <a:pt x="5" y="0"/>
                    <a:pt x="5" y="1"/>
                  </a:cubicBezTo>
                  <a:cubicBezTo>
                    <a:pt x="5" y="1"/>
                    <a:pt x="4" y="0"/>
                    <a:pt x="4" y="0"/>
                  </a:cubicBezTo>
                  <a:close/>
                </a:path>
              </a:pathLst>
            </a:custGeom>
            <a:solidFill>
              <a:srgbClr val="DDDDDD">
                <a:alpha val="30000"/>
              </a:srgbClr>
            </a:solidFill>
            <a:ln w="3175" cap="rnd">
              <a:noFill/>
              <a:prstDash val="solid"/>
              <a:round/>
              <a:headEnd/>
              <a:tailEnd/>
            </a:ln>
          </p:spPr>
          <p:txBody>
            <a:bodyPr/>
            <a:lstStyle/>
            <a:p>
              <a:endParaRPr lang="en-US"/>
            </a:p>
          </p:txBody>
        </p:sp>
        <p:sp>
          <p:nvSpPr>
            <p:cNvPr id="372" name="Freeform 476"/>
            <p:cNvSpPr>
              <a:spLocks/>
            </p:cNvSpPr>
            <p:nvPr/>
          </p:nvSpPr>
          <p:spPr bwMode="auto">
            <a:xfrm>
              <a:off x="7900988" y="5511800"/>
              <a:ext cx="7938" cy="3175"/>
            </a:xfrm>
            <a:custGeom>
              <a:avLst/>
              <a:gdLst>
                <a:gd name="T0" fmla="*/ 1 w 9"/>
                <a:gd name="T1" fmla="*/ 1 h 4"/>
                <a:gd name="T2" fmla="*/ 1 w 9"/>
                <a:gd name="T3" fmla="*/ 1 h 4"/>
                <a:gd name="T4" fmla="*/ 1 w 9"/>
                <a:gd name="T5" fmla="*/ 1 h 4"/>
                <a:gd name="T6" fmla="*/ 1 w 9"/>
                <a:gd name="T7" fmla="*/ 0 h 4"/>
                <a:gd name="T8" fmla="*/ 1 w 9"/>
                <a:gd name="T9" fmla="*/ 1 h 4"/>
                <a:gd name="T10" fmla="*/ 1 w 9"/>
                <a:gd name="T11" fmla="*/ 1 h 4"/>
                <a:gd name="T12" fmla="*/ 1 w 9"/>
                <a:gd name="T13" fmla="*/ 1 h 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4">
                  <a:moveTo>
                    <a:pt x="1" y="1"/>
                  </a:moveTo>
                  <a:cubicBezTo>
                    <a:pt x="0" y="2"/>
                    <a:pt x="1" y="3"/>
                    <a:pt x="3" y="4"/>
                  </a:cubicBezTo>
                  <a:cubicBezTo>
                    <a:pt x="4" y="4"/>
                    <a:pt x="5" y="4"/>
                    <a:pt x="6" y="3"/>
                  </a:cubicBezTo>
                  <a:cubicBezTo>
                    <a:pt x="7" y="2"/>
                    <a:pt x="9" y="1"/>
                    <a:pt x="8" y="0"/>
                  </a:cubicBezTo>
                  <a:cubicBezTo>
                    <a:pt x="8" y="0"/>
                    <a:pt x="6" y="1"/>
                    <a:pt x="5" y="1"/>
                  </a:cubicBezTo>
                  <a:cubicBezTo>
                    <a:pt x="4" y="1"/>
                    <a:pt x="3" y="3"/>
                    <a:pt x="3" y="2"/>
                  </a:cubicBezTo>
                  <a:cubicBezTo>
                    <a:pt x="3" y="1"/>
                    <a:pt x="2" y="1"/>
                    <a:pt x="1" y="1"/>
                  </a:cubicBezTo>
                  <a:close/>
                </a:path>
              </a:pathLst>
            </a:custGeom>
            <a:solidFill>
              <a:srgbClr val="DDDDDD">
                <a:alpha val="30000"/>
              </a:srgbClr>
            </a:solidFill>
            <a:ln w="3175" cap="rnd">
              <a:noFill/>
              <a:prstDash val="solid"/>
              <a:round/>
              <a:headEnd/>
              <a:tailEnd/>
            </a:ln>
          </p:spPr>
          <p:txBody>
            <a:bodyPr/>
            <a:lstStyle/>
            <a:p>
              <a:endParaRPr lang="en-US"/>
            </a:p>
          </p:txBody>
        </p:sp>
        <p:sp>
          <p:nvSpPr>
            <p:cNvPr id="373" name="Freeform 477"/>
            <p:cNvSpPr>
              <a:spLocks noEditPoints="1"/>
            </p:cNvSpPr>
            <p:nvPr/>
          </p:nvSpPr>
          <p:spPr bwMode="auto">
            <a:xfrm>
              <a:off x="7672388" y="5643563"/>
              <a:ext cx="203200" cy="220662"/>
            </a:xfrm>
            <a:custGeom>
              <a:avLst/>
              <a:gdLst>
                <a:gd name="T0" fmla="*/ 2 w 230"/>
                <a:gd name="T1" fmla="*/ 1 h 250"/>
                <a:gd name="T2" fmla="*/ 2 w 230"/>
                <a:gd name="T3" fmla="*/ 1 h 250"/>
                <a:gd name="T4" fmla="*/ 2 w 230"/>
                <a:gd name="T5" fmla="*/ 1 h 250"/>
                <a:gd name="T6" fmla="*/ 2 w 230"/>
                <a:gd name="T7" fmla="*/ 1 h 250"/>
                <a:gd name="T8" fmla="*/ 2 w 230"/>
                <a:gd name="T9" fmla="*/ 1 h 250"/>
                <a:gd name="T10" fmla="*/ 2 w 230"/>
                <a:gd name="T11" fmla="*/ 1 h 250"/>
                <a:gd name="T12" fmla="*/ 2 w 230"/>
                <a:gd name="T13" fmla="*/ 1 h 250"/>
                <a:gd name="T14" fmla="*/ 1 w 230"/>
                <a:gd name="T15" fmla="*/ 1 h 250"/>
                <a:gd name="T16" fmla="*/ 1 w 230"/>
                <a:gd name="T17" fmla="*/ 1 h 250"/>
                <a:gd name="T18" fmla="*/ 1 w 230"/>
                <a:gd name="T19" fmla="*/ 1 h 250"/>
                <a:gd name="T20" fmla="*/ 1 w 230"/>
                <a:gd name="T21" fmla="*/ 1 h 250"/>
                <a:gd name="T22" fmla="*/ 1 w 230"/>
                <a:gd name="T23" fmla="*/ 1 h 250"/>
                <a:gd name="T24" fmla="*/ 1 w 230"/>
                <a:gd name="T25" fmla="*/ 1 h 250"/>
                <a:gd name="T26" fmla="*/ 1 w 230"/>
                <a:gd name="T27" fmla="*/ 1 h 250"/>
                <a:gd name="T28" fmla="*/ 1 w 230"/>
                <a:gd name="T29" fmla="*/ 2 h 250"/>
                <a:gd name="T30" fmla="*/ 1 w 230"/>
                <a:gd name="T31" fmla="*/ 2 h 250"/>
                <a:gd name="T32" fmla="*/ 1 w 230"/>
                <a:gd name="T33" fmla="*/ 2 h 250"/>
                <a:gd name="T34" fmla="*/ 1 w 230"/>
                <a:gd name="T35" fmla="*/ 2 h 250"/>
                <a:gd name="T36" fmla="*/ 1 w 230"/>
                <a:gd name="T37" fmla="*/ 2 h 250"/>
                <a:gd name="T38" fmla="*/ 1 w 230"/>
                <a:gd name="T39" fmla="*/ 2 h 250"/>
                <a:gd name="T40" fmla="*/ 1 w 230"/>
                <a:gd name="T41" fmla="*/ 2 h 250"/>
                <a:gd name="T42" fmla="*/ 1 w 230"/>
                <a:gd name="T43" fmla="*/ 2 h 250"/>
                <a:gd name="T44" fmla="*/ 1 w 230"/>
                <a:gd name="T45" fmla="*/ 2 h 250"/>
                <a:gd name="T46" fmla="*/ 1 w 230"/>
                <a:gd name="T47" fmla="*/ 2 h 250"/>
                <a:gd name="T48" fmla="*/ 1 w 230"/>
                <a:gd name="T49" fmla="*/ 2 h 250"/>
                <a:gd name="T50" fmla="*/ 1 w 230"/>
                <a:gd name="T51" fmla="*/ 2 h 250"/>
                <a:gd name="T52" fmla="*/ 1 w 230"/>
                <a:gd name="T53" fmla="*/ 2 h 250"/>
                <a:gd name="T54" fmla="*/ 1 w 230"/>
                <a:gd name="T55" fmla="*/ 2 h 250"/>
                <a:gd name="T56" fmla="*/ 1 w 230"/>
                <a:gd name="T57" fmla="*/ 2 h 250"/>
                <a:gd name="T58" fmla="*/ 1 w 230"/>
                <a:gd name="T59" fmla="*/ 2 h 250"/>
                <a:gd name="T60" fmla="*/ 1 w 230"/>
                <a:gd name="T61" fmla="*/ 2 h 250"/>
                <a:gd name="T62" fmla="*/ 1 w 230"/>
                <a:gd name="T63" fmla="*/ 2 h 250"/>
                <a:gd name="T64" fmla="*/ 1 w 230"/>
                <a:gd name="T65" fmla="*/ 2 h 250"/>
                <a:gd name="T66" fmla="*/ 1 w 230"/>
                <a:gd name="T67" fmla="*/ 2 h 250"/>
                <a:gd name="T68" fmla="*/ 1 w 230"/>
                <a:gd name="T69" fmla="*/ 1 h 250"/>
                <a:gd name="T70" fmla="*/ 2 w 230"/>
                <a:gd name="T71" fmla="*/ 1 h 250"/>
                <a:gd name="T72" fmla="*/ 2 w 230"/>
                <a:gd name="T73" fmla="*/ 1 h 250"/>
                <a:gd name="T74" fmla="*/ 2 w 230"/>
                <a:gd name="T75" fmla="*/ 1 h 250"/>
                <a:gd name="T76" fmla="*/ 2 w 230"/>
                <a:gd name="T77" fmla="*/ 1 h 250"/>
                <a:gd name="T78" fmla="*/ 2 w 230"/>
                <a:gd name="T79" fmla="*/ 1 h 250"/>
                <a:gd name="T80" fmla="*/ 2 w 230"/>
                <a:gd name="T81" fmla="*/ 1 h 250"/>
                <a:gd name="T82" fmla="*/ 2 w 230"/>
                <a:gd name="T83" fmla="*/ 1 h 250"/>
                <a:gd name="T84" fmla="*/ 2 w 230"/>
                <a:gd name="T85" fmla="*/ 1 h 250"/>
                <a:gd name="T86" fmla="*/ 2 w 230"/>
                <a:gd name="T87" fmla="*/ 1 h 250"/>
                <a:gd name="T88" fmla="*/ 2 w 230"/>
                <a:gd name="T89" fmla="*/ 1 h 250"/>
                <a:gd name="T90" fmla="*/ 1 w 230"/>
                <a:gd name="T91" fmla="*/ 2 h 250"/>
                <a:gd name="T92" fmla="*/ 1 w 230"/>
                <a:gd name="T93" fmla="*/ 2 h 250"/>
                <a:gd name="T94" fmla="*/ 1 w 230"/>
                <a:gd name="T95" fmla="*/ 2 h 250"/>
                <a:gd name="T96" fmla="*/ 1 w 230"/>
                <a:gd name="T97" fmla="*/ 2 h 250"/>
                <a:gd name="T98" fmla="*/ 1 w 230"/>
                <a:gd name="T99" fmla="*/ 2 h 250"/>
                <a:gd name="T100" fmla="*/ 1 w 230"/>
                <a:gd name="T101" fmla="*/ 2 h 250"/>
                <a:gd name="T102" fmla="*/ 1 w 230"/>
                <a:gd name="T103" fmla="*/ 2 h 250"/>
                <a:gd name="T104" fmla="*/ 1 w 230"/>
                <a:gd name="T105" fmla="*/ 2 h 250"/>
                <a:gd name="T106" fmla="*/ 1 w 230"/>
                <a:gd name="T107" fmla="*/ 2 h 250"/>
                <a:gd name="T108" fmla="*/ 1 w 230"/>
                <a:gd name="T109" fmla="*/ 2 h 250"/>
                <a:gd name="T110" fmla="*/ 1 w 230"/>
                <a:gd name="T111" fmla="*/ 2 h 250"/>
                <a:gd name="T112" fmla="*/ 1 w 230"/>
                <a:gd name="T113" fmla="*/ 1 h 250"/>
                <a:gd name="T114" fmla="*/ 1 w 230"/>
                <a:gd name="T115" fmla="*/ 1 h 25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30" h="250">
                  <a:moveTo>
                    <a:pt x="227" y="31"/>
                  </a:moveTo>
                  <a:cubicBezTo>
                    <a:pt x="226" y="30"/>
                    <a:pt x="225" y="32"/>
                    <a:pt x="223" y="31"/>
                  </a:cubicBezTo>
                  <a:cubicBezTo>
                    <a:pt x="222" y="31"/>
                    <a:pt x="221" y="32"/>
                    <a:pt x="220" y="31"/>
                  </a:cubicBezTo>
                  <a:cubicBezTo>
                    <a:pt x="219" y="31"/>
                    <a:pt x="222" y="29"/>
                    <a:pt x="222" y="28"/>
                  </a:cubicBezTo>
                  <a:cubicBezTo>
                    <a:pt x="223" y="27"/>
                    <a:pt x="220" y="28"/>
                    <a:pt x="219" y="29"/>
                  </a:cubicBezTo>
                  <a:cubicBezTo>
                    <a:pt x="217" y="29"/>
                    <a:pt x="218" y="30"/>
                    <a:pt x="216" y="31"/>
                  </a:cubicBezTo>
                  <a:cubicBezTo>
                    <a:pt x="215" y="32"/>
                    <a:pt x="214" y="32"/>
                    <a:pt x="213" y="32"/>
                  </a:cubicBezTo>
                  <a:cubicBezTo>
                    <a:pt x="211" y="31"/>
                    <a:pt x="213" y="31"/>
                    <a:pt x="214" y="29"/>
                  </a:cubicBezTo>
                  <a:cubicBezTo>
                    <a:pt x="216" y="28"/>
                    <a:pt x="215" y="29"/>
                    <a:pt x="215" y="27"/>
                  </a:cubicBezTo>
                  <a:cubicBezTo>
                    <a:pt x="215" y="26"/>
                    <a:pt x="216" y="26"/>
                    <a:pt x="215" y="24"/>
                  </a:cubicBezTo>
                  <a:cubicBezTo>
                    <a:pt x="215" y="23"/>
                    <a:pt x="214" y="26"/>
                    <a:pt x="212" y="25"/>
                  </a:cubicBezTo>
                  <a:cubicBezTo>
                    <a:pt x="210" y="24"/>
                    <a:pt x="212" y="23"/>
                    <a:pt x="215" y="22"/>
                  </a:cubicBezTo>
                  <a:cubicBezTo>
                    <a:pt x="216" y="21"/>
                    <a:pt x="215" y="18"/>
                    <a:pt x="213" y="20"/>
                  </a:cubicBezTo>
                  <a:cubicBezTo>
                    <a:pt x="211" y="21"/>
                    <a:pt x="212" y="20"/>
                    <a:pt x="211" y="21"/>
                  </a:cubicBezTo>
                  <a:cubicBezTo>
                    <a:pt x="209" y="22"/>
                    <a:pt x="210" y="23"/>
                    <a:pt x="209" y="24"/>
                  </a:cubicBezTo>
                  <a:cubicBezTo>
                    <a:pt x="208" y="26"/>
                    <a:pt x="208" y="23"/>
                    <a:pt x="207" y="23"/>
                  </a:cubicBezTo>
                  <a:cubicBezTo>
                    <a:pt x="206" y="24"/>
                    <a:pt x="204" y="24"/>
                    <a:pt x="204" y="27"/>
                  </a:cubicBezTo>
                  <a:cubicBezTo>
                    <a:pt x="204" y="29"/>
                    <a:pt x="204" y="29"/>
                    <a:pt x="202" y="27"/>
                  </a:cubicBezTo>
                  <a:cubicBezTo>
                    <a:pt x="199" y="26"/>
                    <a:pt x="200" y="27"/>
                    <a:pt x="198" y="29"/>
                  </a:cubicBezTo>
                  <a:cubicBezTo>
                    <a:pt x="197" y="31"/>
                    <a:pt x="197" y="30"/>
                    <a:pt x="195" y="32"/>
                  </a:cubicBezTo>
                  <a:cubicBezTo>
                    <a:pt x="194" y="34"/>
                    <a:pt x="194" y="33"/>
                    <a:pt x="194" y="31"/>
                  </a:cubicBezTo>
                  <a:cubicBezTo>
                    <a:pt x="194" y="29"/>
                    <a:pt x="191" y="28"/>
                    <a:pt x="189" y="27"/>
                  </a:cubicBezTo>
                  <a:cubicBezTo>
                    <a:pt x="187" y="25"/>
                    <a:pt x="189" y="22"/>
                    <a:pt x="191" y="19"/>
                  </a:cubicBezTo>
                  <a:cubicBezTo>
                    <a:pt x="193" y="17"/>
                    <a:pt x="191" y="16"/>
                    <a:pt x="190" y="15"/>
                  </a:cubicBezTo>
                  <a:cubicBezTo>
                    <a:pt x="189" y="15"/>
                    <a:pt x="190" y="12"/>
                    <a:pt x="189" y="12"/>
                  </a:cubicBezTo>
                  <a:cubicBezTo>
                    <a:pt x="188" y="11"/>
                    <a:pt x="187" y="12"/>
                    <a:pt x="186" y="13"/>
                  </a:cubicBezTo>
                  <a:cubicBezTo>
                    <a:pt x="184" y="14"/>
                    <a:pt x="182" y="11"/>
                    <a:pt x="180" y="9"/>
                  </a:cubicBezTo>
                  <a:cubicBezTo>
                    <a:pt x="178" y="8"/>
                    <a:pt x="179" y="6"/>
                    <a:pt x="180" y="4"/>
                  </a:cubicBezTo>
                  <a:cubicBezTo>
                    <a:pt x="180" y="2"/>
                    <a:pt x="180" y="2"/>
                    <a:pt x="184" y="1"/>
                  </a:cubicBezTo>
                  <a:cubicBezTo>
                    <a:pt x="187" y="1"/>
                    <a:pt x="188" y="2"/>
                    <a:pt x="187" y="1"/>
                  </a:cubicBezTo>
                  <a:cubicBezTo>
                    <a:pt x="186" y="0"/>
                    <a:pt x="183" y="0"/>
                    <a:pt x="180" y="0"/>
                  </a:cubicBezTo>
                  <a:cubicBezTo>
                    <a:pt x="177" y="0"/>
                    <a:pt x="177" y="0"/>
                    <a:pt x="177" y="2"/>
                  </a:cubicBezTo>
                  <a:cubicBezTo>
                    <a:pt x="177" y="4"/>
                    <a:pt x="177" y="5"/>
                    <a:pt x="175" y="4"/>
                  </a:cubicBezTo>
                  <a:cubicBezTo>
                    <a:pt x="172" y="3"/>
                    <a:pt x="172" y="6"/>
                    <a:pt x="168" y="9"/>
                  </a:cubicBezTo>
                  <a:cubicBezTo>
                    <a:pt x="164" y="12"/>
                    <a:pt x="164" y="13"/>
                    <a:pt x="162" y="15"/>
                  </a:cubicBezTo>
                  <a:cubicBezTo>
                    <a:pt x="160" y="17"/>
                    <a:pt x="161" y="18"/>
                    <a:pt x="162" y="20"/>
                  </a:cubicBezTo>
                  <a:cubicBezTo>
                    <a:pt x="162" y="20"/>
                    <a:pt x="162" y="23"/>
                    <a:pt x="162" y="24"/>
                  </a:cubicBezTo>
                  <a:cubicBezTo>
                    <a:pt x="161" y="26"/>
                    <a:pt x="161" y="27"/>
                    <a:pt x="162" y="29"/>
                  </a:cubicBezTo>
                  <a:cubicBezTo>
                    <a:pt x="163" y="31"/>
                    <a:pt x="162" y="33"/>
                    <a:pt x="161" y="35"/>
                  </a:cubicBezTo>
                  <a:cubicBezTo>
                    <a:pt x="160" y="37"/>
                    <a:pt x="158" y="37"/>
                    <a:pt x="156" y="41"/>
                  </a:cubicBezTo>
                  <a:cubicBezTo>
                    <a:pt x="155" y="44"/>
                    <a:pt x="153" y="46"/>
                    <a:pt x="150" y="49"/>
                  </a:cubicBezTo>
                  <a:cubicBezTo>
                    <a:pt x="146" y="51"/>
                    <a:pt x="144" y="48"/>
                    <a:pt x="143" y="49"/>
                  </a:cubicBezTo>
                  <a:cubicBezTo>
                    <a:pt x="141" y="49"/>
                    <a:pt x="142" y="50"/>
                    <a:pt x="142" y="51"/>
                  </a:cubicBezTo>
                  <a:cubicBezTo>
                    <a:pt x="143" y="53"/>
                    <a:pt x="142" y="54"/>
                    <a:pt x="140" y="55"/>
                  </a:cubicBezTo>
                  <a:cubicBezTo>
                    <a:pt x="139" y="55"/>
                    <a:pt x="140" y="58"/>
                    <a:pt x="139" y="63"/>
                  </a:cubicBezTo>
                  <a:cubicBezTo>
                    <a:pt x="137" y="67"/>
                    <a:pt x="138" y="67"/>
                    <a:pt x="138" y="70"/>
                  </a:cubicBezTo>
                  <a:cubicBezTo>
                    <a:pt x="138" y="74"/>
                    <a:pt x="133" y="80"/>
                    <a:pt x="132" y="83"/>
                  </a:cubicBezTo>
                  <a:cubicBezTo>
                    <a:pt x="130" y="85"/>
                    <a:pt x="130" y="86"/>
                    <a:pt x="126" y="91"/>
                  </a:cubicBezTo>
                  <a:cubicBezTo>
                    <a:pt x="122" y="96"/>
                    <a:pt x="121" y="96"/>
                    <a:pt x="118" y="98"/>
                  </a:cubicBezTo>
                  <a:cubicBezTo>
                    <a:pt x="114" y="100"/>
                    <a:pt x="113" y="101"/>
                    <a:pt x="111" y="102"/>
                  </a:cubicBezTo>
                  <a:cubicBezTo>
                    <a:pt x="109" y="104"/>
                    <a:pt x="109" y="105"/>
                    <a:pt x="106" y="104"/>
                  </a:cubicBezTo>
                  <a:cubicBezTo>
                    <a:pt x="104" y="104"/>
                    <a:pt x="106" y="106"/>
                    <a:pt x="105" y="108"/>
                  </a:cubicBezTo>
                  <a:cubicBezTo>
                    <a:pt x="105" y="109"/>
                    <a:pt x="103" y="110"/>
                    <a:pt x="101" y="112"/>
                  </a:cubicBezTo>
                  <a:cubicBezTo>
                    <a:pt x="99" y="114"/>
                    <a:pt x="99" y="115"/>
                    <a:pt x="96" y="116"/>
                  </a:cubicBezTo>
                  <a:cubicBezTo>
                    <a:pt x="93" y="116"/>
                    <a:pt x="93" y="116"/>
                    <a:pt x="92" y="120"/>
                  </a:cubicBezTo>
                  <a:cubicBezTo>
                    <a:pt x="90" y="123"/>
                    <a:pt x="84" y="127"/>
                    <a:pt x="81" y="127"/>
                  </a:cubicBezTo>
                  <a:cubicBezTo>
                    <a:pt x="78" y="127"/>
                    <a:pt x="72" y="135"/>
                    <a:pt x="72" y="135"/>
                  </a:cubicBezTo>
                  <a:cubicBezTo>
                    <a:pt x="72" y="135"/>
                    <a:pt x="70" y="137"/>
                    <a:pt x="69" y="137"/>
                  </a:cubicBezTo>
                  <a:cubicBezTo>
                    <a:pt x="69" y="138"/>
                    <a:pt x="67" y="139"/>
                    <a:pt x="66" y="140"/>
                  </a:cubicBezTo>
                  <a:cubicBezTo>
                    <a:pt x="64" y="141"/>
                    <a:pt x="64" y="141"/>
                    <a:pt x="61" y="141"/>
                  </a:cubicBezTo>
                  <a:cubicBezTo>
                    <a:pt x="59" y="141"/>
                    <a:pt x="60" y="140"/>
                    <a:pt x="59" y="139"/>
                  </a:cubicBezTo>
                  <a:cubicBezTo>
                    <a:pt x="58" y="138"/>
                    <a:pt x="58" y="140"/>
                    <a:pt x="57" y="140"/>
                  </a:cubicBezTo>
                  <a:cubicBezTo>
                    <a:pt x="56" y="140"/>
                    <a:pt x="54" y="140"/>
                    <a:pt x="54" y="140"/>
                  </a:cubicBezTo>
                  <a:cubicBezTo>
                    <a:pt x="54" y="140"/>
                    <a:pt x="53" y="140"/>
                    <a:pt x="52" y="142"/>
                  </a:cubicBezTo>
                  <a:cubicBezTo>
                    <a:pt x="51" y="145"/>
                    <a:pt x="51" y="144"/>
                    <a:pt x="51" y="146"/>
                  </a:cubicBezTo>
                  <a:cubicBezTo>
                    <a:pt x="50" y="147"/>
                    <a:pt x="50" y="148"/>
                    <a:pt x="48" y="148"/>
                  </a:cubicBezTo>
                  <a:cubicBezTo>
                    <a:pt x="47" y="149"/>
                    <a:pt x="45" y="150"/>
                    <a:pt x="46" y="151"/>
                  </a:cubicBezTo>
                  <a:cubicBezTo>
                    <a:pt x="46" y="152"/>
                    <a:pt x="46" y="153"/>
                    <a:pt x="46" y="153"/>
                  </a:cubicBezTo>
                  <a:cubicBezTo>
                    <a:pt x="45" y="153"/>
                    <a:pt x="45" y="155"/>
                    <a:pt x="44" y="156"/>
                  </a:cubicBezTo>
                  <a:cubicBezTo>
                    <a:pt x="43" y="157"/>
                    <a:pt x="42" y="156"/>
                    <a:pt x="41" y="157"/>
                  </a:cubicBezTo>
                  <a:cubicBezTo>
                    <a:pt x="40" y="158"/>
                    <a:pt x="39" y="159"/>
                    <a:pt x="38" y="161"/>
                  </a:cubicBezTo>
                  <a:cubicBezTo>
                    <a:pt x="37" y="163"/>
                    <a:pt x="37" y="165"/>
                    <a:pt x="39" y="166"/>
                  </a:cubicBezTo>
                  <a:cubicBezTo>
                    <a:pt x="42" y="168"/>
                    <a:pt x="41" y="169"/>
                    <a:pt x="41" y="169"/>
                  </a:cubicBezTo>
                  <a:cubicBezTo>
                    <a:pt x="41" y="169"/>
                    <a:pt x="38" y="168"/>
                    <a:pt x="38" y="167"/>
                  </a:cubicBezTo>
                  <a:cubicBezTo>
                    <a:pt x="37" y="166"/>
                    <a:pt x="37" y="165"/>
                    <a:pt x="36" y="165"/>
                  </a:cubicBezTo>
                  <a:cubicBezTo>
                    <a:pt x="34" y="165"/>
                    <a:pt x="35" y="167"/>
                    <a:pt x="33" y="166"/>
                  </a:cubicBezTo>
                  <a:cubicBezTo>
                    <a:pt x="31" y="165"/>
                    <a:pt x="31" y="168"/>
                    <a:pt x="31" y="169"/>
                  </a:cubicBezTo>
                  <a:cubicBezTo>
                    <a:pt x="31" y="171"/>
                    <a:pt x="29" y="172"/>
                    <a:pt x="29" y="172"/>
                  </a:cubicBezTo>
                  <a:cubicBezTo>
                    <a:pt x="29" y="172"/>
                    <a:pt x="28" y="174"/>
                    <a:pt x="27" y="175"/>
                  </a:cubicBezTo>
                  <a:cubicBezTo>
                    <a:pt x="27" y="175"/>
                    <a:pt x="26" y="177"/>
                    <a:pt x="24" y="177"/>
                  </a:cubicBezTo>
                  <a:cubicBezTo>
                    <a:pt x="23" y="178"/>
                    <a:pt x="21" y="181"/>
                    <a:pt x="21" y="181"/>
                  </a:cubicBezTo>
                  <a:cubicBezTo>
                    <a:pt x="21" y="181"/>
                    <a:pt x="19" y="185"/>
                    <a:pt x="19" y="186"/>
                  </a:cubicBezTo>
                  <a:cubicBezTo>
                    <a:pt x="19" y="187"/>
                    <a:pt x="19" y="188"/>
                    <a:pt x="18" y="187"/>
                  </a:cubicBezTo>
                  <a:cubicBezTo>
                    <a:pt x="17" y="186"/>
                    <a:pt x="17" y="187"/>
                    <a:pt x="16" y="186"/>
                  </a:cubicBezTo>
                  <a:cubicBezTo>
                    <a:pt x="16" y="185"/>
                    <a:pt x="15" y="187"/>
                    <a:pt x="14" y="188"/>
                  </a:cubicBezTo>
                  <a:cubicBezTo>
                    <a:pt x="14" y="189"/>
                    <a:pt x="15" y="192"/>
                    <a:pt x="15" y="193"/>
                  </a:cubicBezTo>
                  <a:cubicBezTo>
                    <a:pt x="16" y="193"/>
                    <a:pt x="17" y="194"/>
                    <a:pt x="18" y="193"/>
                  </a:cubicBezTo>
                  <a:cubicBezTo>
                    <a:pt x="19" y="193"/>
                    <a:pt x="19" y="194"/>
                    <a:pt x="20" y="193"/>
                  </a:cubicBezTo>
                  <a:cubicBezTo>
                    <a:pt x="21" y="193"/>
                    <a:pt x="22" y="195"/>
                    <a:pt x="22" y="195"/>
                  </a:cubicBezTo>
                  <a:cubicBezTo>
                    <a:pt x="22" y="195"/>
                    <a:pt x="21" y="198"/>
                    <a:pt x="20" y="197"/>
                  </a:cubicBezTo>
                  <a:cubicBezTo>
                    <a:pt x="19" y="197"/>
                    <a:pt x="19" y="196"/>
                    <a:pt x="17" y="195"/>
                  </a:cubicBezTo>
                  <a:cubicBezTo>
                    <a:pt x="16" y="194"/>
                    <a:pt x="17" y="196"/>
                    <a:pt x="18" y="196"/>
                  </a:cubicBezTo>
                  <a:cubicBezTo>
                    <a:pt x="19" y="197"/>
                    <a:pt x="18" y="200"/>
                    <a:pt x="18" y="200"/>
                  </a:cubicBezTo>
                  <a:cubicBezTo>
                    <a:pt x="18" y="200"/>
                    <a:pt x="18" y="200"/>
                    <a:pt x="17" y="199"/>
                  </a:cubicBezTo>
                  <a:cubicBezTo>
                    <a:pt x="16" y="197"/>
                    <a:pt x="15" y="197"/>
                    <a:pt x="15" y="197"/>
                  </a:cubicBezTo>
                  <a:cubicBezTo>
                    <a:pt x="15" y="196"/>
                    <a:pt x="14" y="195"/>
                    <a:pt x="12" y="195"/>
                  </a:cubicBezTo>
                  <a:cubicBezTo>
                    <a:pt x="11" y="194"/>
                    <a:pt x="11" y="195"/>
                    <a:pt x="11" y="196"/>
                  </a:cubicBezTo>
                  <a:cubicBezTo>
                    <a:pt x="10" y="197"/>
                    <a:pt x="9" y="198"/>
                    <a:pt x="9" y="199"/>
                  </a:cubicBezTo>
                  <a:cubicBezTo>
                    <a:pt x="8" y="200"/>
                    <a:pt x="9" y="200"/>
                    <a:pt x="9" y="200"/>
                  </a:cubicBezTo>
                  <a:cubicBezTo>
                    <a:pt x="9" y="200"/>
                    <a:pt x="8" y="201"/>
                    <a:pt x="7" y="202"/>
                  </a:cubicBezTo>
                  <a:cubicBezTo>
                    <a:pt x="6" y="203"/>
                    <a:pt x="7" y="204"/>
                    <a:pt x="7" y="204"/>
                  </a:cubicBezTo>
                  <a:cubicBezTo>
                    <a:pt x="8" y="203"/>
                    <a:pt x="9" y="204"/>
                    <a:pt x="8" y="205"/>
                  </a:cubicBezTo>
                  <a:cubicBezTo>
                    <a:pt x="8" y="205"/>
                    <a:pt x="9" y="207"/>
                    <a:pt x="11" y="206"/>
                  </a:cubicBezTo>
                  <a:cubicBezTo>
                    <a:pt x="12" y="205"/>
                    <a:pt x="12" y="207"/>
                    <a:pt x="12" y="207"/>
                  </a:cubicBezTo>
                  <a:cubicBezTo>
                    <a:pt x="12" y="207"/>
                    <a:pt x="11" y="209"/>
                    <a:pt x="10" y="208"/>
                  </a:cubicBezTo>
                  <a:cubicBezTo>
                    <a:pt x="9" y="207"/>
                    <a:pt x="8" y="210"/>
                    <a:pt x="8" y="211"/>
                  </a:cubicBezTo>
                  <a:cubicBezTo>
                    <a:pt x="8" y="212"/>
                    <a:pt x="9" y="212"/>
                    <a:pt x="10" y="211"/>
                  </a:cubicBezTo>
                  <a:cubicBezTo>
                    <a:pt x="11" y="211"/>
                    <a:pt x="11" y="211"/>
                    <a:pt x="12" y="211"/>
                  </a:cubicBezTo>
                  <a:cubicBezTo>
                    <a:pt x="12" y="211"/>
                    <a:pt x="12" y="213"/>
                    <a:pt x="10" y="213"/>
                  </a:cubicBezTo>
                  <a:cubicBezTo>
                    <a:pt x="8" y="214"/>
                    <a:pt x="9" y="215"/>
                    <a:pt x="7" y="214"/>
                  </a:cubicBezTo>
                  <a:cubicBezTo>
                    <a:pt x="4" y="213"/>
                    <a:pt x="5" y="216"/>
                    <a:pt x="2" y="215"/>
                  </a:cubicBezTo>
                  <a:cubicBezTo>
                    <a:pt x="0" y="215"/>
                    <a:pt x="0" y="216"/>
                    <a:pt x="0" y="217"/>
                  </a:cubicBezTo>
                  <a:cubicBezTo>
                    <a:pt x="0" y="218"/>
                    <a:pt x="0" y="219"/>
                    <a:pt x="1" y="221"/>
                  </a:cubicBezTo>
                  <a:cubicBezTo>
                    <a:pt x="1" y="223"/>
                    <a:pt x="1" y="223"/>
                    <a:pt x="2" y="224"/>
                  </a:cubicBezTo>
                  <a:cubicBezTo>
                    <a:pt x="3" y="224"/>
                    <a:pt x="4" y="223"/>
                    <a:pt x="4" y="221"/>
                  </a:cubicBezTo>
                  <a:cubicBezTo>
                    <a:pt x="4" y="219"/>
                    <a:pt x="5" y="220"/>
                    <a:pt x="6" y="219"/>
                  </a:cubicBezTo>
                  <a:cubicBezTo>
                    <a:pt x="8" y="218"/>
                    <a:pt x="8" y="220"/>
                    <a:pt x="8" y="220"/>
                  </a:cubicBezTo>
                  <a:cubicBezTo>
                    <a:pt x="8" y="221"/>
                    <a:pt x="8" y="222"/>
                    <a:pt x="7" y="223"/>
                  </a:cubicBezTo>
                  <a:cubicBezTo>
                    <a:pt x="6" y="223"/>
                    <a:pt x="5" y="224"/>
                    <a:pt x="5" y="226"/>
                  </a:cubicBezTo>
                  <a:cubicBezTo>
                    <a:pt x="5" y="227"/>
                    <a:pt x="6" y="227"/>
                    <a:pt x="7" y="227"/>
                  </a:cubicBezTo>
                  <a:cubicBezTo>
                    <a:pt x="8" y="227"/>
                    <a:pt x="8" y="225"/>
                    <a:pt x="9" y="223"/>
                  </a:cubicBezTo>
                  <a:cubicBezTo>
                    <a:pt x="11" y="221"/>
                    <a:pt x="10" y="225"/>
                    <a:pt x="9" y="226"/>
                  </a:cubicBezTo>
                  <a:cubicBezTo>
                    <a:pt x="9" y="227"/>
                    <a:pt x="7" y="229"/>
                    <a:pt x="7" y="231"/>
                  </a:cubicBezTo>
                  <a:cubicBezTo>
                    <a:pt x="6" y="233"/>
                    <a:pt x="8" y="234"/>
                    <a:pt x="11" y="232"/>
                  </a:cubicBezTo>
                  <a:cubicBezTo>
                    <a:pt x="13" y="231"/>
                    <a:pt x="20" y="231"/>
                    <a:pt x="23" y="232"/>
                  </a:cubicBezTo>
                  <a:cubicBezTo>
                    <a:pt x="26" y="232"/>
                    <a:pt x="26" y="233"/>
                    <a:pt x="26" y="231"/>
                  </a:cubicBezTo>
                  <a:cubicBezTo>
                    <a:pt x="26" y="230"/>
                    <a:pt x="26" y="230"/>
                    <a:pt x="26" y="229"/>
                  </a:cubicBezTo>
                  <a:cubicBezTo>
                    <a:pt x="27" y="228"/>
                    <a:pt x="24" y="229"/>
                    <a:pt x="30" y="228"/>
                  </a:cubicBezTo>
                  <a:cubicBezTo>
                    <a:pt x="37" y="228"/>
                    <a:pt x="33" y="230"/>
                    <a:pt x="36" y="233"/>
                  </a:cubicBezTo>
                  <a:cubicBezTo>
                    <a:pt x="38" y="235"/>
                    <a:pt x="36" y="234"/>
                    <a:pt x="37" y="236"/>
                  </a:cubicBezTo>
                  <a:cubicBezTo>
                    <a:pt x="38" y="238"/>
                    <a:pt x="40" y="239"/>
                    <a:pt x="42" y="238"/>
                  </a:cubicBezTo>
                  <a:cubicBezTo>
                    <a:pt x="43" y="237"/>
                    <a:pt x="43" y="236"/>
                    <a:pt x="44" y="237"/>
                  </a:cubicBezTo>
                  <a:cubicBezTo>
                    <a:pt x="46" y="237"/>
                    <a:pt x="45" y="236"/>
                    <a:pt x="48" y="236"/>
                  </a:cubicBezTo>
                  <a:cubicBezTo>
                    <a:pt x="50" y="236"/>
                    <a:pt x="50" y="236"/>
                    <a:pt x="50" y="238"/>
                  </a:cubicBezTo>
                  <a:cubicBezTo>
                    <a:pt x="51" y="240"/>
                    <a:pt x="52" y="239"/>
                    <a:pt x="55" y="241"/>
                  </a:cubicBezTo>
                  <a:cubicBezTo>
                    <a:pt x="57" y="243"/>
                    <a:pt x="53" y="242"/>
                    <a:pt x="51" y="244"/>
                  </a:cubicBezTo>
                  <a:cubicBezTo>
                    <a:pt x="50" y="246"/>
                    <a:pt x="54" y="246"/>
                    <a:pt x="55" y="245"/>
                  </a:cubicBezTo>
                  <a:cubicBezTo>
                    <a:pt x="56" y="244"/>
                    <a:pt x="56" y="244"/>
                    <a:pt x="57" y="244"/>
                  </a:cubicBezTo>
                  <a:cubicBezTo>
                    <a:pt x="57" y="244"/>
                    <a:pt x="56" y="247"/>
                    <a:pt x="57" y="247"/>
                  </a:cubicBezTo>
                  <a:cubicBezTo>
                    <a:pt x="58" y="248"/>
                    <a:pt x="59" y="248"/>
                    <a:pt x="59" y="246"/>
                  </a:cubicBezTo>
                  <a:cubicBezTo>
                    <a:pt x="60" y="244"/>
                    <a:pt x="60" y="247"/>
                    <a:pt x="62" y="245"/>
                  </a:cubicBezTo>
                  <a:cubicBezTo>
                    <a:pt x="64" y="244"/>
                    <a:pt x="64" y="246"/>
                    <a:pt x="65" y="245"/>
                  </a:cubicBezTo>
                  <a:cubicBezTo>
                    <a:pt x="67" y="244"/>
                    <a:pt x="67" y="246"/>
                    <a:pt x="67" y="246"/>
                  </a:cubicBezTo>
                  <a:cubicBezTo>
                    <a:pt x="67" y="246"/>
                    <a:pt x="67" y="247"/>
                    <a:pt x="67" y="248"/>
                  </a:cubicBezTo>
                  <a:cubicBezTo>
                    <a:pt x="67" y="250"/>
                    <a:pt x="69" y="250"/>
                    <a:pt x="70" y="250"/>
                  </a:cubicBezTo>
                  <a:cubicBezTo>
                    <a:pt x="71" y="249"/>
                    <a:pt x="73" y="250"/>
                    <a:pt x="74" y="248"/>
                  </a:cubicBezTo>
                  <a:cubicBezTo>
                    <a:pt x="75" y="246"/>
                    <a:pt x="75" y="249"/>
                    <a:pt x="77" y="248"/>
                  </a:cubicBezTo>
                  <a:cubicBezTo>
                    <a:pt x="78" y="246"/>
                    <a:pt x="78" y="247"/>
                    <a:pt x="79" y="246"/>
                  </a:cubicBezTo>
                  <a:cubicBezTo>
                    <a:pt x="80" y="246"/>
                    <a:pt x="80" y="248"/>
                    <a:pt x="81" y="248"/>
                  </a:cubicBezTo>
                  <a:cubicBezTo>
                    <a:pt x="82" y="248"/>
                    <a:pt x="83" y="247"/>
                    <a:pt x="85" y="246"/>
                  </a:cubicBezTo>
                  <a:cubicBezTo>
                    <a:pt x="87" y="246"/>
                    <a:pt x="87" y="244"/>
                    <a:pt x="90" y="244"/>
                  </a:cubicBezTo>
                  <a:cubicBezTo>
                    <a:pt x="93" y="243"/>
                    <a:pt x="93" y="242"/>
                    <a:pt x="94" y="241"/>
                  </a:cubicBezTo>
                  <a:cubicBezTo>
                    <a:pt x="95" y="239"/>
                    <a:pt x="94" y="238"/>
                    <a:pt x="94" y="236"/>
                  </a:cubicBezTo>
                  <a:cubicBezTo>
                    <a:pt x="95" y="234"/>
                    <a:pt x="96" y="234"/>
                    <a:pt x="99" y="232"/>
                  </a:cubicBezTo>
                  <a:cubicBezTo>
                    <a:pt x="102" y="230"/>
                    <a:pt x="104" y="230"/>
                    <a:pt x="105" y="230"/>
                  </a:cubicBezTo>
                  <a:cubicBezTo>
                    <a:pt x="105" y="229"/>
                    <a:pt x="106" y="228"/>
                    <a:pt x="106" y="226"/>
                  </a:cubicBezTo>
                  <a:cubicBezTo>
                    <a:pt x="107" y="224"/>
                    <a:pt x="107" y="224"/>
                    <a:pt x="108" y="222"/>
                  </a:cubicBezTo>
                  <a:cubicBezTo>
                    <a:pt x="109" y="220"/>
                    <a:pt x="109" y="220"/>
                    <a:pt x="111" y="218"/>
                  </a:cubicBezTo>
                  <a:cubicBezTo>
                    <a:pt x="113" y="217"/>
                    <a:pt x="114" y="217"/>
                    <a:pt x="117" y="215"/>
                  </a:cubicBezTo>
                  <a:cubicBezTo>
                    <a:pt x="119" y="214"/>
                    <a:pt x="119" y="213"/>
                    <a:pt x="118" y="212"/>
                  </a:cubicBezTo>
                  <a:cubicBezTo>
                    <a:pt x="117" y="211"/>
                    <a:pt x="116" y="212"/>
                    <a:pt x="116" y="209"/>
                  </a:cubicBezTo>
                  <a:cubicBezTo>
                    <a:pt x="115" y="205"/>
                    <a:pt x="117" y="206"/>
                    <a:pt x="119" y="204"/>
                  </a:cubicBezTo>
                  <a:cubicBezTo>
                    <a:pt x="121" y="203"/>
                    <a:pt x="121" y="203"/>
                    <a:pt x="122" y="201"/>
                  </a:cubicBezTo>
                  <a:cubicBezTo>
                    <a:pt x="123" y="199"/>
                    <a:pt x="122" y="199"/>
                    <a:pt x="124" y="198"/>
                  </a:cubicBezTo>
                  <a:cubicBezTo>
                    <a:pt x="127" y="197"/>
                    <a:pt x="124" y="195"/>
                    <a:pt x="124" y="191"/>
                  </a:cubicBezTo>
                  <a:cubicBezTo>
                    <a:pt x="124" y="187"/>
                    <a:pt x="125" y="189"/>
                    <a:pt x="127" y="187"/>
                  </a:cubicBezTo>
                  <a:cubicBezTo>
                    <a:pt x="129" y="185"/>
                    <a:pt x="129" y="186"/>
                    <a:pt x="131" y="183"/>
                  </a:cubicBezTo>
                  <a:cubicBezTo>
                    <a:pt x="133" y="180"/>
                    <a:pt x="132" y="179"/>
                    <a:pt x="133" y="176"/>
                  </a:cubicBezTo>
                  <a:cubicBezTo>
                    <a:pt x="134" y="172"/>
                    <a:pt x="133" y="170"/>
                    <a:pt x="132" y="168"/>
                  </a:cubicBezTo>
                  <a:cubicBezTo>
                    <a:pt x="132" y="166"/>
                    <a:pt x="131" y="166"/>
                    <a:pt x="132" y="164"/>
                  </a:cubicBezTo>
                  <a:cubicBezTo>
                    <a:pt x="134" y="162"/>
                    <a:pt x="135" y="162"/>
                    <a:pt x="136" y="159"/>
                  </a:cubicBezTo>
                  <a:cubicBezTo>
                    <a:pt x="138" y="156"/>
                    <a:pt x="136" y="157"/>
                    <a:pt x="137" y="153"/>
                  </a:cubicBezTo>
                  <a:cubicBezTo>
                    <a:pt x="138" y="149"/>
                    <a:pt x="141" y="151"/>
                    <a:pt x="144" y="148"/>
                  </a:cubicBezTo>
                  <a:cubicBezTo>
                    <a:pt x="147" y="146"/>
                    <a:pt x="149" y="145"/>
                    <a:pt x="152" y="143"/>
                  </a:cubicBezTo>
                  <a:cubicBezTo>
                    <a:pt x="155" y="141"/>
                    <a:pt x="158" y="140"/>
                    <a:pt x="159" y="139"/>
                  </a:cubicBezTo>
                  <a:cubicBezTo>
                    <a:pt x="160" y="139"/>
                    <a:pt x="165" y="138"/>
                    <a:pt x="167" y="136"/>
                  </a:cubicBezTo>
                  <a:cubicBezTo>
                    <a:pt x="169" y="134"/>
                    <a:pt x="167" y="135"/>
                    <a:pt x="167" y="133"/>
                  </a:cubicBezTo>
                  <a:cubicBezTo>
                    <a:pt x="167" y="130"/>
                    <a:pt x="169" y="131"/>
                    <a:pt x="170" y="131"/>
                  </a:cubicBezTo>
                  <a:cubicBezTo>
                    <a:pt x="171" y="130"/>
                    <a:pt x="172" y="132"/>
                    <a:pt x="173" y="131"/>
                  </a:cubicBezTo>
                  <a:cubicBezTo>
                    <a:pt x="173" y="130"/>
                    <a:pt x="174" y="133"/>
                    <a:pt x="174" y="134"/>
                  </a:cubicBezTo>
                  <a:cubicBezTo>
                    <a:pt x="174" y="134"/>
                    <a:pt x="171" y="134"/>
                    <a:pt x="170" y="134"/>
                  </a:cubicBezTo>
                  <a:cubicBezTo>
                    <a:pt x="168" y="134"/>
                    <a:pt x="171" y="135"/>
                    <a:pt x="171" y="135"/>
                  </a:cubicBezTo>
                  <a:cubicBezTo>
                    <a:pt x="172" y="135"/>
                    <a:pt x="173" y="135"/>
                    <a:pt x="175" y="135"/>
                  </a:cubicBezTo>
                  <a:cubicBezTo>
                    <a:pt x="177" y="134"/>
                    <a:pt x="177" y="134"/>
                    <a:pt x="178" y="134"/>
                  </a:cubicBezTo>
                  <a:cubicBezTo>
                    <a:pt x="179" y="134"/>
                    <a:pt x="179" y="136"/>
                    <a:pt x="180" y="137"/>
                  </a:cubicBezTo>
                  <a:cubicBezTo>
                    <a:pt x="181" y="137"/>
                    <a:pt x="182" y="140"/>
                    <a:pt x="183" y="139"/>
                  </a:cubicBezTo>
                  <a:cubicBezTo>
                    <a:pt x="185" y="139"/>
                    <a:pt x="183" y="138"/>
                    <a:pt x="183" y="136"/>
                  </a:cubicBezTo>
                  <a:cubicBezTo>
                    <a:pt x="183" y="134"/>
                    <a:pt x="183" y="134"/>
                    <a:pt x="184" y="132"/>
                  </a:cubicBezTo>
                  <a:cubicBezTo>
                    <a:pt x="185" y="130"/>
                    <a:pt x="185" y="135"/>
                    <a:pt x="185" y="135"/>
                  </a:cubicBezTo>
                  <a:cubicBezTo>
                    <a:pt x="185" y="135"/>
                    <a:pt x="185" y="137"/>
                    <a:pt x="186" y="137"/>
                  </a:cubicBezTo>
                  <a:cubicBezTo>
                    <a:pt x="187" y="138"/>
                    <a:pt x="188" y="137"/>
                    <a:pt x="189" y="136"/>
                  </a:cubicBezTo>
                  <a:cubicBezTo>
                    <a:pt x="190" y="135"/>
                    <a:pt x="190" y="133"/>
                    <a:pt x="190" y="131"/>
                  </a:cubicBezTo>
                  <a:cubicBezTo>
                    <a:pt x="189" y="129"/>
                    <a:pt x="189" y="130"/>
                    <a:pt x="187" y="129"/>
                  </a:cubicBezTo>
                  <a:cubicBezTo>
                    <a:pt x="185" y="129"/>
                    <a:pt x="185" y="128"/>
                    <a:pt x="184" y="127"/>
                  </a:cubicBezTo>
                  <a:cubicBezTo>
                    <a:pt x="183" y="126"/>
                    <a:pt x="183" y="127"/>
                    <a:pt x="182" y="127"/>
                  </a:cubicBezTo>
                  <a:cubicBezTo>
                    <a:pt x="181" y="126"/>
                    <a:pt x="179" y="127"/>
                    <a:pt x="177" y="126"/>
                  </a:cubicBezTo>
                  <a:cubicBezTo>
                    <a:pt x="175" y="126"/>
                    <a:pt x="178" y="126"/>
                    <a:pt x="179" y="125"/>
                  </a:cubicBezTo>
                  <a:cubicBezTo>
                    <a:pt x="181" y="125"/>
                    <a:pt x="181" y="123"/>
                    <a:pt x="180" y="123"/>
                  </a:cubicBezTo>
                  <a:cubicBezTo>
                    <a:pt x="179" y="122"/>
                    <a:pt x="179" y="121"/>
                    <a:pt x="177" y="119"/>
                  </a:cubicBezTo>
                  <a:cubicBezTo>
                    <a:pt x="176" y="117"/>
                    <a:pt x="177" y="117"/>
                    <a:pt x="178" y="115"/>
                  </a:cubicBezTo>
                  <a:cubicBezTo>
                    <a:pt x="179" y="114"/>
                    <a:pt x="180" y="113"/>
                    <a:pt x="179" y="111"/>
                  </a:cubicBezTo>
                  <a:cubicBezTo>
                    <a:pt x="179" y="109"/>
                    <a:pt x="180" y="111"/>
                    <a:pt x="181" y="109"/>
                  </a:cubicBezTo>
                  <a:cubicBezTo>
                    <a:pt x="183" y="108"/>
                    <a:pt x="184" y="109"/>
                    <a:pt x="185" y="107"/>
                  </a:cubicBezTo>
                  <a:cubicBezTo>
                    <a:pt x="186" y="105"/>
                    <a:pt x="187" y="106"/>
                    <a:pt x="188" y="104"/>
                  </a:cubicBezTo>
                  <a:cubicBezTo>
                    <a:pt x="189" y="103"/>
                    <a:pt x="190" y="103"/>
                    <a:pt x="191" y="101"/>
                  </a:cubicBezTo>
                  <a:cubicBezTo>
                    <a:pt x="193" y="98"/>
                    <a:pt x="193" y="100"/>
                    <a:pt x="195" y="99"/>
                  </a:cubicBezTo>
                  <a:cubicBezTo>
                    <a:pt x="197" y="98"/>
                    <a:pt x="196" y="98"/>
                    <a:pt x="197" y="96"/>
                  </a:cubicBezTo>
                  <a:cubicBezTo>
                    <a:pt x="197" y="94"/>
                    <a:pt x="198" y="92"/>
                    <a:pt x="199" y="91"/>
                  </a:cubicBezTo>
                  <a:cubicBezTo>
                    <a:pt x="200" y="89"/>
                    <a:pt x="202" y="86"/>
                    <a:pt x="202" y="84"/>
                  </a:cubicBezTo>
                  <a:cubicBezTo>
                    <a:pt x="203" y="82"/>
                    <a:pt x="203" y="82"/>
                    <a:pt x="204" y="80"/>
                  </a:cubicBezTo>
                  <a:cubicBezTo>
                    <a:pt x="205" y="79"/>
                    <a:pt x="205" y="79"/>
                    <a:pt x="208" y="79"/>
                  </a:cubicBezTo>
                  <a:cubicBezTo>
                    <a:pt x="210" y="79"/>
                    <a:pt x="209" y="79"/>
                    <a:pt x="209" y="77"/>
                  </a:cubicBezTo>
                  <a:cubicBezTo>
                    <a:pt x="210" y="76"/>
                    <a:pt x="210" y="76"/>
                    <a:pt x="210" y="74"/>
                  </a:cubicBezTo>
                  <a:cubicBezTo>
                    <a:pt x="210" y="72"/>
                    <a:pt x="211" y="73"/>
                    <a:pt x="212" y="72"/>
                  </a:cubicBezTo>
                  <a:cubicBezTo>
                    <a:pt x="214" y="71"/>
                    <a:pt x="215" y="71"/>
                    <a:pt x="216" y="70"/>
                  </a:cubicBezTo>
                  <a:cubicBezTo>
                    <a:pt x="217" y="69"/>
                    <a:pt x="216" y="69"/>
                    <a:pt x="216" y="66"/>
                  </a:cubicBezTo>
                  <a:cubicBezTo>
                    <a:pt x="215" y="64"/>
                    <a:pt x="218" y="63"/>
                    <a:pt x="221" y="59"/>
                  </a:cubicBezTo>
                  <a:cubicBezTo>
                    <a:pt x="224" y="55"/>
                    <a:pt x="224" y="56"/>
                    <a:pt x="226" y="52"/>
                  </a:cubicBezTo>
                  <a:cubicBezTo>
                    <a:pt x="226" y="52"/>
                    <a:pt x="225" y="50"/>
                    <a:pt x="224" y="48"/>
                  </a:cubicBezTo>
                  <a:cubicBezTo>
                    <a:pt x="223" y="47"/>
                    <a:pt x="223" y="46"/>
                    <a:pt x="223" y="44"/>
                  </a:cubicBezTo>
                  <a:cubicBezTo>
                    <a:pt x="222" y="42"/>
                    <a:pt x="221" y="42"/>
                    <a:pt x="220" y="39"/>
                  </a:cubicBezTo>
                  <a:cubicBezTo>
                    <a:pt x="219" y="37"/>
                    <a:pt x="221" y="38"/>
                    <a:pt x="221" y="36"/>
                  </a:cubicBezTo>
                  <a:cubicBezTo>
                    <a:pt x="221" y="33"/>
                    <a:pt x="222" y="36"/>
                    <a:pt x="223" y="35"/>
                  </a:cubicBezTo>
                  <a:cubicBezTo>
                    <a:pt x="224" y="35"/>
                    <a:pt x="227" y="34"/>
                    <a:pt x="229" y="33"/>
                  </a:cubicBezTo>
                  <a:cubicBezTo>
                    <a:pt x="230" y="31"/>
                    <a:pt x="228" y="32"/>
                    <a:pt x="227" y="31"/>
                  </a:cubicBezTo>
                  <a:close/>
                  <a:moveTo>
                    <a:pt x="35" y="205"/>
                  </a:moveTo>
                  <a:cubicBezTo>
                    <a:pt x="34" y="206"/>
                    <a:pt x="33" y="206"/>
                    <a:pt x="32" y="205"/>
                  </a:cubicBezTo>
                  <a:cubicBezTo>
                    <a:pt x="31" y="203"/>
                    <a:pt x="31" y="205"/>
                    <a:pt x="29" y="205"/>
                  </a:cubicBezTo>
                  <a:cubicBezTo>
                    <a:pt x="28" y="206"/>
                    <a:pt x="26" y="205"/>
                    <a:pt x="24" y="202"/>
                  </a:cubicBezTo>
                  <a:cubicBezTo>
                    <a:pt x="22" y="200"/>
                    <a:pt x="25" y="201"/>
                    <a:pt x="26" y="201"/>
                  </a:cubicBezTo>
                  <a:cubicBezTo>
                    <a:pt x="26" y="201"/>
                    <a:pt x="27" y="202"/>
                    <a:pt x="28" y="202"/>
                  </a:cubicBezTo>
                  <a:cubicBezTo>
                    <a:pt x="30" y="201"/>
                    <a:pt x="30" y="201"/>
                    <a:pt x="32" y="201"/>
                  </a:cubicBezTo>
                  <a:cubicBezTo>
                    <a:pt x="32" y="201"/>
                    <a:pt x="34" y="202"/>
                    <a:pt x="35" y="202"/>
                  </a:cubicBezTo>
                  <a:cubicBezTo>
                    <a:pt x="36" y="203"/>
                    <a:pt x="35" y="204"/>
                    <a:pt x="35" y="205"/>
                  </a:cubicBezTo>
                  <a:close/>
                  <a:moveTo>
                    <a:pt x="40" y="182"/>
                  </a:moveTo>
                  <a:cubicBezTo>
                    <a:pt x="40" y="183"/>
                    <a:pt x="40" y="184"/>
                    <a:pt x="39" y="186"/>
                  </a:cubicBezTo>
                  <a:cubicBezTo>
                    <a:pt x="39" y="187"/>
                    <a:pt x="39" y="188"/>
                    <a:pt x="38" y="189"/>
                  </a:cubicBezTo>
                  <a:cubicBezTo>
                    <a:pt x="38" y="190"/>
                    <a:pt x="39" y="191"/>
                    <a:pt x="39" y="192"/>
                  </a:cubicBezTo>
                  <a:cubicBezTo>
                    <a:pt x="39" y="194"/>
                    <a:pt x="39" y="196"/>
                    <a:pt x="38" y="197"/>
                  </a:cubicBezTo>
                  <a:cubicBezTo>
                    <a:pt x="37" y="198"/>
                    <a:pt x="37" y="198"/>
                    <a:pt x="34" y="197"/>
                  </a:cubicBezTo>
                  <a:cubicBezTo>
                    <a:pt x="32" y="197"/>
                    <a:pt x="31" y="197"/>
                    <a:pt x="29" y="195"/>
                  </a:cubicBezTo>
                  <a:cubicBezTo>
                    <a:pt x="27" y="194"/>
                    <a:pt x="30" y="194"/>
                    <a:pt x="31" y="194"/>
                  </a:cubicBezTo>
                  <a:cubicBezTo>
                    <a:pt x="32" y="194"/>
                    <a:pt x="32" y="195"/>
                    <a:pt x="34" y="196"/>
                  </a:cubicBezTo>
                  <a:cubicBezTo>
                    <a:pt x="35" y="197"/>
                    <a:pt x="34" y="196"/>
                    <a:pt x="36" y="195"/>
                  </a:cubicBezTo>
                  <a:cubicBezTo>
                    <a:pt x="37" y="194"/>
                    <a:pt x="36" y="193"/>
                    <a:pt x="35" y="191"/>
                  </a:cubicBezTo>
                  <a:cubicBezTo>
                    <a:pt x="34" y="190"/>
                    <a:pt x="34" y="191"/>
                    <a:pt x="32" y="190"/>
                  </a:cubicBezTo>
                  <a:cubicBezTo>
                    <a:pt x="31" y="189"/>
                    <a:pt x="30" y="189"/>
                    <a:pt x="31" y="186"/>
                  </a:cubicBezTo>
                  <a:cubicBezTo>
                    <a:pt x="31" y="183"/>
                    <a:pt x="31" y="186"/>
                    <a:pt x="32" y="187"/>
                  </a:cubicBezTo>
                  <a:cubicBezTo>
                    <a:pt x="33" y="187"/>
                    <a:pt x="33" y="188"/>
                    <a:pt x="34" y="188"/>
                  </a:cubicBezTo>
                  <a:cubicBezTo>
                    <a:pt x="35" y="188"/>
                    <a:pt x="36" y="188"/>
                    <a:pt x="35" y="186"/>
                  </a:cubicBezTo>
                  <a:cubicBezTo>
                    <a:pt x="34" y="185"/>
                    <a:pt x="35" y="184"/>
                    <a:pt x="37" y="185"/>
                  </a:cubicBezTo>
                  <a:cubicBezTo>
                    <a:pt x="37" y="185"/>
                    <a:pt x="37" y="183"/>
                    <a:pt x="37" y="182"/>
                  </a:cubicBezTo>
                  <a:cubicBezTo>
                    <a:pt x="37" y="180"/>
                    <a:pt x="38" y="180"/>
                    <a:pt x="40" y="179"/>
                  </a:cubicBezTo>
                  <a:cubicBezTo>
                    <a:pt x="42" y="178"/>
                    <a:pt x="41" y="180"/>
                    <a:pt x="40" y="182"/>
                  </a:cubicBezTo>
                  <a:close/>
                  <a:moveTo>
                    <a:pt x="65" y="192"/>
                  </a:moveTo>
                  <a:cubicBezTo>
                    <a:pt x="63" y="192"/>
                    <a:pt x="64" y="190"/>
                    <a:pt x="64" y="188"/>
                  </a:cubicBezTo>
                  <a:cubicBezTo>
                    <a:pt x="64" y="186"/>
                    <a:pt x="64" y="186"/>
                    <a:pt x="62" y="185"/>
                  </a:cubicBezTo>
                  <a:cubicBezTo>
                    <a:pt x="60" y="184"/>
                    <a:pt x="60" y="185"/>
                    <a:pt x="57" y="185"/>
                  </a:cubicBezTo>
                  <a:cubicBezTo>
                    <a:pt x="54" y="185"/>
                    <a:pt x="55" y="183"/>
                    <a:pt x="54" y="181"/>
                  </a:cubicBezTo>
                  <a:cubicBezTo>
                    <a:pt x="52" y="179"/>
                    <a:pt x="51" y="178"/>
                    <a:pt x="53" y="176"/>
                  </a:cubicBezTo>
                  <a:cubicBezTo>
                    <a:pt x="55" y="174"/>
                    <a:pt x="55" y="178"/>
                    <a:pt x="55" y="179"/>
                  </a:cubicBezTo>
                  <a:cubicBezTo>
                    <a:pt x="55" y="180"/>
                    <a:pt x="57" y="181"/>
                    <a:pt x="58" y="181"/>
                  </a:cubicBezTo>
                  <a:cubicBezTo>
                    <a:pt x="58" y="182"/>
                    <a:pt x="59" y="182"/>
                    <a:pt x="61" y="181"/>
                  </a:cubicBezTo>
                  <a:cubicBezTo>
                    <a:pt x="63" y="181"/>
                    <a:pt x="63" y="182"/>
                    <a:pt x="64" y="182"/>
                  </a:cubicBezTo>
                  <a:cubicBezTo>
                    <a:pt x="65" y="183"/>
                    <a:pt x="65" y="184"/>
                    <a:pt x="66" y="185"/>
                  </a:cubicBezTo>
                  <a:cubicBezTo>
                    <a:pt x="66" y="185"/>
                    <a:pt x="67" y="188"/>
                    <a:pt x="67" y="190"/>
                  </a:cubicBezTo>
                  <a:cubicBezTo>
                    <a:pt x="67" y="191"/>
                    <a:pt x="67" y="192"/>
                    <a:pt x="65" y="192"/>
                  </a:cubicBezTo>
                  <a:close/>
                  <a:moveTo>
                    <a:pt x="76" y="168"/>
                  </a:moveTo>
                  <a:cubicBezTo>
                    <a:pt x="75" y="169"/>
                    <a:pt x="73" y="168"/>
                    <a:pt x="71" y="166"/>
                  </a:cubicBezTo>
                  <a:cubicBezTo>
                    <a:pt x="70" y="164"/>
                    <a:pt x="72" y="164"/>
                    <a:pt x="73" y="162"/>
                  </a:cubicBezTo>
                  <a:cubicBezTo>
                    <a:pt x="74" y="160"/>
                    <a:pt x="73" y="161"/>
                    <a:pt x="73" y="158"/>
                  </a:cubicBezTo>
                  <a:cubicBezTo>
                    <a:pt x="73" y="155"/>
                    <a:pt x="74" y="154"/>
                    <a:pt x="75" y="154"/>
                  </a:cubicBezTo>
                  <a:cubicBezTo>
                    <a:pt x="76" y="154"/>
                    <a:pt x="76" y="155"/>
                    <a:pt x="76" y="155"/>
                  </a:cubicBezTo>
                  <a:cubicBezTo>
                    <a:pt x="76" y="155"/>
                    <a:pt x="75" y="156"/>
                    <a:pt x="76" y="158"/>
                  </a:cubicBezTo>
                  <a:cubicBezTo>
                    <a:pt x="76" y="159"/>
                    <a:pt x="76" y="160"/>
                    <a:pt x="75" y="161"/>
                  </a:cubicBezTo>
                  <a:cubicBezTo>
                    <a:pt x="75" y="162"/>
                    <a:pt x="74" y="164"/>
                    <a:pt x="74" y="165"/>
                  </a:cubicBezTo>
                  <a:cubicBezTo>
                    <a:pt x="74" y="166"/>
                    <a:pt x="75" y="165"/>
                    <a:pt x="76" y="165"/>
                  </a:cubicBezTo>
                  <a:cubicBezTo>
                    <a:pt x="77" y="164"/>
                    <a:pt x="76" y="167"/>
                    <a:pt x="76" y="168"/>
                  </a:cubicBezTo>
                  <a:close/>
                  <a:moveTo>
                    <a:pt x="83" y="158"/>
                  </a:moveTo>
                  <a:cubicBezTo>
                    <a:pt x="82" y="159"/>
                    <a:pt x="81" y="160"/>
                    <a:pt x="80" y="162"/>
                  </a:cubicBezTo>
                  <a:cubicBezTo>
                    <a:pt x="80" y="164"/>
                    <a:pt x="80" y="164"/>
                    <a:pt x="79" y="165"/>
                  </a:cubicBezTo>
                  <a:cubicBezTo>
                    <a:pt x="78" y="167"/>
                    <a:pt x="78" y="161"/>
                    <a:pt x="78" y="160"/>
                  </a:cubicBezTo>
                  <a:cubicBezTo>
                    <a:pt x="78" y="160"/>
                    <a:pt x="79" y="158"/>
                    <a:pt x="80" y="157"/>
                  </a:cubicBezTo>
                  <a:cubicBezTo>
                    <a:pt x="81" y="156"/>
                    <a:pt x="81" y="154"/>
                    <a:pt x="83" y="154"/>
                  </a:cubicBezTo>
                  <a:cubicBezTo>
                    <a:pt x="83" y="154"/>
                    <a:pt x="83" y="157"/>
                    <a:pt x="83" y="158"/>
                  </a:cubicBezTo>
                  <a:close/>
                  <a:moveTo>
                    <a:pt x="106" y="142"/>
                  </a:moveTo>
                  <a:cubicBezTo>
                    <a:pt x="106" y="144"/>
                    <a:pt x="106" y="145"/>
                    <a:pt x="106" y="147"/>
                  </a:cubicBezTo>
                  <a:cubicBezTo>
                    <a:pt x="106" y="148"/>
                    <a:pt x="106" y="150"/>
                    <a:pt x="106" y="151"/>
                  </a:cubicBezTo>
                  <a:cubicBezTo>
                    <a:pt x="105" y="151"/>
                    <a:pt x="104" y="150"/>
                    <a:pt x="104" y="149"/>
                  </a:cubicBezTo>
                  <a:cubicBezTo>
                    <a:pt x="103" y="148"/>
                    <a:pt x="103" y="147"/>
                    <a:pt x="104" y="146"/>
                  </a:cubicBezTo>
                  <a:cubicBezTo>
                    <a:pt x="104" y="145"/>
                    <a:pt x="104" y="144"/>
                    <a:pt x="103" y="142"/>
                  </a:cubicBezTo>
                  <a:cubicBezTo>
                    <a:pt x="103" y="140"/>
                    <a:pt x="102" y="137"/>
                    <a:pt x="103" y="137"/>
                  </a:cubicBezTo>
                  <a:cubicBezTo>
                    <a:pt x="103" y="137"/>
                    <a:pt x="105" y="135"/>
                    <a:pt x="106" y="137"/>
                  </a:cubicBezTo>
                  <a:cubicBezTo>
                    <a:pt x="106" y="138"/>
                    <a:pt x="107" y="141"/>
                    <a:pt x="106" y="142"/>
                  </a:cubicBezTo>
                  <a:close/>
                </a:path>
              </a:pathLst>
            </a:custGeom>
            <a:solidFill>
              <a:srgbClr val="DDDDDD">
                <a:alpha val="30000"/>
              </a:srgbClr>
            </a:solidFill>
            <a:ln w="3175" cap="rnd">
              <a:noFill/>
              <a:prstDash val="solid"/>
              <a:round/>
              <a:headEnd/>
              <a:tailEnd/>
            </a:ln>
          </p:spPr>
          <p:txBody>
            <a:bodyPr/>
            <a:lstStyle/>
            <a:p>
              <a:endParaRPr lang="en-US"/>
            </a:p>
          </p:txBody>
        </p:sp>
        <p:sp>
          <p:nvSpPr>
            <p:cNvPr id="374" name="Freeform 478"/>
            <p:cNvSpPr>
              <a:spLocks/>
            </p:cNvSpPr>
            <p:nvPr/>
          </p:nvSpPr>
          <p:spPr bwMode="auto">
            <a:xfrm>
              <a:off x="7672388" y="5826125"/>
              <a:ext cx="6350" cy="4762"/>
            </a:xfrm>
            <a:custGeom>
              <a:avLst/>
              <a:gdLst>
                <a:gd name="T0" fmla="*/ 1 w 7"/>
                <a:gd name="T1" fmla="*/ 1 h 6"/>
                <a:gd name="T2" fmla="*/ 1 w 7"/>
                <a:gd name="T3" fmla="*/ 1 h 6"/>
                <a:gd name="T4" fmla="*/ 1 w 7"/>
                <a:gd name="T5" fmla="*/ 1 h 6"/>
                <a:gd name="T6" fmla="*/ 1 w 7"/>
                <a:gd name="T7" fmla="*/ 1 h 6"/>
                <a:gd name="T8" fmla="*/ 1 w 7"/>
                <a:gd name="T9" fmla="*/ 1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6">
                  <a:moveTo>
                    <a:pt x="4" y="1"/>
                  </a:moveTo>
                  <a:cubicBezTo>
                    <a:pt x="2" y="2"/>
                    <a:pt x="0" y="1"/>
                    <a:pt x="1" y="3"/>
                  </a:cubicBezTo>
                  <a:cubicBezTo>
                    <a:pt x="2" y="6"/>
                    <a:pt x="3" y="6"/>
                    <a:pt x="5" y="6"/>
                  </a:cubicBezTo>
                  <a:cubicBezTo>
                    <a:pt x="6" y="6"/>
                    <a:pt x="7" y="4"/>
                    <a:pt x="7" y="3"/>
                  </a:cubicBezTo>
                  <a:cubicBezTo>
                    <a:pt x="7" y="2"/>
                    <a:pt x="5" y="0"/>
                    <a:pt x="4" y="1"/>
                  </a:cubicBezTo>
                  <a:close/>
                </a:path>
              </a:pathLst>
            </a:custGeom>
            <a:solidFill>
              <a:srgbClr val="DDDDDD">
                <a:alpha val="30000"/>
              </a:srgbClr>
            </a:solidFill>
            <a:ln w="3175" cap="rnd">
              <a:noFill/>
              <a:prstDash val="solid"/>
              <a:round/>
              <a:headEnd/>
              <a:tailEnd/>
            </a:ln>
          </p:spPr>
          <p:txBody>
            <a:bodyPr/>
            <a:lstStyle/>
            <a:p>
              <a:endParaRPr lang="en-US"/>
            </a:p>
          </p:txBody>
        </p:sp>
        <p:sp>
          <p:nvSpPr>
            <p:cNvPr id="375" name="Freeform 479"/>
            <p:cNvSpPr>
              <a:spLocks/>
            </p:cNvSpPr>
            <p:nvPr/>
          </p:nvSpPr>
          <p:spPr bwMode="auto">
            <a:xfrm>
              <a:off x="7697788" y="5862638"/>
              <a:ext cx="20638" cy="23812"/>
            </a:xfrm>
            <a:custGeom>
              <a:avLst/>
              <a:gdLst>
                <a:gd name="T0" fmla="*/ 1 w 23"/>
                <a:gd name="T1" fmla="*/ 1 h 26"/>
                <a:gd name="T2" fmla="*/ 1 w 23"/>
                <a:gd name="T3" fmla="*/ 1 h 26"/>
                <a:gd name="T4" fmla="*/ 1 w 23"/>
                <a:gd name="T5" fmla="*/ 1 h 26"/>
                <a:gd name="T6" fmla="*/ 1 w 23"/>
                <a:gd name="T7" fmla="*/ 1 h 26"/>
                <a:gd name="T8" fmla="*/ 1 w 23"/>
                <a:gd name="T9" fmla="*/ 1 h 26"/>
                <a:gd name="T10" fmla="*/ 1 w 23"/>
                <a:gd name="T11" fmla="*/ 1 h 26"/>
                <a:gd name="T12" fmla="*/ 1 w 23"/>
                <a:gd name="T13" fmla="*/ 1 h 26"/>
                <a:gd name="T14" fmla="*/ 1 w 23"/>
                <a:gd name="T15" fmla="*/ 1 h 26"/>
                <a:gd name="T16" fmla="*/ 1 w 23"/>
                <a:gd name="T17" fmla="*/ 1 h 26"/>
                <a:gd name="T18" fmla="*/ 1 w 23"/>
                <a:gd name="T19" fmla="*/ 1 h 26"/>
                <a:gd name="T20" fmla="*/ 1 w 23"/>
                <a:gd name="T21" fmla="*/ 1 h 26"/>
                <a:gd name="T22" fmla="*/ 1 w 23"/>
                <a:gd name="T23" fmla="*/ 1 h 26"/>
                <a:gd name="T24" fmla="*/ 1 w 23"/>
                <a:gd name="T25" fmla="*/ 1 h 26"/>
                <a:gd name="T26" fmla="*/ 1 w 23"/>
                <a:gd name="T27" fmla="*/ 1 h 26"/>
                <a:gd name="T28" fmla="*/ 1 w 23"/>
                <a:gd name="T29" fmla="*/ 1 h 26"/>
                <a:gd name="T30" fmla="*/ 1 w 23"/>
                <a:gd name="T31" fmla="*/ 1 h 26"/>
                <a:gd name="T32" fmla="*/ 1 w 23"/>
                <a:gd name="T33" fmla="*/ 1 h 26"/>
                <a:gd name="T34" fmla="*/ 1 w 23"/>
                <a:gd name="T35" fmla="*/ 1 h 26"/>
                <a:gd name="T36" fmla="*/ 1 w 23"/>
                <a:gd name="T37" fmla="*/ 1 h 26"/>
                <a:gd name="T38" fmla="*/ 1 w 23"/>
                <a:gd name="T39" fmla="*/ 1 h 26"/>
                <a:gd name="T40" fmla="*/ 1 w 23"/>
                <a:gd name="T41" fmla="*/ 1 h 26"/>
                <a:gd name="T42" fmla="*/ 1 w 23"/>
                <a:gd name="T43" fmla="*/ 1 h 26"/>
                <a:gd name="T44" fmla="*/ 1 w 23"/>
                <a:gd name="T45" fmla="*/ 1 h 26"/>
                <a:gd name="T46" fmla="*/ 1 w 23"/>
                <a:gd name="T47" fmla="*/ 1 h 26"/>
                <a:gd name="T48" fmla="*/ 1 w 23"/>
                <a:gd name="T49" fmla="*/ 1 h 2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3" h="26">
                  <a:moveTo>
                    <a:pt x="12" y="2"/>
                  </a:moveTo>
                  <a:cubicBezTo>
                    <a:pt x="10" y="2"/>
                    <a:pt x="9" y="1"/>
                    <a:pt x="8" y="2"/>
                  </a:cubicBezTo>
                  <a:cubicBezTo>
                    <a:pt x="7" y="3"/>
                    <a:pt x="6" y="3"/>
                    <a:pt x="7" y="5"/>
                  </a:cubicBezTo>
                  <a:cubicBezTo>
                    <a:pt x="9" y="8"/>
                    <a:pt x="9" y="8"/>
                    <a:pt x="10" y="10"/>
                  </a:cubicBezTo>
                  <a:cubicBezTo>
                    <a:pt x="10" y="13"/>
                    <a:pt x="11" y="13"/>
                    <a:pt x="9" y="14"/>
                  </a:cubicBezTo>
                  <a:cubicBezTo>
                    <a:pt x="8" y="14"/>
                    <a:pt x="6" y="12"/>
                    <a:pt x="7" y="14"/>
                  </a:cubicBezTo>
                  <a:cubicBezTo>
                    <a:pt x="8" y="16"/>
                    <a:pt x="9" y="15"/>
                    <a:pt x="7" y="16"/>
                  </a:cubicBezTo>
                  <a:cubicBezTo>
                    <a:pt x="6" y="17"/>
                    <a:pt x="5" y="17"/>
                    <a:pt x="4" y="17"/>
                  </a:cubicBezTo>
                  <a:cubicBezTo>
                    <a:pt x="4" y="17"/>
                    <a:pt x="1" y="18"/>
                    <a:pt x="3" y="20"/>
                  </a:cubicBezTo>
                  <a:cubicBezTo>
                    <a:pt x="4" y="22"/>
                    <a:pt x="5" y="23"/>
                    <a:pt x="4" y="24"/>
                  </a:cubicBezTo>
                  <a:cubicBezTo>
                    <a:pt x="2" y="26"/>
                    <a:pt x="0" y="26"/>
                    <a:pt x="3" y="26"/>
                  </a:cubicBezTo>
                  <a:cubicBezTo>
                    <a:pt x="5" y="26"/>
                    <a:pt x="7" y="26"/>
                    <a:pt x="7" y="25"/>
                  </a:cubicBezTo>
                  <a:cubicBezTo>
                    <a:pt x="7" y="25"/>
                    <a:pt x="6" y="22"/>
                    <a:pt x="7" y="22"/>
                  </a:cubicBezTo>
                  <a:cubicBezTo>
                    <a:pt x="9" y="21"/>
                    <a:pt x="8" y="19"/>
                    <a:pt x="11" y="20"/>
                  </a:cubicBezTo>
                  <a:cubicBezTo>
                    <a:pt x="13" y="22"/>
                    <a:pt x="12" y="22"/>
                    <a:pt x="16" y="20"/>
                  </a:cubicBezTo>
                  <a:cubicBezTo>
                    <a:pt x="20" y="19"/>
                    <a:pt x="23" y="18"/>
                    <a:pt x="22" y="16"/>
                  </a:cubicBezTo>
                  <a:cubicBezTo>
                    <a:pt x="22" y="14"/>
                    <a:pt x="22" y="12"/>
                    <a:pt x="21" y="12"/>
                  </a:cubicBezTo>
                  <a:cubicBezTo>
                    <a:pt x="20" y="12"/>
                    <a:pt x="21" y="10"/>
                    <a:pt x="19" y="12"/>
                  </a:cubicBezTo>
                  <a:cubicBezTo>
                    <a:pt x="18" y="14"/>
                    <a:pt x="17" y="13"/>
                    <a:pt x="16" y="12"/>
                  </a:cubicBezTo>
                  <a:cubicBezTo>
                    <a:pt x="15" y="12"/>
                    <a:pt x="14" y="8"/>
                    <a:pt x="16" y="9"/>
                  </a:cubicBezTo>
                  <a:cubicBezTo>
                    <a:pt x="18" y="10"/>
                    <a:pt x="20" y="10"/>
                    <a:pt x="21" y="10"/>
                  </a:cubicBezTo>
                  <a:cubicBezTo>
                    <a:pt x="21" y="9"/>
                    <a:pt x="21" y="8"/>
                    <a:pt x="19" y="7"/>
                  </a:cubicBezTo>
                  <a:cubicBezTo>
                    <a:pt x="17" y="6"/>
                    <a:pt x="16" y="5"/>
                    <a:pt x="15" y="3"/>
                  </a:cubicBezTo>
                  <a:cubicBezTo>
                    <a:pt x="14" y="2"/>
                    <a:pt x="14" y="0"/>
                    <a:pt x="13" y="1"/>
                  </a:cubicBezTo>
                  <a:cubicBezTo>
                    <a:pt x="12" y="2"/>
                    <a:pt x="12" y="2"/>
                    <a:pt x="12" y="2"/>
                  </a:cubicBezTo>
                  <a:close/>
                </a:path>
              </a:pathLst>
            </a:custGeom>
            <a:solidFill>
              <a:srgbClr val="DDDDDD">
                <a:alpha val="30000"/>
              </a:srgbClr>
            </a:solidFill>
            <a:ln w="3175" cap="rnd">
              <a:noFill/>
              <a:prstDash val="solid"/>
              <a:round/>
              <a:headEnd/>
              <a:tailEnd/>
            </a:ln>
          </p:spPr>
          <p:txBody>
            <a:bodyPr/>
            <a:lstStyle/>
            <a:p>
              <a:endParaRPr lang="en-US"/>
            </a:p>
          </p:txBody>
        </p:sp>
        <p:sp>
          <p:nvSpPr>
            <p:cNvPr id="376" name="Freeform 480"/>
            <p:cNvSpPr>
              <a:spLocks noEditPoints="1"/>
            </p:cNvSpPr>
            <p:nvPr/>
          </p:nvSpPr>
          <p:spPr bwMode="auto">
            <a:xfrm>
              <a:off x="7835900" y="5424488"/>
              <a:ext cx="165100" cy="265112"/>
            </a:xfrm>
            <a:custGeom>
              <a:avLst/>
              <a:gdLst>
                <a:gd name="T0" fmla="*/ 2 w 186"/>
                <a:gd name="T1" fmla="*/ 1 h 300"/>
                <a:gd name="T2" fmla="*/ 1 w 186"/>
                <a:gd name="T3" fmla="*/ 1 h 300"/>
                <a:gd name="T4" fmla="*/ 1 w 186"/>
                <a:gd name="T5" fmla="*/ 1 h 300"/>
                <a:gd name="T6" fmla="*/ 1 w 186"/>
                <a:gd name="T7" fmla="*/ 1 h 300"/>
                <a:gd name="T8" fmla="*/ 1 w 186"/>
                <a:gd name="T9" fmla="*/ 1 h 300"/>
                <a:gd name="T10" fmla="*/ 1 w 186"/>
                <a:gd name="T11" fmla="*/ 1 h 300"/>
                <a:gd name="T12" fmla="*/ 1 w 186"/>
                <a:gd name="T13" fmla="*/ 1 h 300"/>
                <a:gd name="T14" fmla="*/ 1 w 186"/>
                <a:gd name="T15" fmla="*/ 1 h 300"/>
                <a:gd name="T16" fmla="*/ 1 w 186"/>
                <a:gd name="T17" fmla="*/ 1 h 300"/>
                <a:gd name="T18" fmla="*/ 1 w 186"/>
                <a:gd name="T19" fmla="*/ 1 h 300"/>
                <a:gd name="T20" fmla="*/ 1 w 186"/>
                <a:gd name="T21" fmla="*/ 1 h 300"/>
                <a:gd name="T22" fmla="*/ 1 w 186"/>
                <a:gd name="T23" fmla="*/ 1 h 300"/>
                <a:gd name="T24" fmla="*/ 1 w 186"/>
                <a:gd name="T25" fmla="*/ 1 h 300"/>
                <a:gd name="T26" fmla="*/ 1 w 186"/>
                <a:gd name="T27" fmla="*/ 1 h 300"/>
                <a:gd name="T28" fmla="*/ 1 w 186"/>
                <a:gd name="T29" fmla="*/ 1 h 300"/>
                <a:gd name="T30" fmla="*/ 1 w 186"/>
                <a:gd name="T31" fmla="*/ 1 h 300"/>
                <a:gd name="T32" fmla="*/ 1 w 186"/>
                <a:gd name="T33" fmla="*/ 1 h 300"/>
                <a:gd name="T34" fmla="*/ 1 w 186"/>
                <a:gd name="T35" fmla="*/ 1 h 300"/>
                <a:gd name="T36" fmla="*/ 1 w 186"/>
                <a:gd name="T37" fmla="*/ 1 h 300"/>
                <a:gd name="T38" fmla="*/ 1 w 186"/>
                <a:gd name="T39" fmla="*/ 1 h 300"/>
                <a:gd name="T40" fmla="*/ 1 w 186"/>
                <a:gd name="T41" fmla="*/ 1 h 300"/>
                <a:gd name="T42" fmla="*/ 1 w 186"/>
                <a:gd name="T43" fmla="*/ 1 h 300"/>
                <a:gd name="T44" fmla="*/ 1 w 186"/>
                <a:gd name="T45" fmla="*/ 1 h 300"/>
                <a:gd name="T46" fmla="*/ 1 w 186"/>
                <a:gd name="T47" fmla="*/ 1 h 300"/>
                <a:gd name="T48" fmla="*/ 1 w 186"/>
                <a:gd name="T49" fmla="*/ 1 h 300"/>
                <a:gd name="T50" fmla="*/ 1 w 186"/>
                <a:gd name="T51" fmla="*/ 1 h 300"/>
                <a:gd name="T52" fmla="*/ 1 w 186"/>
                <a:gd name="T53" fmla="*/ 1 h 300"/>
                <a:gd name="T54" fmla="*/ 1 w 186"/>
                <a:gd name="T55" fmla="*/ 1 h 300"/>
                <a:gd name="T56" fmla="*/ 1 w 186"/>
                <a:gd name="T57" fmla="*/ 1 h 300"/>
                <a:gd name="T58" fmla="*/ 1 w 186"/>
                <a:gd name="T59" fmla="*/ 1 h 300"/>
                <a:gd name="T60" fmla="*/ 1 w 186"/>
                <a:gd name="T61" fmla="*/ 1 h 300"/>
                <a:gd name="T62" fmla="*/ 1 w 186"/>
                <a:gd name="T63" fmla="*/ 1 h 300"/>
                <a:gd name="T64" fmla="*/ 1 w 186"/>
                <a:gd name="T65" fmla="*/ 1 h 300"/>
                <a:gd name="T66" fmla="*/ 1 w 186"/>
                <a:gd name="T67" fmla="*/ 1 h 300"/>
                <a:gd name="T68" fmla="*/ 1 w 186"/>
                <a:gd name="T69" fmla="*/ 1 h 300"/>
                <a:gd name="T70" fmla="*/ 1 w 186"/>
                <a:gd name="T71" fmla="*/ 1 h 300"/>
                <a:gd name="T72" fmla="*/ 1 w 186"/>
                <a:gd name="T73" fmla="*/ 1 h 300"/>
                <a:gd name="T74" fmla="*/ 1 w 186"/>
                <a:gd name="T75" fmla="*/ 1 h 300"/>
                <a:gd name="T76" fmla="*/ 1 w 186"/>
                <a:gd name="T77" fmla="*/ 2 h 300"/>
                <a:gd name="T78" fmla="*/ 1 w 186"/>
                <a:gd name="T79" fmla="*/ 2 h 300"/>
                <a:gd name="T80" fmla="*/ 1 w 186"/>
                <a:gd name="T81" fmla="*/ 2 h 300"/>
                <a:gd name="T82" fmla="*/ 1 w 186"/>
                <a:gd name="T83" fmla="*/ 2 h 300"/>
                <a:gd name="T84" fmla="*/ 1 w 186"/>
                <a:gd name="T85" fmla="*/ 2 h 300"/>
                <a:gd name="T86" fmla="*/ 1 w 186"/>
                <a:gd name="T87" fmla="*/ 3 h 300"/>
                <a:gd name="T88" fmla="*/ 1 w 186"/>
                <a:gd name="T89" fmla="*/ 3 h 300"/>
                <a:gd name="T90" fmla="*/ 1 w 186"/>
                <a:gd name="T91" fmla="*/ 2 h 300"/>
                <a:gd name="T92" fmla="*/ 1 w 186"/>
                <a:gd name="T93" fmla="*/ 2 h 300"/>
                <a:gd name="T94" fmla="*/ 1 w 186"/>
                <a:gd name="T95" fmla="*/ 2 h 300"/>
                <a:gd name="T96" fmla="*/ 1 w 186"/>
                <a:gd name="T97" fmla="*/ 2 h 300"/>
                <a:gd name="T98" fmla="*/ 1 w 186"/>
                <a:gd name="T99" fmla="*/ 2 h 300"/>
                <a:gd name="T100" fmla="*/ 2 w 186"/>
                <a:gd name="T101" fmla="*/ 2 h 300"/>
                <a:gd name="T102" fmla="*/ 2 w 186"/>
                <a:gd name="T103" fmla="*/ 2 h 300"/>
                <a:gd name="T104" fmla="*/ 2 w 186"/>
                <a:gd name="T105" fmla="*/ 2 h 300"/>
                <a:gd name="T106" fmla="*/ 1 w 186"/>
                <a:gd name="T107" fmla="*/ 2 h 300"/>
                <a:gd name="T108" fmla="*/ 1 w 186"/>
                <a:gd name="T109" fmla="*/ 2 h 300"/>
                <a:gd name="T110" fmla="*/ 1 w 186"/>
                <a:gd name="T111" fmla="*/ 2 h 30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86" h="300">
                  <a:moveTo>
                    <a:pt x="184" y="145"/>
                  </a:moveTo>
                  <a:cubicBezTo>
                    <a:pt x="183" y="143"/>
                    <a:pt x="179" y="144"/>
                    <a:pt x="179" y="142"/>
                  </a:cubicBezTo>
                  <a:cubicBezTo>
                    <a:pt x="179" y="140"/>
                    <a:pt x="176" y="137"/>
                    <a:pt x="174" y="138"/>
                  </a:cubicBezTo>
                  <a:cubicBezTo>
                    <a:pt x="172" y="139"/>
                    <a:pt x="170" y="136"/>
                    <a:pt x="168" y="138"/>
                  </a:cubicBezTo>
                  <a:cubicBezTo>
                    <a:pt x="166" y="141"/>
                    <a:pt x="163" y="144"/>
                    <a:pt x="162" y="143"/>
                  </a:cubicBezTo>
                  <a:cubicBezTo>
                    <a:pt x="161" y="142"/>
                    <a:pt x="160" y="143"/>
                    <a:pt x="158" y="145"/>
                  </a:cubicBezTo>
                  <a:cubicBezTo>
                    <a:pt x="157" y="147"/>
                    <a:pt x="144" y="157"/>
                    <a:pt x="142" y="155"/>
                  </a:cubicBezTo>
                  <a:cubicBezTo>
                    <a:pt x="140" y="154"/>
                    <a:pt x="139" y="156"/>
                    <a:pt x="139" y="156"/>
                  </a:cubicBezTo>
                  <a:cubicBezTo>
                    <a:pt x="139" y="156"/>
                    <a:pt x="139" y="153"/>
                    <a:pt x="135" y="152"/>
                  </a:cubicBezTo>
                  <a:cubicBezTo>
                    <a:pt x="131" y="151"/>
                    <a:pt x="125" y="151"/>
                    <a:pt x="123" y="148"/>
                  </a:cubicBezTo>
                  <a:cubicBezTo>
                    <a:pt x="121" y="144"/>
                    <a:pt x="117" y="142"/>
                    <a:pt x="115" y="141"/>
                  </a:cubicBezTo>
                  <a:cubicBezTo>
                    <a:pt x="113" y="139"/>
                    <a:pt x="109" y="138"/>
                    <a:pt x="109" y="140"/>
                  </a:cubicBezTo>
                  <a:cubicBezTo>
                    <a:pt x="110" y="141"/>
                    <a:pt x="104" y="138"/>
                    <a:pt x="103" y="136"/>
                  </a:cubicBezTo>
                  <a:cubicBezTo>
                    <a:pt x="102" y="133"/>
                    <a:pt x="103" y="132"/>
                    <a:pt x="102" y="131"/>
                  </a:cubicBezTo>
                  <a:cubicBezTo>
                    <a:pt x="101" y="130"/>
                    <a:pt x="105" y="130"/>
                    <a:pt x="104" y="128"/>
                  </a:cubicBezTo>
                  <a:cubicBezTo>
                    <a:pt x="103" y="125"/>
                    <a:pt x="101" y="125"/>
                    <a:pt x="101" y="119"/>
                  </a:cubicBezTo>
                  <a:cubicBezTo>
                    <a:pt x="101" y="113"/>
                    <a:pt x="103" y="112"/>
                    <a:pt x="101" y="110"/>
                  </a:cubicBezTo>
                  <a:cubicBezTo>
                    <a:pt x="99" y="109"/>
                    <a:pt x="99" y="105"/>
                    <a:pt x="98" y="104"/>
                  </a:cubicBezTo>
                  <a:cubicBezTo>
                    <a:pt x="96" y="103"/>
                    <a:pt x="99" y="102"/>
                    <a:pt x="99" y="101"/>
                  </a:cubicBezTo>
                  <a:cubicBezTo>
                    <a:pt x="100" y="101"/>
                    <a:pt x="101" y="100"/>
                    <a:pt x="100" y="99"/>
                  </a:cubicBezTo>
                  <a:cubicBezTo>
                    <a:pt x="99" y="98"/>
                    <a:pt x="97" y="102"/>
                    <a:pt x="95" y="101"/>
                  </a:cubicBezTo>
                  <a:cubicBezTo>
                    <a:pt x="94" y="99"/>
                    <a:pt x="93" y="98"/>
                    <a:pt x="92" y="97"/>
                  </a:cubicBezTo>
                  <a:cubicBezTo>
                    <a:pt x="91" y="97"/>
                    <a:pt x="94" y="94"/>
                    <a:pt x="92" y="93"/>
                  </a:cubicBezTo>
                  <a:cubicBezTo>
                    <a:pt x="91" y="93"/>
                    <a:pt x="91" y="91"/>
                    <a:pt x="89" y="90"/>
                  </a:cubicBezTo>
                  <a:cubicBezTo>
                    <a:pt x="88" y="90"/>
                    <a:pt x="86" y="88"/>
                    <a:pt x="84" y="89"/>
                  </a:cubicBezTo>
                  <a:cubicBezTo>
                    <a:pt x="83" y="90"/>
                    <a:pt x="86" y="94"/>
                    <a:pt x="87" y="94"/>
                  </a:cubicBezTo>
                  <a:cubicBezTo>
                    <a:pt x="89" y="95"/>
                    <a:pt x="90" y="98"/>
                    <a:pt x="89" y="98"/>
                  </a:cubicBezTo>
                  <a:cubicBezTo>
                    <a:pt x="88" y="99"/>
                    <a:pt x="89" y="100"/>
                    <a:pt x="89" y="101"/>
                  </a:cubicBezTo>
                  <a:cubicBezTo>
                    <a:pt x="90" y="101"/>
                    <a:pt x="89" y="101"/>
                    <a:pt x="88" y="102"/>
                  </a:cubicBezTo>
                  <a:cubicBezTo>
                    <a:pt x="87" y="102"/>
                    <a:pt x="86" y="103"/>
                    <a:pt x="87" y="105"/>
                  </a:cubicBezTo>
                  <a:cubicBezTo>
                    <a:pt x="89" y="107"/>
                    <a:pt x="91" y="109"/>
                    <a:pt x="90" y="110"/>
                  </a:cubicBezTo>
                  <a:cubicBezTo>
                    <a:pt x="90" y="112"/>
                    <a:pt x="91" y="113"/>
                    <a:pt x="90" y="115"/>
                  </a:cubicBezTo>
                  <a:cubicBezTo>
                    <a:pt x="89" y="117"/>
                    <a:pt x="88" y="120"/>
                    <a:pt x="86" y="119"/>
                  </a:cubicBezTo>
                  <a:cubicBezTo>
                    <a:pt x="83" y="117"/>
                    <a:pt x="81" y="116"/>
                    <a:pt x="81" y="113"/>
                  </a:cubicBezTo>
                  <a:cubicBezTo>
                    <a:pt x="81" y="110"/>
                    <a:pt x="83" y="108"/>
                    <a:pt x="81" y="108"/>
                  </a:cubicBezTo>
                  <a:cubicBezTo>
                    <a:pt x="78" y="108"/>
                    <a:pt x="75" y="108"/>
                    <a:pt x="75" y="106"/>
                  </a:cubicBezTo>
                  <a:cubicBezTo>
                    <a:pt x="75" y="105"/>
                    <a:pt x="75" y="105"/>
                    <a:pt x="73" y="105"/>
                  </a:cubicBezTo>
                  <a:cubicBezTo>
                    <a:pt x="71" y="106"/>
                    <a:pt x="70" y="104"/>
                    <a:pt x="69" y="103"/>
                  </a:cubicBezTo>
                  <a:cubicBezTo>
                    <a:pt x="67" y="101"/>
                    <a:pt x="65" y="101"/>
                    <a:pt x="65" y="103"/>
                  </a:cubicBezTo>
                  <a:cubicBezTo>
                    <a:pt x="64" y="105"/>
                    <a:pt x="62" y="104"/>
                    <a:pt x="62" y="102"/>
                  </a:cubicBezTo>
                  <a:cubicBezTo>
                    <a:pt x="63" y="100"/>
                    <a:pt x="65" y="101"/>
                    <a:pt x="66" y="100"/>
                  </a:cubicBezTo>
                  <a:cubicBezTo>
                    <a:pt x="67" y="98"/>
                    <a:pt x="65" y="96"/>
                    <a:pt x="66" y="95"/>
                  </a:cubicBezTo>
                  <a:cubicBezTo>
                    <a:pt x="67" y="95"/>
                    <a:pt x="68" y="95"/>
                    <a:pt x="68" y="94"/>
                  </a:cubicBezTo>
                  <a:cubicBezTo>
                    <a:pt x="68" y="93"/>
                    <a:pt x="64" y="96"/>
                    <a:pt x="65" y="93"/>
                  </a:cubicBezTo>
                  <a:cubicBezTo>
                    <a:pt x="65" y="91"/>
                    <a:pt x="64" y="89"/>
                    <a:pt x="65" y="89"/>
                  </a:cubicBezTo>
                  <a:cubicBezTo>
                    <a:pt x="67" y="88"/>
                    <a:pt x="65" y="86"/>
                    <a:pt x="65" y="85"/>
                  </a:cubicBezTo>
                  <a:cubicBezTo>
                    <a:pt x="66" y="84"/>
                    <a:pt x="69" y="85"/>
                    <a:pt x="69" y="84"/>
                  </a:cubicBezTo>
                  <a:cubicBezTo>
                    <a:pt x="69" y="83"/>
                    <a:pt x="67" y="82"/>
                    <a:pt x="67" y="82"/>
                  </a:cubicBezTo>
                  <a:cubicBezTo>
                    <a:pt x="67" y="81"/>
                    <a:pt x="69" y="81"/>
                    <a:pt x="69" y="80"/>
                  </a:cubicBezTo>
                  <a:cubicBezTo>
                    <a:pt x="69" y="79"/>
                    <a:pt x="64" y="79"/>
                    <a:pt x="64" y="76"/>
                  </a:cubicBezTo>
                  <a:cubicBezTo>
                    <a:pt x="63" y="72"/>
                    <a:pt x="64" y="70"/>
                    <a:pt x="61" y="69"/>
                  </a:cubicBezTo>
                  <a:cubicBezTo>
                    <a:pt x="58" y="69"/>
                    <a:pt x="57" y="67"/>
                    <a:pt x="57" y="65"/>
                  </a:cubicBezTo>
                  <a:cubicBezTo>
                    <a:pt x="58" y="63"/>
                    <a:pt x="59" y="62"/>
                    <a:pt x="57" y="61"/>
                  </a:cubicBezTo>
                  <a:cubicBezTo>
                    <a:pt x="55" y="60"/>
                    <a:pt x="53" y="60"/>
                    <a:pt x="53" y="59"/>
                  </a:cubicBezTo>
                  <a:cubicBezTo>
                    <a:pt x="54" y="58"/>
                    <a:pt x="55" y="57"/>
                    <a:pt x="57" y="58"/>
                  </a:cubicBezTo>
                  <a:cubicBezTo>
                    <a:pt x="58" y="59"/>
                    <a:pt x="60" y="58"/>
                    <a:pt x="60" y="60"/>
                  </a:cubicBezTo>
                  <a:cubicBezTo>
                    <a:pt x="60" y="61"/>
                    <a:pt x="61" y="63"/>
                    <a:pt x="61" y="62"/>
                  </a:cubicBezTo>
                  <a:cubicBezTo>
                    <a:pt x="62" y="61"/>
                    <a:pt x="62" y="60"/>
                    <a:pt x="62" y="58"/>
                  </a:cubicBezTo>
                  <a:cubicBezTo>
                    <a:pt x="62" y="57"/>
                    <a:pt x="63" y="56"/>
                    <a:pt x="61" y="55"/>
                  </a:cubicBezTo>
                  <a:cubicBezTo>
                    <a:pt x="60" y="53"/>
                    <a:pt x="61" y="52"/>
                    <a:pt x="60" y="51"/>
                  </a:cubicBezTo>
                  <a:cubicBezTo>
                    <a:pt x="60" y="49"/>
                    <a:pt x="61" y="51"/>
                    <a:pt x="59" y="49"/>
                  </a:cubicBezTo>
                  <a:cubicBezTo>
                    <a:pt x="58" y="47"/>
                    <a:pt x="59" y="47"/>
                    <a:pt x="58" y="46"/>
                  </a:cubicBezTo>
                  <a:cubicBezTo>
                    <a:pt x="56" y="45"/>
                    <a:pt x="55" y="46"/>
                    <a:pt x="55" y="44"/>
                  </a:cubicBezTo>
                  <a:cubicBezTo>
                    <a:pt x="55" y="43"/>
                    <a:pt x="55" y="42"/>
                    <a:pt x="55" y="42"/>
                  </a:cubicBezTo>
                  <a:cubicBezTo>
                    <a:pt x="55" y="42"/>
                    <a:pt x="57" y="42"/>
                    <a:pt x="56" y="41"/>
                  </a:cubicBezTo>
                  <a:cubicBezTo>
                    <a:pt x="54" y="40"/>
                    <a:pt x="54" y="41"/>
                    <a:pt x="54" y="40"/>
                  </a:cubicBezTo>
                  <a:cubicBezTo>
                    <a:pt x="54" y="38"/>
                    <a:pt x="57" y="36"/>
                    <a:pt x="54" y="37"/>
                  </a:cubicBezTo>
                  <a:cubicBezTo>
                    <a:pt x="51" y="37"/>
                    <a:pt x="51" y="38"/>
                    <a:pt x="50" y="38"/>
                  </a:cubicBezTo>
                  <a:cubicBezTo>
                    <a:pt x="49" y="38"/>
                    <a:pt x="49" y="38"/>
                    <a:pt x="49" y="38"/>
                  </a:cubicBezTo>
                  <a:cubicBezTo>
                    <a:pt x="49" y="38"/>
                    <a:pt x="48" y="37"/>
                    <a:pt x="49" y="39"/>
                  </a:cubicBezTo>
                  <a:cubicBezTo>
                    <a:pt x="49" y="40"/>
                    <a:pt x="48" y="42"/>
                    <a:pt x="47" y="40"/>
                  </a:cubicBezTo>
                  <a:cubicBezTo>
                    <a:pt x="46" y="38"/>
                    <a:pt x="48" y="36"/>
                    <a:pt x="46" y="36"/>
                  </a:cubicBezTo>
                  <a:cubicBezTo>
                    <a:pt x="44" y="35"/>
                    <a:pt x="42" y="33"/>
                    <a:pt x="44" y="33"/>
                  </a:cubicBezTo>
                  <a:cubicBezTo>
                    <a:pt x="46" y="33"/>
                    <a:pt x="47" y="35"/>
                    <a:pt x="47" y="34"/>
                  </a:cubicBezTo>
                  <a:cubicBezTo>
                    <a:pt x="48" y="33"/>
                    <a:pt x="47" y="31"/>
                    <a:pt x="46" y="31"/>
                  </a:cubicBezTo>
                  <a:cubicBezTo>
                    <a:pt x="44" y="31"/>
                    <a:pt x="41" y="33"/>
                    <a:pt x="42" y="31"/>
                  </a:cubicBezTo>
                  <a:cubicBezTo>
                    <a:pt x="42" y="29"/>
                    <a:pt x="43" y="26"/>
                    <a:pt x="40" y="26"/>
                  </a:cubicBezTo>
                  <a:cubicBezTo>
                    <a:pt x="38" y="26"/>
                    <a:pt x="35" y="27"/>
                    <a:pt x="35" y="28"/>
                  </a:cubicBezTo>
                  <a:cubicBezTo>
                    <a:pt x="34" y="29"/>
                    <a:pt x="35" y="26"/>
                    <a:pt x="33" y="25"/>
                  </a:cubicBezTo>
                  <a:cubicBezTo>
                    <a:pt x="32" y="24"/>
                    <a:pt x="31" y="23"/>
                    <a:pt x="30" y="24"/>
                  </a:cubicBezTo>
                  <a:cubicBezTo>
                    <a:pt x="29" y="24"/>
                    <a:pt x="30" y="26"/>
                    <a:pt x="28" y="25"/>
                  </a:cubicBezTo>
                  <a:cubicBezTo>
                    <a:pt x="26" y="25"/>
                    <a:pt x="24" y="24"/>
                    <a:pt x="24" y="22"/>
                  </a:cubicBezTo>
                  <a:cubicBezTo>
                    <a:pt x="25" y="20"/>
                    <a:pt x="26" y="19"/>
                    <a:pt x="25" y="18"/>
                  </a:cubicBezTo>
                  <a:cubicBezTo>
                    <a:pt x="24" y="17"/>
                    <a:pt x="23" y="18"/>
                    <a:pt x="22" y="19"/>
                  </a:cubicBezTo>
                  <a:cubicBezTo>
                    <a:pt x="21" y="20"/>
                    <a:pt x="21" y="22"/>
                    <a:pt x="22" y="22"/>
                  </a:cubicBezTo>
                  <a:cubicBezTo>
                    <a:pt x="23" y="23"/>
                    <a:pt x="23" y="27"/>
                    <a:pt x="21" y="26"/>
                  </a:cubicBezTo>
                  <a:cubicBezTo>
                    <a:pt x="19" y="24"/>
                    <a:pt x="21" y="23"/>
                    <a:pt x="20" y="22"/>
                  </a:cubicBezTo>
                  <a:cubicBezTo>
                    <a:pt x="19" y="20"/>
                    <a:pt x="16" y="20"/>
                    <a:pt x="17" y="18"/>
                  </a:cubicBezTo>
                  <a:cubicBezTo>
                    <a:pt x="17" y="17"/>
                    <a:pt x="17" y="17"/>
                    <a:pt x="15" y="15"/>
                  </a:cubicBezTo>
                  <a:cubicBezTo>
                    <a:pt x="13" y="13"/>
                    <a:pt x="12" y="11"/>
                    <a:pt x="12" y="10"/>
                  </a:cubicBezTo>
                  <a:cubicBezTo>
                    <a:pt x="12" y="8"/>
                    <a:pt x="12" y="7"/>
                    <a:pt x="11" y="7"/>
                  </a:cubicBezTo>
                  <a:cubicBezTo>
                    <a:pt x="10" y="8"/>
                    <a:pt x="9" y="8"/>
                    <a:pt x="9" y="6"/>
                  </a:cubicBezTo>
                  <a:cubicBezTo>
                    <a:pt x="10" y="5"/>
                    <a:pt x="12" y="7"/>
                    <a:pt x="12" y="5"/>
                  </a:cubicBezTo>
                  <a:cubicBezTo>
                    <a:pt x="12" y="4"/>
                    <a:pt x="12" y="4"/>
                    <a:pt x="12" y="3"/>
                  </a:cubicBezTo>
                  <a:cubicBezTo>
                    <a:pt x="13" y="2"/>
                    <a:pt x="14" y="0"/>
                    <a:pt x="12" y="1"/>
                  </a:cubicBezTo>
                  <a:cubicBezTo>
                    <a:pt x="12" y="1"/>
                    <a:pt x="10" y="2"/>
                    <a:pt x="8" y="1"/>
                  </a:cubicBezTo>
                  <a:cubicBezTo>
                    <a:pt x="7" y="0"/>
                    <a:pt x="7" y="2"/>
                    <a:pt x="6" y="2"/>
                  </a:cubicBezTo>
                  <a:cubicBezTo>
                    <a:pt x="5" y="2"/>
                    <a:pt x="2" y="0"/>
                    <a:pt x="1" y="1"/>
                  </a:cubicBezTo>
                  <a:cubicBezTo>
                    <a:pt x="0" y="3"/>
                    <a:pt x="0" y="4"/>
                    <a:pt x="1" y="5"/>
                  </a:cubicBezTo>
                  <a:cubicBezTo>
                    <a:pt x="3" y="6"/>
                    <a:pt x="16" y="21"/>
                    <a:pt x="16" y="25"/>
                  </a:cubicBezTo>
                  <a:cubicBezTo>
                    <a:pt x="16" y="28"/>
                    <a:pt x="17" y="31"/>
                    <a:pt x="15" y="31"/>
                  </a:cubicBezTo>
                  <a:cubicBezTo>
                    <a:pt x="14" y="31"/>
                    <a:pt x="12" y="32"/>
                    <a:pt x="14" y="34"/>
                  </a:cubicBezTo>
                  <a:cubicBezTo>
                    <a:pt x="15" y="35"/>
                    <a:pt x="16" y="36"/>
                    <a:pt x="16" y="37"/>
                  </a:cubicBezTo>
                  <a:cubicBezTo>
                    <a:pt x="15" y="38"/>
                    <a:pt x="22" y="47"/>
                    <a:pt x="23" y="45"/>
                  </a:cubicBezTo>
                  <a:cubicBezTo>
                    <a:pt x="23" y="43"/>
                    <a:pt x="24" y="41"/>
                    <a:pt x="26" y="41"/>
                  </a:cubicBezTo>
                  <a:cubicBezTo>
                    <a:pt x="27" y="41"/>
                    <a:pt x="29" y="40"/>
                    <a:pt x="29" y="39"/>
                  </a:cubicBezTo>
                  <a:cubicBezTo>
                    <a:pt x="29" y="38"/>
                    <a:pt x="30" y="39"/>
                    <a:pt x="31" y="40"/>
                  </a:cubicBezTo>
                  <a:cubicBezTo>
                    <a:pt x="31" y="41"/>
                    <a:pt x="31" y="42"/>
                    <a:pt x="29" y="42"/>
                  </a:cubicBezTo>
                  <a:cubicBezTo>
                    <a:pt x="28" y="42"/>
                    <a:pt x="25" y="42"/>
                    <a:pt x="24" y="44"/>
                  </a:cubicBezTo>
                  <a:cubicBezTo>
                    <a:pt x="24" y="46"/>
                    <a:pt x="21" y="48"/>
                    <a:pt x="23" y="49"/>
                  </a:cubicBezTo>
                  <a:cubicBezTo>
                    <a:pt x="25" y="50"/>
                    <a:pt x="38" y="67"/>
                    <a:pt x="41" y="78"/>
                  </a:cubicBezTo>
                  <a:cubicBezTo>
                    <a:pt x="43" y="84"/>
                    <a:pt x="43" y="83"/>
                    <a:pt x="45" y="83"/>
                  </a:cubicBezTo>
                  <a:cubicBezTo>
                    <a:pt x="47" y="83"/>
                    <a:pt x="49" y="80"/>
                    <a:pt x="47" y="79"/>
                  </a:cubicBezTo>
                  <a:cubicBezTo>
                    <a:pt x="45" y="77"/>
                    <a:pt x="41" y="73"/>
                    <a:pt x="44" y="73"/>
                  </a:cubicBezTo>
                  <a:cubicBezTo>
                    <a:pt x="47" y="74"/>
                    <a:pt x="48" y="74"/>
                    <a:pt x="48" y="75"/>
                  </a:cubicBezTo>
                  <a:cubicBezTo>
                    <a:pt x="48" y="77"/>
                    <a:pt x="49" y="78"/>
                    <a:pt x="50" y="77"/>
                  </a:cubicBezTo>
                  <a:cubicBezTo>
                    <a:pt x="51" y="76"/>
                    <a:pt x="49" y="72"/>
                    <a:pt x="50" y="72"/>
                  </a:cubicBezTo>
                  <a:cubicBezTo>
                    <a:pt x="51" y="73"/>
                    <a:pt x="51" y="76"/>
                    <a:pt x="53" y="75"/>
                  </a:cubicBezTo>
                  <a:cubicBezTo>
                    <a:pt x="54" y="75"/>
                    <a:pt x="56" y="74"/>
                    <a:pt x="55" y="76"/>
                  </a:cubicBezTo>
                  <a:cubicBezTo>
                    <a:pt x="53" y="77"/>
                    <a:pt x="52" y="77"/>
                    <a:pt x="53" y="78"/>
                  </a:cubicBezTo>
                  <a:cubicBezTo>
                    <a:pt x="53" y="79"/>
                    <a:pt x="55" y="78"/>
                    <a:pt x="55" y="79"/>
                  </a:cubicBezTo>
                  <a:cubicBezTo>
                    <a:pt x="55" y="81"/>
                    <a:pt x="53" y="81"/>
                    <a:pt x="52" y="81"/>
                  </a:cubicBezTo>
                  <a:cubicBezTo>
                    <a:pt x="52" y="80"/>
                    <a:pt x="50" y="80"/>
                    <a:pt x="50" y="82"/>
                  </a:cubicBezTo>
                  <a:cubicBezTo>
                    <a:pt x="50" y="83"/>
                    <a:pt x="52" y="85"/>
                    <a:pt x="53" y="84"/>
                  </a:cubicBezTo>
                  <a:cubicBezTo>
                    <a:pt x="54" y="83"/>
                    <a:pt x="56" y="82"/>
                    <a:pt x="56" y="83"/>
                  </a:cubicBezTo>
                  <a:cubicBezTo>
                    <a:pt x="56" y="85"/>
                    <a:pt x="54" y="85"/>
                    <a:pt x="55" y="87"/>
                  </a:cubicBezTo>
                  <a:cubicBezTo>
                    <a:pt x="56" y="89"/>
                    <a:pt x="56" y="91"/>
                    <a:pt x="56" y="92"/>
                  </a:cubicBezTo>
                  <a:cubicBezTo>
                    <a:pt x="55" y="93"/>
                    <a:pt x="54" y="94"/>
                    <a:pt x="53" y="93"/>
                  </a:cubicBezTo>
                  <a:cubicBezTo>
                    <a:pt x="52" y="93"/>
                    <a:pt x="55" y="90"/>
                    <a:pt x="53" y="90"/>
                  </a:cubicBezTo>
                  <a:cubicBezTo>
                    <a:pt x="52" y="90"/>
                    <a:pt x="51" y="89"/>
                    <a:pt x="51" y="87"/>
                  </a:cubicBezTo>
                  <a:cubicBezTo>
                    <a:pt x="50" y="86"/>
                    <a:pt x="50" y="86"/>
                    <a:pt x="49" y="86"/>
                  </a:cubicBezTo>
                  <a:cubicBezTo>
                    <a:pt x="48" y="86"/>
                    <a:pt x="46" y="86"/>
                    <a:pt x="47" y="87"/>
                  </a:cubicBezTo>
                  <a:cubicBezTo>
                    <a:pt x="48" y="88"/>
                    <a:pt x="51" y="91"/>
                    <a:pt x="51" y="93"/>
                  </a:cubicBezTo>
                  <a:cubicBezTo>
                    <a:pt x="52" y="95"/>
                    <a:pt x="57" y="106"/>
                    <a:pt x="57" y="108"/>
                  </a:cubicBezTo>
                  <a:cubicBezTo>
                    <a:pt x="57" y="110"/>
                    <a:pt x="59" y="111"/>
                    <a:pt x="60" y="109"/>
                  </a:cubicBezTo>
                  <a:cubicBezTo>
                    <a:pt x="62" y="108"/>
                    <a:pt x="63" y="105"/>
                    <a:pt x="64" y="106"/>
                  </a:cubicBezTo>
                  <a:cubicBezTo>
                    <a:pt x="65" y="108"/>
                    <a:pt x="66" y="108"/>
                    <a:pt x="67" y="109"/>
                  </a:cubicBezTo>
                  <a:cubicBezTo>
                    <a:pt x="69" y="110"/>
                    <a:pt x="70" y="111"/>
                    <a:pt x="68" y="112"/>
                  </a:cubicBezTo>
                  <a:cubicBezTo>
                    <a:pt x="67" y="112"/>
                    <a:pt x="64" y="113"/>
                    <a:pt x="63" y="112"/>
                  </a:cubicBezTo>
                  <a:cubicBezTo>
                    <a:pt x="63" y="112"/>
                    <a:pt x="62" y="111"/>
                    <a:pt x="61" y="111"/>
                  </a:cubicBezTo>
                  <a:cubicBezTo>
                    <a:pt x="59" y="111"/>
                    <a:pt x="57" y="111"/>
                    <a:pt x="58" y="113"/>
                  </a:cubicBezTo>
                  <a:cubicBezTo>
                    <a:pt x="60" y="115"/>
                    <a:pt x="61" y="118"/>
                    <a:pt x="62" y="121"/>
                  </a:cubicBezTo>
                  <a:cubicBezTo>
                    <a:pt x="63" y="125"/>
                    <a:pt x="62" y="127"/>
                    <a:pt x="63" y="130"/>
                  </a:cubicBezTo>
                  <a:cubicBezTo>
                    <a:pt x="64" y="133"/>
                    <a:pt x="65" y="135"/>
                    <a:pt x="65" y="137"/>
                  </a:cubicBezTo>
                  <a:cubicBezTo>
                    <a:pt x="66" y="139"/>
                    <a:pt x="67" y="141"/>
                    <a:pt x="68" y="140"/>
                  </a:cubicBezTo>
                  <a:cubicBezTo>
                    <a:pt x="69" y="140"/>
                    <a:pt x="71" y="141"/>
                    <a:pt x="69" y="142"/>
                  </a:cubicBezTo>
                  <a:cubicBezTo>
                    <a:pt x="67" y="142"/>
                    <a:pt x="63" y="141"/>
                    <a:pt x="63" y="144"/>
                  </a:cubicBezTo>
                  <a:cubicBezTo>
                    <a:pt x="64" y="147"/>
                    <a:pt x="63" y="149"/>
                    <a:pt x="65" y="149"/>
                  </a:cubicBezTo>
                  <a:cubicBezTo>
                    <a:pt x="66" y="148"/>
                    <a:pt x="68" y="149"/>
                    <a:pt x="66" y="150"/>
                  </a:cubicBezTo>
                  <a:cubicBezTo>
                    <a:pt x="64" y="151"/>
                    <a:pt x="64" y="151"/>
                    <a:pt x="64" y="152"/>
                  </a:cubicBezTo>
                  <a:cubicBezTo>
                    <a:pt x="65" y="153"/>
                    <a:pt x="67" y="152"/>
                    <a:pt x="68" y="153"/>
                  </a:cubicBezTo>
                  <a:cubicBezTo>
                    <a:pt x="68" y="154"/>
                    <a:pt x="67" y="154"/>
                    <a:pt x="65" y="155"/>
                  </a:cubicBezTo>
                  <a:cubicBezTo>
                    <a:pt x="64" y="155"/>
                    <a:pt x="61" y="153"/>
                    <a:pt x="61" y="155"/>
                  </a:cubicBezTo>
                  <a:cubicBezTo>
                    <a:pt x="61" y="157"/>
                    <a:pt x="62" y="161"/>
                    <a:pt x="60" y="163"/>
                  </a:cubicBezTo>
                  <a:cubicBezTo>
                    <a:pt x="59" y="164"/>
                    <a:pt x="58" y="164"/>
                    <a:pt x="58" y="166"/>
                  </a:cubicBezTo>
                  <a:cubicBezTo>
                    <a:pt x="58" y="169"/>
                    <a:pt x="58" y="180"/>
                    <a:pt x="56" y="182"/>
                  </a:cubicBezTo>
                  <a:cubicBezTo>
                    <a:pt x="55" y="184"/>
                    <a:pt x="53" y="188"/>
                    <a:pt x="52" y="188"/>
                  </a:cubicBezTo>
                  <a:cubicBezTo>
                    <a:pt x="51" y="189"/>
                    <a:pt x="48" y="190"/>
                    <a:pt x="48" y="189"/>
                  </a:cubicBezTo>
                  <a:cubicBezTo>
                    <a:pt x="48" y="188"/>
                    <a:pt x="47" y="188"/>
                    <a:pt x="46" y="189"/>
                  </a:cubicBezTo>
                  <a:cubicBezTo>
                    <a:pt x="45" y="189"/>
                    <a:pt x="43" y="188"/>
                    <a:pt x="43" y="189"/>
                  </a:cubicBezTo>
                  <a:cubicBezTo>
                    <a:pt x="42" y="191"/>
                    <a:pt x="41" y="191"/>
                    <a:pt x="40" y="191"/>
                  </a:cubicBezTo>
                  <a:cubicBezTo>
                    <a:pt x="39" y="191"/>
                    <a:pt x="39" y="191"/>
                    <a:pt x="37" y="192"/>
                  </a:cubicBezTo>
                  <a:cubicBezTo>
                    <a:pt x="36" y="193"/>
                    <a:pt x="32" y="194"/>
                    <a:pt x="31" y="196"/>
                  </a:cubicBezTo>
                  <a:cubicBezTo>
                    <a:pt x="30" y="198"/>
                    <a:pt x="28" y="202"/>
                    <a:pt x="31" y="205"/>
                  </a:cubicBezTo>
                  <a:cubicBezTo>
                    <a:pt x="35" y="208"/>
                    <a:pt x="40" y="211"/>
                    <a:pt x="43" y="213"/>
                  </a:cubicBezTo>
                  <a:cubicBezTo>
                    <a:pt x="46" y="215"/>
                    <a:pt x="48" y="218"/>
                    <a:pt x="49" y="219"/>
                  </a:cubicBezTo>
                  <a:cubicBezTo>
                    <a:pt x="51" y="221"/>
                    <a:pt x="56" y="224"/>
                    <a:pt x="62" y="226"/>
                  </a:cubicBezTo>
                  <a:cubicBezTo>
                    <a:pt x="68" y="227"/>
                    <a:pt x="72" y="229"/>
                    <a:pt x="72" y="238"/>
                  </a:cubicBezTo>
                  <a:cubicBezTo>
                    <a:pt x="73" y="246"/>
                    <a:pt x="74" y="246"/>
                    <a:pt x="73" y="249"/>
                  </a:cubicBezTo>
                  <a:cubicBezTo>
                    <a:pt x="71" y="251"/>
                    <a:pt x="70" y="251"/>
                    <a:pt x="71" y="254"/>
                  </a:cubicBezTo>
                  <a:cubicBezTo>
                    <a:pt x="71" y="257"/>
                    <a:pt x="72" y="258"/>
                    <a:pt x="69" y="262"/>
                  </a:cubicBezTo>
                  <a:cubicBezTo>
                    <a:pt x="67" y="265"/>
                    <a:pt x="65" y="266"/>
                    <a:pt x="64" y="269"/>
                  </a:cubicBezTo>
                  <a:cubicBezTo>
                    <a:pt x="64" y="272"/>
                    <a:pt x="65" y="270"/>
                    <a:pt x="62" y="272"/>
                  </a:cubicBezTo>
                  <a:cubicBezTo>
                    <a:pt x="60" y="274"/>
                    <a:pt x="58" y="278"/>
                    <a:pt x="56" y="279"/>
                  </a:cubicBezTo>
                  <a:cubicBezTo>
                    <a:pt x="53" y="280"/>
                    <a:pt x="51" y="280"/>
                    <a:pt x="53" y="282"/>
                  </a:cubicBezTo>
                  <a:cubicBezTo>
                    <a:pt x="54" y="285"/>
                    <a:pt x="56" y="287"/>
                    <a:pt x="58" y="286"/>
                  </a:cubicBezTo>
                  <a:cubicBezTo>
                    <a:pt x="61" y="285"/>
                    <a:pt x="60" y="290"/>
                    <a:pt x="62" y="288"/>
                  </a:cubicBezTo>
                  <a:cubicBezTo>
                    <a:pt x="65" y="286"/>
                    <a:pt x="68" y="287"/>
                    <a:pt x="69" y="289"/>
                  </a:cubicBezTo>
                  <a:cubicBezTo>
                    <a:pt x="69" y="290"/>
                    <a:pt x="68" y="294"/>
                    <a:pt x="70" y="294"/>
                  </a:cubicBezTo>
                  <a:cubicBezTo>
                    <a:pt x="72" y="294"/>
                    <a:pt x="71" y="300"/>
                    <a:pt x="74" y="297"/>
                  </a:cubicBezTo>
                  <a:cubicBezTo>
                    <a:pt x="77" y="294"/>
                    <a:pt x="83" y="294"/>
                    <a:pt x="86" y="290"/>
                  </a:cubicBezTo>
                  <a:cubicBezTo>
                    <a:pt x="89" y="286"/>
                    <a:pt x="92" y="285"/>
                    <a:pt x="94" y="284"/>
                  </a:cubicBezTo>
                  <a:cubicBezTo>
                    <a:pt x="96" y="283"/>
                    <a:pt x="94" y="279"/>
                    <a:pt x="97" y="278"/>
                  </a:cubicBezTo>
                  <a:cubicBezTo>
                    <a:pt x="100" y="278"/>
                    <a:pt x="98" y="273"/>
                    <a:pt x="100" y="272"/>
                  </a:cubicBezTo>
                  <a:cubicBezTo>
                    <a:pt x="103" y="271"/>
                    <a:pt x="102" y="269"/>
                    <a:pt x="105" y="265"/>
                  </a:cubicBezTo>
                  <a:cubicBezTo>
                    <a:pt x="107" y="261"/>
                    <a:pt x="108" y="263"/>
                    <a:pt x="110" y="261"/>
                  </a:cubicBezTo>
                  <a:cubicBezTo>
                    <a:pt x="111" y="260"/>
                    <a:pt x="109" y="258"/>
                    <a:pt x="111" y="257"/>
                  </a:cubicBezTo>
                  <a:cubicBezTo>
                    <a:pt x="113" y="256"/>
                    <a:pt x="115" y="256"/>
                    <a:pt x="116" y="254"/>
                  </a:cubicBezTo>
                  <a:cubicBezTo>
                    <a:pt x="117" y="253"/>
                    <a:pt x="115" y="251"/>
                    <a:pt x="117" y="250"/>
                  </a:cubicBezTo>
                  <a:cubicBezTo>
                    <a:pt x="119" y="249"/>
                    <a:pt x="117" y="247"/>
                    <a:pt x="119" y="246"/>
                  </a:cubicBezTo>
                  <a:cubicBezTo>
                    <a:pt x="120" y="245"/>
                    <a:pt x="122" y="245"/>
                    <a:pt x="123" y="241"/>
                  </a:cubicBezTo>
                  <a:cubicBezTo>
                    <a:pt x="125" y="237"/>
                    <a:pt x="128" y="233"/>
                    <a:pt x="130" y="229"/>
                  </a:cubicBezTo>
                  <a:cubicBezTo>
                    <a:pt x="133" y="225"/>
                    <a:pt x="130" y="224"/>
                    <a:pt x="132" y="224"/>
                  </a:cubicBezTo>
                  <a:cubicBezTo>
                    <a:pt x="134" y="224"/>
                    <a:pt x="133" y="222"/>
                    <a:pt x="131" y="222"/>
                  </a:cubicBezTo>
                  <a:cubicBezTo>
                    <a:pt x="130" y="222"/>
                    <a:pt x="128" y="221"/>
                    <a:pt x="128" y="218"/>
                  </a:cubicBezTo>
                  <a:cubicBezTo>
                    <a:pt x="129" y="216"/>
                    <a:pt x="128" y="215"/>
                    <a:pt x="128" y="213"/>
                  </a:cubicBezTo>
                  <a:cubicBezTo>
                    <a:pt x="127" y="212"/>
                    <a:pt x="127" y="211"/>
                    <a:pt x="128" y="210"/>
                  </a:cubicBezTo>
                  <a:cubicBezTo>
                    <a:pt x="129" y="209"/>
                    <a:pt x="130" y="205"/>
                    <a:pt x="132" y="204"/>
                  </a:cubicBezTo>
                  <a:cubicBezTo>
                    <a:pt x="135" y="202"/>
                    <a:pt x="137" y="200"/>
                    <a:pt x="141" y="200"/>
                  </a:cubicBezTo>
                  <a:cubicBezTo>
                    <a:pt x="145" y="199"/>
                    <a:pt x="154" y="199"/>
                    <a:pt x="155" y="199"/>
                  </a:cubicBezTo>
                  <a:cubicBezTo>
                    <a:pt x="156" y="199"/>
                    <a:pt x="158" y="202"/>
                    <a:pt x="159" y="201"/>
                  </a:cubicBezTo>
                  <a:cubicBezTo>
                    <a:pt x="160" y="200"/>
                    <a:pt x="160" y="198"/>
                    <a:pt x="160" y="196"/>
                  </a:cubicBezTo>
                  <a:cubicBezTo>
                    <a:pt x="160" y="194"/>
                    <a:pt x="159" y="191"/>
                    <a:pt x="161" y="190"/>
                  </a:cubicBezTo>
                  <a:cubicBezTo>
                    <a:pt x="164" y="189"/>
                    <a:pt x="160" y="185"/>
                    <a:pt x="162" y="184"/>
                  </a:cubicBezTo>
                  <a:cubicBezTo>
                    <a:pt x="164" y="183"/>
                    <a:pt x="165" y="187"/>
                    <a:pt x="167" y="185"/>
                  </a:cubicBezTo>
                  <a:cubicBezTo>
                    <a:pt x="169" y="184"/>
                    <a:pt x="169" y="184"/>
                    <a:pt x="171" y="182"/>
                  </a:cubicBezTo>
                  <a:cubicBezTo>
                    <a:pt x="173" y="179"/>
                    <a:pt x="175" y="180"/>
                    <a:pt x="174" y="178"/>
                  </a:cubicBezTo>
                  <a:cubicBezTo>
                    <a:pt x="174" y="175"/>
                    <a:pt x="175" y="176"/>
                    <a:pt x="176" y="175"/>
                  </a:cubicBezTo>
                  <a:cubicBezTo>
                    <a:pt x="176" y="174"/>
                    <a:pt x="176" y="172"/>
                    <a:pt x="176" y="170"/>
                  </a:cubicBezTo>
                  <a:cubicBezTo>
                    <a:pt x="177" y="169"/>
                    <a:pt x="176" y="168"/>
                    <a:pt x="176" y="167"/>
                  </a:cubicBezTo>
                  <a:cubicBezTo>
                    <a:pt x="176" y="166"/>
                    <a:pt x="176" y="163"/>
                    <a:pt x="177" y="163"/>
                  </a:cubicBezTo>
                  <a:cubicBezTo>
                    <a:pt x="178" y="164"/>
                    <a:pt x="177" y="159"/>
                    <a:pt x="178" y="159"/>
                  </a:cubicBezTo>
                  <a:cubicBezTo>
                    <a:pt x="179" y="160"/>
                    <a:pt x="179" y="157"/>
                    <a:pt x="180" y="156"/>
                  </a:cubicBezTo>
                  <a:cubicBezTo>
                    <a:pt x="181" y="155"/>
                    <a:pt x="180" y="152"/>
                    <a:pt x="182" y="151"/>
                  </a:cubicBezTo>
                  <a:cubicBezTo>
                    <a:pt x="184" y="150"/>
                    <a:pt x="186" y="147"/>
                    <a:pt x="184" y="145"/>
                  </a:cubicBezTo>
                  <a:close/>
                  <a:moveTo>
                    <a:pt x="102" y="186"/>
                  </a:moveTo>
                  <a:cubicBezTo>
                    <a:pt x="100" y="186"/>
                    <a:pt x="100" y="190"/>
                    <a:pt x="99" y="191"/>
                  </a:cubicBezTo>
                  <a:cubicBezTo>
                    <a:pt x="98" y="191"/>
                    <a:pt x="93" y="190"/>
                    <a:pt x="93" y="188"/>
                  </a:cubicBezTo>
                  <a:cubicBezTo>
                    <a:pt x="94" y="185"/>
                    <a:pt x="95" y="185"/>
                    <a:pt x="95" y="184"/>
                  </a:cubicBezTo>
                  <a:cubicBezTo>
                    <a:pt x="94" y="183"/>
                    <a:pt x="92" y="184"/>
                    <a:pt x="91" y="182"/>
                  </a:cubicBezTo>
                  <a:cubicBezTo>
                    <a:pt x="90" y="181"/>
                    <a:pt x="94" y="180"/>
                    <a:pt x="95" y="178"/>
                  </a:cubicBezTo>
                  <a:cubicBezTo>
                    <a:pt x="96" y="177"/>
                    <a:pt x="98" y="179"/>
                    <a:pt x="99" y="180"/>
                  </a:cubicBezTo>
                  <a:cubicBezTo>
                    <a:pt x="100" y="181"/>
                    <a:pt x="102" y="180"/>
                    <a:pt x="103" y="179"/>
                  </a:cubicBezTo>
                  <a:cubicBezTo>
                    <a:pt x="103" y="179"/>
                    <a:pt x="105" y="181"/>
                    <a:pt x="105" y="183"/>
                  </a:cubicBezTo>
                  <a:cubicBezTo>
                    <a:pt x="105" y="184"/>
                    <a:pt x="104" y="185"/>
                    <a:pt x="102" y="186"/>
                  </a:cubicBezTo>
                  <a:close/>
                </a:path>
              </a:pathLst>
            </a:custGeom>
            <a:solidFill>
              <a:srgbClr val="DDDDDD">
                <a:alpha val="30000"/>
              </a:srgbClr>
            </a:solidFill>
            <a:ln w="3175" cap="rnd">
              <a:noFill/>
              <a:prstDash val="solid"/>
              <a:round/>
              <a:headEnd/>
              <a:tailEnd/>
            </a:ln>
          </p:spPr>
          <p:txBody>
            <a:bodyPr/>
            <a:lstStyle/>
            <a:p>
              <a:endParaRPr lang="en-US"/>
            </a:p>
          </p:txBody>
        </p:sp>
      </p:grpSp>
      <p:sp>
        <p:nvSpPr>
          <p:cNvPr id="2" name="Title 1"/>
          <p:cNvSpPr>
            <a:spLocks noGrp="1"/>
          </p:cNvSpPr>
          <p:nvPr>
            <p:ph type="title"/>
          </p:nvPr>
        </p:nvSpPr>
        <p:spPr/>
        <p:txBody>
          <a:bodyPr>
            <a:normAutofit/>
          </a:bodyPr>
          <a:lstStyle/>
          <a:p>
            <a:r>
              <a:rPr lang="en-US" dirty="0" err="1"/>
              <a:t>Carga</a:t>
            </a:r>
            <a:r>
              <a:rPr lang="en-US" dirty="0"/>
              <a:t> global de la influenza</a:t>
            </a:r>
            <a:br>
              <a:rPr lang="en-US" dirty="0"/>
            </a:br>
            <a:r>
              <a:rPr lang="en-US" dirty="0" err="1"/>
              <a:t>Foco</a:t>
            </a:r>
            <a:r>
              <a:rPr lang="en-US" dirty="0"/>
              <a:t> en los </a:t>
            </a:r>
            <a:r>
              <a:rPr lang="en-US" dirty="0" err="1"/>
              <a:t>niños</a:t>
            </a:r>
            <a:endParaRPr lang="en-US" dirty="0"/>
          </a:p>
        </p:txBody>
      </p:sp>
      <p:sp>
        <p:nvSpPr>
          <p:cNvPr id="5" name="Text Placeholder 4"/>
          <p:cNvSpPr>
            <a:spLocks noGrp="1"/>
          </p:cNvSpPr>
          <p:nvPr>
            <p:ph idx="1"/>
          </p:nvPr>
        </p:nvSpPr>
        <p:spPr>
          <a:xfrm>
            <a:off x="1097280" y="1845734"/>
            <a:ext cx="10058400" cy="4250266"/>
          </a:xfrm>
        </p:spPr>
        <p:txBody>
          <a:bodyPr>
            <a:normAutofit/>
          </a:bodyPr>
          <a:lstStyle/>
          <a:p>
            <a:r>
              <a:rPr lang="en-US" dirty="0" err="1"/>
              <a:t>Vigilancia</a:t>
            </a:r>
            <a:r>
              <a:rPr lang="en-US" dirty="0"/>
              <a:t> de la influenza, 350 sitios </a:t>
            </a:r>
            <a:r>
              <a:rPr lang="en-US" dirty="0" err="1"/>
              <a:t>en</a:t>
            </a:r>
            <a:r>
              <a:rPr lang="en-US" dirty="0"/>
              <a:t> 60 </a:t>
            </a:r>
            <a:r>
              <a:rPr lang="en-US" dirty="0" err="1"/>
              <a:t>países</a:t>
            </a:r>
            <a:r>
              <a:rPr lang="en-US" dirty="0"/>
              <a:t>  (1982–2012)</a:t>
            </a:r>
            <a:r>
              <a:rPr lang="en-US" baseline="30000" dirty="0"/>
              <a:t>1</a:t>
            </a:r>
          </a:p>
          <a:p>
            <a:pPr lvl="1"/>
            <a:r>
              <a:rPr lang="es-ES" dirty="0"/>
              <a:t>La influenza fue responsable de aproximadamente el 10% de las hospitalizaciones respiratorias en niños &lt;18 años en todo el mundo</a:t>
            </a:r>
          </a:p>
          <a:p>
            <a:pPr lvl="1"/>
            <a:r>
              <a:rPr lang="es-ES" dirty="0"/>
              <a:t>La mayor proporción de hospitalizaciones por causas respiratorias atribuidas a la influenza ocurrió entre los niños de 5 a 17 años</a:t>
            </a:r>
          </a:p>
          <a:p>
            <a:pPr lvl="1"/>
            <a:r>
              <a:rPr lang="es-ES" dirty="0"/>
              <a:t>La mayoría de las hospitalizaciones asociadas a la influenza en niños pequeños ocurrieron en países en desarrollo</a:t>
            </a:r>
          </a:p>
          <a:p>
            <a:r>
              <a:rPr lang="es-ES" dirty="0"/>
              <a:t>En 2008, se estimó que en niños &lt;5 años de edad había: </a:t>
            </a:r>
            <a:r>
              <a:rPr lang="es-ES" baseline="30000" dirty="0"/>
              <a:t>2</a:t>
            </a:r>
          </a:p>
          <a:p>
            <a:pPr lvl="1"/>
            <a:r>
              <a:rPr lang="en-US" b="1" dirty="0"/>
              <a:t>90 </a:t>
            </a:r>
            <a:r>
              <a:rPr lang="en-US" b="1" dirty="0" err="1"/>
              <a:t>millones</a:t>
            </a:r>
            <a:r>
              <a:rPr lang="en-US" b="1" dirty="0"/>
              <a:t> </a:t>
            </a:r>
            <a:r>
              <a:rPr lang="en-US" dirty="0"/>
              <a:t>(IC</a:t>
            </a:r>
            <a:r>
              <a:rPr lang="en-US" baseline="-25000" dirty="0"/>
              <a:t>95% </a:t>
            </a:r>
            <a:r>
              <a:rPr lang="en-US" dirty="0"/>
              <a:t>CI 49–162) De </a:t>
            </a:r>
            <a:r>
              <a:rPr lang="en-US" dirty="0" err="1"/>
              <a:t>nuevos</a:t>
            </a:r>
            <a:r>
              <a:rPr lang="en-US" dirty="0"/>
              <a:t> </a:t>
            </a:r>
            <a:r>
              <a:rPr lang="en-US" dirty="0" err="1"/>
              <a:t>casos</a:t>
            </a:r>
            <a:r>
              <a:rPr lang="en-US" dirty="0"/>
              <a:t> de </a:t>
            </a:r>
            <a:r>
              <a:rPr lang="en-US" dirty="0" err="1"/>
              <a:t>episodios</a:t>
            </a:r>
            <a:r>
              <a:rPr lang="en-US" dirty="0"/>
              <a:t> de influenza </a:t>
            </a:r>
          </a:p>
          <a:p>
            <a:pPr lvl="1"/>
            <a:r>
              <a:rPr lang="en-US" b="1" dirty="0"/>
              <a:t>20 </a:t>
            </a:r>
            <a:r>
              <a:rPr lang="en-US" b="1" dirty="0" err="1"/>
              <a:t>millones</a:t>
            </a:r>
            <a:r>
              <a:rPr lang="en-US" dirty="0"/>
              <a:t> (IC</a:t>
            </a:r>
            <a:r>
              <a:rPr lang="en-US" baseline="-25000" dirty="0"/>
              <a:t>95%</a:t>
            </a:r>
            <a:r>
              <a:rPr lang="en-US" dirty="0"/>
              <a:t> 13–32) </a:t>
            </a:r>
            <a:r>
              <a:rPr lang="en-US" dirty="0" err="1"/>
              <a:t>casos</a:t>
            </a:r>
            <a:r>
              <a:rPr lang="en-US" dirty="0"/>
              <a:t> de  influenza-</a:t>
            </a:r>
            <a:r>
              <a:rPr lang="en-US" dirty="0" err="1"/>
              <a:t>asociada</a:t>
            </a:r>
            <a:r>
              <a:rPr lang="en-US" dirty="0"/>
              <a:t> a </a:t>
            </a:r>
            <a:r>
              <a:rPr lang="en-US" dirty="0" err="1"/>
              <a:t>Infección</a:t>
            </a:r>
            <a:r>
              <a:rPr lang="en-US" dirty="0"/>
              <a:t> </a:t>
            </a:r>
            <a:r>
              <a:rPr lang="en-US" dirty="0" err="1"/>
              <a:t>respiratoria</a:t>
            </a:r>
            <a:r>
              <a:rPr lang="en-US" dirty="0"/>
              <a:t> </a:t>
            </a:r>
            <a:r>
              <a:rPr lang="en-US" dirty="0" err="1"/>
              <a:t>aguda</a:t>
            </a:r>
            <a:endParaRPr lang="en-US" dirty="0"/>
          </a:p>
          <a:p>
            <a:pPr lvl="1"/>
            <a:r>
              <a:rPr lang="en-US" b="1" dirty="0"/>
              <a:t>1 </a:t>
            </a:r>
            <a:r>
              <a:rPr lang="en-US" b="1" dirty="0" err="1"/>
              <a:t>millón</a:t>
            </a:r>
            <a:r>
              <a:rPr lang="en-US" b="1" dirty="0"/>
              <a:t> </a:t>
            </a:r>
            <a:r>
              <a:rPr lang="en-US" dirty="0"/>
              <a:t>(IC</a:t>
            </a:r>
            <a:r>
              <a:rPr lang="en-US" baseline="-25000" dirty="0"/>
              <a:t>95%</a:t>
            </a:r>
            <a:r>
              <a:rPr lang="en-US" dirty="0"/>
              <a:t> 1–2) </a:t>
            </a:r>
            <a:r>
              <a:rPr lang="en-US" dirty="0" err="1"/>
              <a:t>casos</a:t>
            </a:r>
            <a:r>
              <a:rPr lang="en-US" dirty="0"/>
              <a:t> de Influenza grave </a:t>
            </a:r>
            <a:r>
              <a:rPr lang="en-US" dirty="0" err="1"/>
              <a:t>asociada</a:t>
            </a:r>
            <a:r>
              <a:rPr lang="en-US" dirty="0"/>
              <a:t> la </a:t>
            </a:r>
            <a:r>
              <a:rPr lang="en-US" dirty="0" err="1"/>
              <a:t>Infección</a:t>
            </a:r>
            <a:r>
              <a:rPr lang="en-US" dirty="0"/>
              <a:t> </a:t>
            </a:r>
            <a:r>
              <a:rPr lang="en-US" dirty="0" err="1"/>
              <a:t>respiratoria</a:t>
            </a:r>
            <a:r>
              <a:rPr lang="en-US" dirty="0"/>
              <a:t> </a:t>
            </a:r>
            <a:r>
              <a:rPr lang="en-US" dirty="0" err="1"/>
              <a:t>aguda</a:t>
            </a:r>
            <a:br>
              <a:rPr lang="en-US" dirty="0"/>
            </a:br>
            <a:r>
              <a:rPr lang="en-US" dirty="0" err="1"/>
              <a:t>causando</a:t>
            </a:r>
            <a:r>
              <a:rPr lang="en-US" dirty="0"/>
              <a:t> 28,000–111,500 </a:t>
            </a:r>
            <a:r>
              <a:rPr lang="en-US" dirty="0" err="1"/>
              <a:t>muertes</a:t>
            </a:r>
            <a:r>
              <a:rPr lang="en-US" dirty="0"/>
              <a:t> </a:t>
            </a:r>
          </a:p>
        </p:txBody>
      </p:sp>
      <p:sp>
        <p:nvSpPr>
          <p:cNvPr id="4" name="Slide Number Placeholder 3"/>
          <p:cNvSpPr>
            <a:spLocks noGrp="1"/>
          </p:cNvSpPr>
          <p:nvPr>
            <p:ph type="sldNum" sz="quarter" idx="12"/>
          </p:nvPr>
        </p:nvSpPr>
        <p:spPr/>
        <p:txBody>
          <a:bodyPr/>
          <a:lstStyle/>
          <a:p>
            <a:fld id="{60DD3A04-B991-9146-B766-5142E7E10F2D}" type="slidenum">
              <a:rPr lang="en-US" smtClean="0"/>
              <a:t>3</a:t>
            </a:fld>
            <a:endParaRPr lang="en-US"/>
          </a:p>
        </p:txBody>
      </p:sp>
      <p:sp>
        <p:nvSpPr>
          <p:cNvPr id="383" name="Rectangle 382">
            <a:extLst>
              <a:ext uri="{FF2B5EF4-FFF2-40B4-BE49-F238E27FC236}">
                <a16:creationId xmlns:a16="http://schemas.microsoft.com/office/drawing/2014/main" id="{B5B405B6-DC76-4876-A393-E816A65065D6}"/>
              </a:ext>
            </a:extLst>
          </p:cNvPr>
          <p:cNvSpPr/>
          <p:nvPr/>
        </p:nvSpPr>
        <p:spPr>
          <a:xfrm>
            <a:off x="1711354" y="6459785"/>
            <a:ext cx="9597006" cy="29368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b-NO" sz="1200" b="1" dirty="0">
                <a:solidFill>
                  <a:schemeClr val="bg1"/>
                </a:solidFill>
              </a:rPr>
              <a:t>1. </a:t>
            </a:r>
            <a:r>
              <a:rPr lang="nb-NO" sz="1200" dirty="0">
                <a:solidFill>
                  <a:schemeClr val="bg1"/>
                </a:solidFill>
              </a:rPr>
              <a:t>Lafond KE, </a:t>
            </a:r>
            <a:r>
              <a:rPr lang="nb-NO" sz="1200" i="1" dirty="0">
                <a:solidFill>
                  <a:schemeClr val="bg1"/>
                </a:solidFill>
              </a:rPr>
              <a:t>et al. PLoS Med</a:t>
            </a:r>
            <a:r>
              <a:rPr lang="nb-NO" sz="1200" dirty="0">
                <a:solidFill>
                  <a:schemeClr val="bg1"/>
                </a:solidFill>
              </a:rPr>
              <a:t> 2016;13(3):e1001977 </a:t>
            </a:r>
            <a:r>
              <a:rPr lang="nb-NO" sz="1200" b="1" dirty="0">
                <a:solidFill>
                  <a:schemeClr val="bg1"/>
                </a:solidFill>
              </a:rPr>
              <a:t>2. </a:t>
            </a:r>
            <a:r>
              <a:rPr lang="nb-NO" sz="1200" dirty="0">
                <a:solidFill>
                  <a:schemeClr val="bg1"/>
                </a:solidFill>
              </a:rPr>
              <a:t>Nair H, </a:t>
            </a:r>
            <a:r>
              <a:rPr lang="nb-NO" sz="1200" i="1" dirty="0">
                <a:solidFill>
                  <a:schemeClr val="bg1"/>
                </a:solidFill>
              </a:rPr>
              <a:t>et al. Lancet</a:t>
            </a:r>
            <a:r>
              <a:rPr lang="nb-NO" sz="1200" dirty="0">
                <a:solidFill>
                  <a:schemeClr val="bg1"/>
                </a:solidFill>
              </a:rPr>
              <a:t> 2011; 378(9807):1917</a:t>
            </a:r>
          </a:p>
        </p:txBody>
      </p:sp>
    </p:spTree>
    <p:extLst>
      <p:ext uri="{BB962C8B-B14F-4D97-AF65-F5344CB8AC3E}">
        <p14:creationId xmlns:p14="http://schemas.microsoft.com/office/powerpoint/2010/main" val="3441431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C38E37D-C00F-48E3-A359-E079E4C621D0}"/>
              </a:ext>
            </a:extLst>
          </p:cNvPr>
          <p:cNvSpPr>
            <a:spLocks noGrp="1"/>
          </p:cNvSpPr>
          <p:nvPr>
            <p:ph type="title"/>
          </p:nvPr>
        </p:nvSpPr>
        <p:spPr/>
        <p:txBody>
          <a:bodyPr/>
          <a:lstStyle/>
          <a:p>
            <a:r>
              <a:rPr lang="es-MX" b="1" dirty="0"/>
              <a:t>Criterios de tratamiento</a:t>
            </a:r>
          </a:p>
        </p:txBody>
      </p:sp>
      <p:sp>
        <p:nvSpPr>
          <p:cNvPr id="4" name="Marcador de texto 3">
            <a:extLst>
              <a:ext uri="{FF2B5EF4-FFF2-40B4-BE49-F238E27FC236}">
                <a16:creationId xmlns:a16="http://schemas.microsoft.com/office/drawing/2014/main" id="{1F6A1E05-BA11-4767-800F-76218A613742}"/>
              </a:ext>
            </a:extLst>
          </p:cNvPr>
          <p:cNvSpPr>
            <a:spLocks noGrp="1"/>
          </p:cNvSpPr>
          <p:nvPr>
            <p:ph idx="1"/>
          </p:nvPr>
        </p:nvSpPr>
        <p:spPr>
          <a:xfrm>
            <a:off x="1097280" y="2389068"/>
            <a:ext cx="10058400" cy="4023360"/>
          </a:xfrm>
        </p:spPr>
        <p:txBody>
          <a:bodyPr/>
          <a:lstStyle/>
          <a:p>
            <a:r>
              <a:rPr lang="es-MX" sz="3200" dirty="0"/>
              <a:t>Pacientes ambulatorios                      &lt; 48 </a:t>
            </a:r>
            <a:r>
              <a:rPr lang="es-MX" sz="3200" dirty="0" err="1"/>
              <a:t>hrs</a:t>
            </a:r>
            <a:r>
              <a:rPr lang="es-MX" sz="3200" dirty="0"/>
              <a:t> evolución</a:t>
            </a:r>
          </a:p>
          <a:p>
            <a:endParaRPr lang="es-MX" sz="3200" dirty="0"/>
          </a:p>
          <a:p>
            <a:endParaRPr lang="es-MX" sz="3200" dirty="0"/>
          </a:p>
          <a:p>
            <a:r>
              <a:rPr lang="es-MX" sz="3200" dirty="0"/>
              <a:t>Pacientes hospitalizados                    &lt; 96 </a:t>
            </a:r>
            <a:r>
              <a:rPr lang="es-MX" sz="3200" dirty="0" err="1"/>
              <a:t>hrs</a:t>
            </a:r>
            <a:r>
              <a:rPr lang="es-MX" sz="3200" dirty="0"/>
              <a:t> de evolución </a:t>
            </a:r>
          </a:p>
          <a:p>
            <a:r>
              <a:rPr lang="es-MX" sz="3200" dirty="0"/>
              <a:t>o con neumonía</a:t>
            </a:r>
          </a:p>
          <a:p>
            <a:endParaRPr lang="es-MX" dirty="0"/>
          </a:p>
        </p:txBody>
      </p:sp>
      <p:sp>
        <p:nvSpPr>
          <p:cNvPr id="7" name="Flecha: a la derecha 6">
            <a:extLst>
              <a:ext uri="{FF2B5EF4-FFF2-40B4-BE49-F238E27FC236}">
                <a16:creationId xmlns:a16="http://schemas.microsoft.com/office/drawing/2014/main" id="{646EE9C6-ADC9-437B-8605-3C7B65A3F724}"/>
              </a:ext>
            </a:extLst>
          </p:cNvPr>
          <p:cNvSpPr/>
          <p:nvPr/>
        </p:nvSpPr>
        <p:spPr>
          <a:xfrm>
            <a:off x="5393636" y="2504666"/>
            <a:ext cx="1251666" cy="26504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8" name="Flecha: a la derecha 7">
            <a:extLst>
              <a:ext uri="{FF2B5EF4-FFF2-40B4-BE49-F238E27FC236}">
                <a16:creationId xmlns:a16="http://schemas.microsoft.com/office/drawing/2014/main" id="{DDD5BFBC-8884-4E60-A56C-B3CC5E1FDD6E}"/>
              </a:ext>
            </a:extLst>
          </p:cNvPr>
          <p:cNvSpPr/>
          <p:nvPr/>
        </p:nvSpPr>
        <p:spPr>
          <a:xfrm>
            <a:off x="5400264" y="4379843"/>
            <a:ext cx="1251666" cy="26504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pic>
        <p:nvPicPr>
          <p:cNvPr id="2050" name="Picture 2" descr="Resultado de imagen de academia americana de pediatrua">
            <a:extLst>
              <a:ext uri="{FF2B5EF4-FFF2-40B4-BE49-F238E27FC236}">
                <a16:creationId xmlns:a16="http://schemas.microsoft.com/office/drawing/2014/main" id="{DB1C1083-118F-447B-884D-8A195A7671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68189" y="286604"/>
            <a:ext cx="1381970" cy="1303658"/>
          </a:xfrm>
          <a:prstGeom prst="rect">
            <a:avLst/>
          </a:prstGeom>
          <a:noFill/>
          <a:extLst>
            <a:ext uri="{909E8E84-426E-40DD-AFC4-6F175D3DCCD1}">
              <a14:hiddenFill xmlns:a14="http://schemas.microsoft.com/office/drawing/2010/main">
                <a:solidFill>
                  <a:srgbClr val="FFFFFF"/>
                </a:solidFill>
              </a14:hiddenFill>
            </a:ext>
          </a:extLst>
        </p:spPr>
      </p:pic>
      <p:sp>
        <p:nvSpPr>
          <p:cNvPr id="3" name="Rectángulo 2">
            <a:extLst>
              <a:ext uri="{FF2B5EF4-FFF2-40B4-BE49-F238E27FC236}">
                <a16:creationId xmlns:a16="http://schemas.microsoft.com/office/drawing/2014/main" id="{28DD2A9F-B302-41CC-8AAB-C2FC959726A5}"/>
              </a:ext>
            </a:extLst>
          </p:cNvPr>
          <p:cNvSpPr/>
          <p:nvPr/>
        </p:nvSpPr>
        <p:spPr>
          <a:xfrm>
            <a:off x="3956889" y="6504372"/>
            <a:ext cx="3234732" cy="369332"/>
          </a:xfrm>
          <a:prstGeom prst="rect">
            <a:avLst/>
          </a:prstGeom>
        </p:spPr>
        <p:txBody>
          <a:bodyPr wrap="none">
            <a:spAutoFit/>
          </a:bodyPr>
          <a:lstStyle/>
          <a:p>
            <a:r>
              <a:rPr lang="es-MX" dirty="0">
                <a:solidFill>
                  <a:schemeClr val="bg1"/>
                </a:solidFill>
              </a:rPr>
              <a:t>CDC. MMWR. 2011; 60( 1) . 1-20</a:t>
            </a:r>
          </a:p>
        </p:txBody>
      </p:sp>
      <p:sp>
        <p:nvSpPr>
          <p:cNvPr id="5" name="Marcador de número de diapositiva 4">
            <a:extLst>
              <a:ext uri="{FF2B5EF4-FFF2-40B4-BE49-F238E27FC236}">
                <a16:creationId xmlns:a16="http://schemas.microsoft.com/office/drawing/2014/main" id="{DC154D9F-0BE5-40DE-A5BB-C70E499D0E8B}"/>
              </a:ext>
            </a:extLst>
          </p:cNvPr>
          <p:cNvSpPr>
            <a:spLocks noGrp="1"/>
          </p:cNvSpPr>
          <p:nvPr>
            <p:ph type="sldNum" sz="quarter" idx="12"/>
          </p:nvPr>
        </p:nvSpPr>
        <p:spPr/>
        <p:txBody>
          <a:bodyPr/>
          <a:lstStyle/>
          <a:p>
            <a:fld id="{9E5CC33B-6D32-4E71-A670-E73D1130EB17}" type="slidenum">
              <a:rPr lang="es-MX" smtClean="0"/>
              <a:t>30</a:t>
            </a:fld>
            <a:endParaRPr lang="es-MX"/>
          </a:p>
        </p:txBody>
      </p:sp>
    </p:spTree>
    <p:extLst>
      <p:ext uri="{BB962C8B-B14F-4D97-AF65-F5344CB8AC3E}">
        <p14:creationId xmlns:p14="http://schemas.microsoft.com/office/powerpoint/2010/main" val="39665692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B56FAE12-577E-419B-B091-618E3FD82B7D}"/>
              </a:ext>
            </a:extLst>
          </p:cNvPr>
          <p:cNvPicPr>
            <a:picLocks noChangeAspect="1"/>
          </p:cNvPicPr>
          <p:nvPr/>
        </p:nvPicPr>
        <p:blipFill>
          <a:blip r:embed="rId2"/>
          <a:stretch>
            <a:fillRect/>
          </a:stretch>
        </p:blipFill>
        <p:spPr>
          <a:xfrm>
            <a:off x="1036320" y="543339"/>
            <a:ext cx="10435231" cy="5564381"/>
          </a:xfrm>
          <a:prstGeom prst="rect">
            <a:avLst/>
          </a:prstGeom>
        </p:spPr>
      </p:pic>
      <p:sp>
        <p:nvSpPr>
          <p:cNvPr id="5" name="Rectángulo 4">
            <a:extLst>
              <a:ext uri="{FF2B5EF4-FFF2-40B4-BE49-F238E27FC236}">
                <a16:creationId xmlns:a16="http://schemas.microsoft.com/office/drawing/2014/main" id="{EE715762-84C0-4FEE-BCC2-E3B3E8F2469D}"/>
              </a:ext>
            </a:extLst>
          </p:cNvPr>
          <p:cNvSpPr/>
          <p:nvPr/>
        </p:nvSpPr>
        <p:spPr>
          <a:xfrm>
            <a:off x="3573867" y="6424858"/>
            <a:ext cx="3597716" cy="369332"/>
          </a:xfrm>
          <a:prstGeom prst="rect">
            <a:avLst/>
          </a:prstGeom>
        </p:spPr>
        <p:txBody>
          <a:bodyPr wrap="none">
            <a:spAutoFit/>
          </a:bodyPr>
          <a:lstStyle/>
          <a:p>
            <a:r>
              <a:rPr lang="es-MX" dirty="0" err="1">
                <a:solidFill>
                  <a:schemeClr val="bg1"/>
                </a:solidFill>
              </a:rPr>
              <a:t>Kimberlin</a:t>
            </a:r>
            <a:r>
              <a:rPr lang="es-MX" dirty="0">
                <a:solidFill>
                  <a:schemeClr val="bg1"/>
                </a:solidFill>
              </a:rPr>
              <a:t> DW. JID. 2013;207:709–20</a:t>
            </a:r>
          </a:p>
        </p:txBody>
      </p:sp>
      <p:pic>
        <p:nvPicPr>
          <p:cNvPr id="8" name="Imagen 7">
            <a:extLst>
              <a:ext uri="{FF2B5EF4-FFF2-40B4-BE49-F238E27FC236}">
                <a16:creationId xmlns:a16="http://schemas.microsoft.com/office/drawing/2014/main" id="{944631F6-F0A4-40BF-82FF-DE060156C725}"/>
              </a:ext>
            </a:extLst>
          </p:cNvPr>
          <p:cNvPicPr>
            <a:picLocks noChangeAspect="1"/>
          </p:cNvPicPr>
          <p:nvPr/>
        </p:nvPicPr>
        <p:blipFill>
          <a:blip r:embed="rId3"/>
          <a:stretch>
            <a:fillRect/>
          </a:stretch>
        </p:blipFill>
        <p:spPr>
          <a:xfrm>
            <a:off x="2610677" y="174139"/>
            <a:ext cx="7036905" cy="1076325"/>
          </a:xfrm>
          <a:prstGeom prst="rect">
            <a:avLst/>
          </a:prstGeom>
        </p:spPr>
      </p:pic>
      <p:sp>
        <p:nvSpPr>
          <p:cNvPr id="2" name="Marcador de número de diapositiva 1">
            <a:extLst>
              <a:ext uri="{FF2B5EF4-FFF2-40B4-BE49-F238E27FC236}">
                <a16:creationId xmlns:a16="http://schemas.microsoft.com/office/drawing/2014/main" id="{19D4B523-F387-421A-8E4A-322CC73A2883}"/>
              </a:ext>
            </a:extLst>
          </p:cNvPr>
          <p:cNvSpPr>
            <a:spLocks noGrp="1"/>
          </p:cNvSpPr>
          <p:nvPr>
            <p:ph type="sldNum" sz="quarter" idx="12"/>
          </p:nvPr>
        </p:nvSpPr>
        <p:spPr/>
        <p:txBody>
          <a:bodyPr/>
          <a:lstStyle/>
          <a:p>
            <a:fld id="{9E5CC33B-6D32-4E71-A670-E73D1130EB17}" type="slidenum">
              <a:rPr lang="es-MX" smtClean="0"/>
              <a:t>31</a:t>
            </a:fld>
            <a:endParaRPr lang="es-MX"/>
          </a:p>
        </p:txBody>
      </p:sp>
    </p:spTree>
    <p:extLst>
      <p:ext uri="{BB962C8B-B14F-4D97-AF65-F5344CB8AC3E}">
        <p14:creationId xmlns:p14="http://schemas.microsoft.com/office/powerpoint/2010/main" val="42659235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A0CDE17-7735-455C-9228-89B8ADEC38AD}"/>
              </a:ext>
            </a:extLst>
          </p:cNvPr>
          <p:cNvSpPr>
            <a:spLocks noGrp="1"/>
          </p:cNvSpPr>
          <p:nvPr>
            <p:ph type="title"/>
          </p:nvPr>
        </p:nvSpPr>
        <p:spPr/>
        <p:txBody>
          <a:bodyPr/>
          <a:lstStyle/>
          <a:p>
            <a:endParaRPr lang="es-MX"/>
          </a:p>
        </p:txBody>
      </p:sp>
      <p:pic>
        <p:nvPicPr>
          <p:cNvPr id="4" name="Imagen 3">
            <a:extLst>
              <a:ext uri="{FF2B5EF4-FFF2-40B4-BE49-F238E27FC236}">
                <a16:creationId xmlns:a16="http://schemas.microsoft.com/office/drawing/2014/main" id="{CFA070F7-CBC6-4F22-8D8E-4EBFD8D075DC}"/>
              </a:ext>
            </a:extLst>
          </p:cNvPr>
          <p:cNvPicPr>
            <a:picLocks noChangeAspect="1"/>
          </p:cNvPicPr>
          <p:nvPr/>
        </p:nvPicPr>
        <p:blipFill>
          <a:blip r:embed="rId2"/>
          <a:stretch>
            <a:fillRect/>
          </a:stretch>
        </p:blipFill>
        <p:spPr>
          <a:xfrm>
            <a:off x="1097280" y="633047"/>
            <a:ext cx="10081074" cy="5706878"/>
          </a:xfrm>
          <a:prstGeom prst="rect">
            <a:avLst/>
          </a:prstGeom>
        </p:spPr>
      </p:pic>
      <p:sp>
        <p:nvSpPr>
          <p:cNvPr id="5" name="Rectángulo 4">
            <a:extLst>
              <a:ext uri="{FF2B5EF4-FFF2-40B4-BE49-F238E27FC236}">
                <a16:creationId xmlns:a16="http://schemas.microsoft.com/office/drawing/2014/main" id="{39AF3661-6231-4C81-BA99-6A7E71F54962}"/>
              </a:ext>
            </a:extLst>
          </p:cNvPr>
          <p:cNvSpPr/>
          <p:nvPr/>
        </p:nvSpPr>
        <p:spPr>
          <a:xfrm>
            <a:off x="4297142" y="6423632"/>
            <a:ext cx="3597716" cy="369332"/>
          </a:xfrm>
          <a:prstGeom prst="rect">
            <a:avLst/>
          </a:prstGeom>
        </p:spPr>
        <p:txBody>
          <a:bodyPr wrap="none">
            <a:spAutoFit/>
          </a:bodyPr>
          <a:lstStyle/>
          <a:p>
            <a:r>
              <a:rPr lang="es-MX" dirty="0" err="1">
                <a:solidFill>
                  <a:schemeClr val="bg1"/>
                </a:solidFill>
              </a:rPr>
              <a:t>Kimberlin</a:t>
            </a:r>
            <a:r>
              <a:rPr lang="es-MX" dirty="0">
                <a:solidFill>
                  <a:schemeClr val="bg1"/>
                </a:solidFill>
              </a:rPr>
              <a:t> DW. JID. 2013;207:709–20</a:t>
            </a:r>
          </a:p>
        </p:txBody>
      </p:sp>
      <p:sp>
        <p:nvSpPr>
          <p:cNvPr id="3" name="Marcador de número de diapositiva 2">
            <a:extLst>
              <a:ext uri="{FF2B5EF4-FFF2-40B4-BE49-F238E27FC236}">
                <a16:creationId xmlns:a16="http://schemas.microsoft.com/office/drawing/2014/main" id="{31967A06-4483-49B8-B56E-A3AA488B3D3C}"/>
              </a:ext>
            </a:extLst>
          </p:cNvPr>
          <p:cNvSpPr>
            <a:spLocks noGrp="1"/>
          </p:cNvSpPr>
          <p:nvPr>
            <p:ph type="sldNum" sz="quarter" idx="12"/>
          </p:nvPr>
        </p:nvSpPr>
        <p:spPr/>
        <p:txBody>
          <a:bodyPr/>
          <a:lstStyle/>
          <a:p>
            <a:fld id="{9E5CC33B-6D32-4E71-A670-E73D1130EB17}" type="slidenum">
              <a:rPr lang="es-MX" smtClean="0"/>
              <a:t>32</a:t>
            </a:fld>
            <a:endParaRPr lang="es-MX"/>
          </a:p>
        </p:txBody>
      </p:sp>
    </p:spTree>
    <p:extLst>
      <p:ext uri="{BB962C8B-B14F-4D97-AF65-F5344CB8AC3E}">
        <p14:creationId xmlns:p14="http://schemas.microsoft.com/office/powerpoint/2010/main" val="850390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60330"/>
            <a:ext cx="10515600" cy="1092614"/>
          </a:xfrm>
        </p:spPr>
        <p:txBody>
          <a:bodyPr/>
          <a:lstStyle/>
          <a:p>
            <a:r>
              <a:rPr lang="es-MX" dirty="0"/>
              <a:t>Antivirales autorizados en Pediatría</a:t>
            </a:r>
            <a:endParaRPr lang="es-ES" dirty="0"/>
          </a:p>
        </p:txBody>
      </p:sp>
      <p:graphicFrame>
        <p:nvGraphicFramePr>
          <p:cNvPr id="4" name="Tabla 3"/>
          <p:cNvGraphicFramePr>
            <a:graphicFrameLocks noGrp="1"/>
          </p:cNvGraphicFramePr>
          <p:nvPr>
            <p:extLst>
              <p:ext uri="{D42A27DB-BD31-4B8C-83A1-F6EECF244321}">
                <p14:modId xmlns:p14="http://schemas.microsoft.com/office/powerpoint/2010/main" val="2196167812"/>
              </p:ext>
            </p:extLst>
          </p:nvPr>
        </p:nvGraphicFramePr>
        <p:xfrm>
          <a:off x="838200" y="1212904"/>
          <a:ext cx="10515600" cy="4861877"/>
        </p:xfrm>
        <a:graphic>
          <a:graphicData uri="http://schemas.openxmlformats.org/drawingml/2006/table">
            <a:tbl>
              <a:tblPr firstRow="1" bandRow="1">
                <a:tableStyleId>{2D5ABB26-0587-4C30-8999-92F81FD0307C}</a:tableStyleId>
              </a:tblPr>
              <a:tblGrid>
                <a:gridCol w="3955457">
                  <a:extLst>
                    <a:ext uri="{9D8B030D-6E8A-4147-A177-3AD203B41FA5}">
                      <a16:colId xmlns:a16="http://schemas.microsoft.com/office/drawing/2014/main" val="20000"/>
                    </a:ext>
                  </a:extLst>
                </a:gridCol>
                <a:gridCol w="3299963">
                  <a:extLst>
                    <a:ext uri="{9D8B030D-6E8A-4147-A177-3AD203B41FA5}">
                      <a16:colId xmlns:a16="http://schemas.microsoft.com/office/drawing/2014/main" val="20001"/>
                    </a:ext>
                  </a:extLst>
                </a:gridCol>
                <a:gridCol w="3260180">
                  <a:extLst>
                    <a:ext uri="{9D8B030D-6E8A-4147-A177-3AD203B41FA5}">
                      <a16:colId xmlns:a16="http://schemas.microsoft.com/office/drawing/2014/main" val="20002"/>
                    </a:ext>
                  </a:extLst>
                </a:gridCol>
              </a:tblGrid>
              <a:tr h="533717">
                <a:tc>
                  <a:txBody>
                    <a:bodyPr/>
                    <a:lstStyle/>
                    <a:p>
                      <a:r>
                        <a:rPr lang="es-MX" sz="2000" dirty="0"/>
                        <a:t>Medicamento</a:t>
                      </a:r>
                      <a:endParaRPr lang="es-MX" sz="2000" b="0" dirty="0">
                        <a:solidFill>
                          <a:schemeClr val="tx1"/>
                        </a:solidFill>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s-MX" sz="2000" dirty="0"/>
                        <a:t>Tratamiento (5 días)</a:t>
                      </a:r>
                      <a:endParaRPr lang="es-ES" sz="2000" b="0" dirty="0">
                        <a:solidFill>
                          <a:schemeClr val="tx1"/>
                        </a:solidFill>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s-MX" sz="2000" dirty="0"/>
                        <a:t>Profilaxis (10 días)</a:t>
                      </a:r>
                      <a:endParaRPr lang="es-ES" sz="2000" b="0" dirty="0">
                        <a:solidFill>
                          <a:schemeClr val="tx1"/>
                        </a:solidFill>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95500">
                <a:tc>
                  <a:txBody>
                    <a:bodyPr/>
                    <a:lstStyle/>
                    <a:p>
                      <a:r>
                        <a:rPr lang="es-MX" sz="2000" dirty="0" err="1"/>
                        <a:t>Oseltamivir</a:t>
                      </a:r>
                      <a:endParaRPr lang="es-ES" sz="2000" b="1"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ES" sz="20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ES" sz="20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1582001">
                <a:tc>
                  <a:txBody>
                    <a:bodyPr/>
                    <a:lstStyle/>
                    <a:p>
                      <a:r>
                        <a:rPr lang="es-MX" sz="2000" dirty="0"/>
                        <a:t>Niños </a:t>
                      </a:r>
                      <a:r>
                        <a:rPr lang="es-MX" sz="2000" u="sng" dirty="0"/>
                        <a:t>&gt;</a:t>
                      </a:r>
                      <a:r>
                        <a:rPr lang="es-MX" sz="2000" dirty="0"/>
                        <a:t>12 meses</a:t>
                      </a:r>
                    </a:p>
                    <a:p>
                      <a:r>
                        <a:rPr lang="es-MX" sz="2000" dirty="0"/>
                        <a:t>&lt;</a:t>
                      </a:r>
                      <a:r>
                        <a:rPr lang="es-MX" sz="2000" baseline="0" dirty="0"/>
                        <a:t> 15 Kg</a:t>
                      </a:r>
                    </a:p>
                    <a:p>
                      <a:r>
                        <a:rPr lang="es-MX" sz="2000" baseline="0" dirty="0"/>
                        <a:t>&gt;15-23 Kg</a:t>
                      </a:r>
                    </a:p>
                    <a:p>
                      <a:r>
                        <a:rPr lang="es-MX" sz="2000" baseline="0" dirty="0"/>
                        <a:t>&gt;23-40 Kg</a:t>
                      </a:r>
                    </a:p>
                    <a:p>
                      <a:r>
                        <a:rPr lang="es-MX" sz="2000" baseline="0" dirty="0"/>
                        <a:t>&gt;40 Kg</a:t>
                      </a:r>
                      <a:endParaRPr lang="es-ES" sz="2000" dirty="0"/>
                    </a:p>
                  </a:txBody>
                  <a:tcPr>
                    <a:lnT w="12700" cap="flat" cmpd="sng" algn="ctr">
                      <a:solidFill>
                        <a:schemeClr val="tx1"/>
                      </a:solidFill>
                      <a:prstDash val="solid"/>
                      <a:round/>
                      <a:headEnd type="none" w="med" len="med"/>
                      <a:tailEnd type="none" w="med" len="med"/>
                    </a:lnT>
                  </a:tcPr>
                </a:tc>
                <a:tc>
                  <a:txBody>
                    <a:bodyPr/>
                    <a:lstStyle/>
                    <a:p>
                      <a:endParaRPr lang="es-MX" sz="2000" dirty="0"/>
                    </a:p>
                    <a:p>
                      <a:r>
                        <a:rPr lang="es-MX" sz="2000" dirty="0"/>
                        <a:t>30</a:t>
                      </a:r>
                      <a:r>
                        <a:rPr lang="es-MX" sz="2000" baseline="0" dirty="0"/>
                        <a:t> mg c/12 horas</a:t>
                      </a:r>
                    </a:p>
                    <a:p>
                      <a:r>
                        <a:rPr lang="es-MX" sz="2000" baseline="0" dirty="0"/>
                        <a:t>45 mg c/12 horas</a:t>
                      </a:r>
                    </a:p>
                    <a:p>
                      <a:r>
                        <a:rPr lang="es-MX" sz="2000" baseline="0" dirty="0"/>
                        <a:t>60 mg c/12 horas</a:t>
                      </a:r>
                    </a:p>
                    <a:p>
                      <a:r>
                        <a:rPr lang="es-MX" sz="2000" baseline="0" dirty="0"/>
                        <a:t>75 mg c/12 horas</a:t>
                      </a:r>
                      <a:endParaRPr lang="es-ES" sz="2000" dirty="0"/>
                    </a:p>
                  </a:txBody>
                  <a:tcPr>
                    <a:lnT w="12700" cap="flat" cmpd="sng" algn="ctr">
                      <a:solidFill>
                        <a:schemeClr val="tx1"/>
                      </a:solidFill>
                      <a:prstDash val="solid"/>
                      <a:round/>
                      <a:headEnd type="none" w="med" len="med"/>
                      <a:tailEnd type="none" w="med" len="med"/>
                    </a:lnT>
                  </a:tcPr>
                </a:tc>
                <a:tc>
                  <a:txBody>
                    <a:bodyPr/>
                    <a:lstStyle/>
                    <a:p>
                      <a:endParaRPr lang="es-MX" sz="2000" dirty="0"/>
                    </a:p>
                    <a:p>
                      <a:r>
                        <a:rPr lang="es-MX" sz="2000" dirty="0"/>
                        <a:t>30</a:t>
                      </a:r>
                      <a:r>
                        <a:rPr lang="es-MX" sz="2000" baseline="0" dirty="0"/>
                        <a:t> mg c/24 horas</a:t>
                      </a:r>
                    </a:p>
                    <a:p>
                      <a:r>
                        <a:rPr lang="es-MX" sz="2000" baseline="0" dirty="0"/>
                        <a:t>45 mg c/24 horas</a:t>
                      </a:r>
                    </a:p>
                    <a:p>
                      <a:r>
                        <a:rPr lang="es-MX" sz="2000" baseline="0" dirty="0"/>
                        <a:t>60 mg c/24 horas</a:t>
                      </a:r>
                    </a:p>
                    <a:p>
                      <a:r>
                        <a:rPr lang="es-MX" sz="2000" baseline="0" dirty="0"/>
                        <a:t>75 mg c/24 horas</a:t>
                      </a:r>
                      <a:endParaRPr lang="es-ES" sz="2000" dirty="0"/>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2"/>
                  </a:ext>
                </a:extLst>
              </a:tr>
              <a:tr h="979423">
                <a:tc>
                  <a:txBody>
                    <a:bodyPr/>
                    <a:lstStyle/>
                    <a:p>
                      <a:r>
                        <a:rPr lang="es-MX" sz="2000" dirty="0"/>
                        <a:t>9 - </a:t>
                      </a:r>
                      <a:r>
                        <a:rPr lang="es-MX" sz="2000" u="none" dirty="0"/>
                        <a:t>&lt;</a:t>
                      </a:r>
                      <a:r>
                        <a:rPr lang="es-MX" sz="2000" dirty="0"/>
                        <a:t>12 meses</a:t>
                      </a:r>
                    </a:p>
                    <a:p>
                      <a:r>
                        <a:rPr lang="es-MX" sz="2000" dirty="0"/>
                        <a:t>RN a 9 meses</a:t>
                      </a:r>
                    </a:p>
                  </a:txBody>
                  <a:tcPr/>
                </a:tc>
                <a:tc>
                  <a:txBody>
                    <a:bodyPr/>
                    <a:lstStyle/>
                    <a:p>
                      <a:r>
                        <a:rPr lang="es-MX" sz="2000" dirty="0"/>
                        <a:t>3.5 mg/kg dosis</a:t>
                      </a:r>
                      <a:r>
                        <a:rPr lang="es-MX" sz="2000" baseline="0" dirty="0"/>
                        <a:t> c/12 horas</a:t>
                      </a:r>
                    </a:p>
                    <a:p>
                      <a:pPr marL="0" marR="0" lvl="0" indent="0" algn="l" defTabSz="914400" rtl="0" eaLnBrk="1" fontAlgn="auto" latinLnBrk="0" hangingPunct="1">
                        <a:lnSpc>
                          <a:spcPct val="100000"/>
                        </a:lnSpc>
                        <a:spcBef>
                          <a:spcPts val="0"/>
                        </a:spcBef>
                        <a:spcAft>
                          <a:spcPts val="0"/>
                        </a:spcAft>
                        <a:buClrTx/>
                        <a:buSzTx/>
                        <a:buFontTx/>
                        <a:buNone/>
                        <a:tabLst/>
                        <a:defRPr/>
                      </a:pPr>
                      <a:r>
                        <a:rPr lang="es-MX" sz="2000" baseline="0" dirty="0"/>
                        <a:t>3 </a:t>
                      </a:r>
                      <a:r>
                        <a:rPr lang="es-MX" sz="2000" dirty="0"/>
                        <a:t>mg/kg dosis</a:t>
                      </a:r>
                      <a:r>
                        <a:rPr lang="es-MX" sz="2000" baseline="0" dirty="0"/>
                        <a:t> c/12 horas</a:t>
                      </a:r>
                    </a:p>
                  </a:txBody>
                  <a:tcPr/>
                </a:tc>
                <a:tc>
                  <a:txBody>
                    <a:bodyPr/>
                    <a:lstStyle/>
                    <a:p>
                      <a:r>
                        <a:rPr lang="es-MX" sz="2000" dirty="0"/>
                        <a:t>3.5 mg/kg dosis</a:t>
                      </a:r>
                      <a:r>
                        <a:rPr lang="es-MX" sz="2000" baseline="0" dirty="0"/>
                        <a:t> c/24 horas</a:t>
                      </a:r>
                    </a:p>
                    <a:p>
                      <a:pPr marL="0" marR="0" lvl="0" indent="0" algn="l" defTabSz="914400" rtl="0" eaLnBrk="1" fontAlgn="auto" latinLnBrk="0" hangingPunct="1">
                        <a:lnSpc>
                          <a:spcPct val="100000"/>
                        </a:lnSpc>
                        <a:spcBef>
                          <a:spcPts val="0"/>
                        </a:spcBef>
                        <a:spcAft>
                          <a:spcPts val="0"/>
                        </a:spcAft>
                        <a:buClrTx/>
                        <a:buSzTx/>
                        <a:buFontTx/>
                        <a:buNone/>
                        <a:tabLst/>
                        <a:defRPr/>
                      </a:pPr>
                      <a:r>
                        <a:rPr lang="es-MX" sz="2000" dirty="0"/>
                        <a:t>3 mg/kg dosis</a:t>
                      </a:r>
                      <a:r>
                        <a:rPr lang="es-MX" sz="2000" baseline="0" dirty="0"/>
                        <a:t> c/24 horas</a:t>
                      </a:r>
                    </a:p>
                    <a:p>
                      <a:endParaRPr lang="es-ES" sz="2000" dirty="0"/>
                    </a:p>
                  </a:txBody>
                  <a:tcPr/>
                </a:tc>
                <a:extLst>
                  <a:ext uri="{0D108BD9-81ED-4DB2-BD59-A6C34878D82A}">
                    <a16:rowId xmlns:a16="http://schemas.microsoft.com/office/drawing/2014/main" val="10003"/>
                  </a:ext>
                </a:extLst>
              </a:tr>
              <a:tr h="1285376">
                <a:tc>
                  <a:txBody>
                    <a:bodyPr/>
                    <a:lstStyle/>
                    <a:p>
                      <a:r>
                        <a:rPr lang="es-MX" sz="2000" dirty="0"/>
                        <a:t>Recién nacido </a:t>
                      </a:r>
                    </a:p>
                    <a:p>
                      <a:r>
                        <a:rPr lang="es-MX" sz="2000" dirty="0"/>
                        <a:t>&lt;38</a:t>
                      </a:r>
                      <a:r>
                        <a:rPr lang="es-MX" sz="2000" baseline="0" dirty="0"/>
                        <a:t> semanas de gestación</a:t>
                      </a:r>
                    </a:p>
                    <a:p>
                      <a:r>
                        <a:rPr lang="es-MX" sz="2000" baseline="0" dirty="0"/>
                        <a:t>38-40 semanas de gestación</a:t>
                      </a:r>
                      <a:endParaRPr lang="es-ES" sz="2000" baseline="0" dirty="0"/>
                    </a:p>
                    <a:p>
                      <a:r>
                        <a:rPr lang="es-MX" sz="2000" baseline="0" dirty="0"/>
                        <a:t>40 Semanas de gestación</a:t>
                      </a:r>
                    </a:p>
                  </a:txBody>
                  <a:tcPr>
                    <a:lnB w="12700" cap="flat" cmpd="sng" algn="ctr">
                      <a:solidFill>
                        <a:schemeClr val="tx1"/>
                      </a:solidFill>
                      <a:prstDash val="solid"/>
                      <a:round/>
                      <a:headEnd type="none" w="med" len="med"/>
                      <a:tailEnd type="none" w="med" len="med"/>
                    </a:lnB>
                  </a:tcPr>
                </a:tc>
                <a:tc>
                  <a:txBody>
                    <a:bodyPr/>
                    <a:lstStyle/>
                    <a:p>
                      <a:endParaRPr lang="es-MX" sz="2000" dirty="0"/>
                    </a:p>
                    <a:p>
                      <a:r>
                        <a:rPr lang="es-MX" sz="2000" dirty="0"/>
                        <a:t>1 </a:t>
                      </a:r>
                      <a:r>
                        <a:rPr lang="es-MX" sz="2000" baseline="0" dirty="0"/>
                        <a:t>mg c/12 horas</a:t>
                      </a:r>
                    </a:p>
                    <a:p>
                      <a:r>
                        <a:rPr lang="es-MX" sz="2000" baseline="0" dirty="0"/>
                        <a:t>1.5 mg c/12 horas</a:t>
                      </a:r>
                    </a:p>
                    <a:p>
                      <a:r>
                        <a:rPr lang="es-MX" sz="2000" baseline="0" dirty="0"/>
                        <a:t>3 mg c/12 horas</a:t>
                      </a:r>
                      <a:endParaRPr lang="es-ES" sz="2000" dirty="0"/>
                    </a:p>
                  </a:txBody>
                  <a:tcPr>
                    <a:lnB w="12700" cap="flat" cmpd="sng" algn="ctr">
                      <a:solidFill>
                        <a:schemeClr val="tx1"/>
                      </a:solidFill>
                      <a:prstDash val="solid"/>
                      <a:round/>
                      <a:headEnd type="none" w="med" len="med"/>
                      <a:tailEnd type="none" w="med" len="med"/>
                    </a:lnB>
                  </a:tcPr>
                </a:tc>
                <a:tc>
                  <a:txBody>
                    <a:bodyPr/>
                    <a:lstStyle/>
                    <a:p>
                      <a:endParaRPr lang="es-MX" sz="2000" dirty="0"/>
                    </a:p>
                    <a:p>
                      <a:r>
                        <a:rPr lang="es-MX" sz="2000" dirty="0"/>
                        <a:t>1 </a:t>
                      </a:r>
                      <a:r>
                        <a:rPr lang="es-MX" sz="2000" baseline="0" dirty="0"/>
                        <a:t>mg c/24 horas</a:t>
                      </a:r>
                    </a:p>
                    <a:p>
                      <a:r>
                        <a:rPr lang="es-MX" sz="2000" baseline="0" dirty="0"/>
                        <a:t>1.5 mg c/24 horas</a:t>
                      </a:r>
                    </a:p>
                    <a:p>
                      <a:r>
                        <a:rPr lang="es-MX" sz="2000" baseline="0" dirty="0"/>
                        <a:t>3 mg c/24 horas</a:t>
                      </a:r>
                      <a:endParaRPr lang="es-ES" sz="2000" dirty="0"/>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3" name="CuadroTexto 2">
            <a:extLst>
              <a:ext uri="{FF2B5EF4-FFF2-40B4-BE49-F238E27FC236}">
                <a16:creationId xmlns:a16="http://schemas.microsoft.com/office/drawing/2014/main" id="{2A370AE5-7491-4A59-A7F9-DD834E4177FB}"/>
              </a:ext>
            </a:extLst>
          </p:cNvPr>
          <p:cNvSpPr txBox="1"/>
          <p:nvPr/>
        </p:nvSpPr>
        <p:spPr>
          <a:xfrm>
            <a:off x="1126435" y="6533325"/>
            <a:ext cx="10034964" cy="369332"/>
          </a:xfrm>
          <a:prstGeom prst="rect">
            <a:avLst/>
          </a:prstGeom>
          <a:noFill/>
        </p:spPr>
        <p:txBody>
          <a:bodyPr wrap="square" rtlCol="0">
            <a:spAutoFit/>
          </a:bodyPr>
          <a:lstStyle/>
          <a:p>
            <a:r>
              <a:rPr lang="es-MX" dirty="0" err="1">
                <a:solidFill>
                  <a:schemeClr val="bg1"/>
                </a:solidFill>
              </a:rPr>
              <a:t>Zumla</a:t>
            </a:r>
            <a:r>
              <a:rPr lang="es-MX" dirty="0">
                <a:solidFill>
                  <a:schemeClr val="bg1"/>
                </a:solidFill>
              </a:rPr>
              <a:t>, A. et al. Lancet </a:t>
            </a:r>
            <a:r>
              <a:rPr lang="es-MX" dirty="0" err="1">
                <a:solidFill>
                  <a:schemeClr val="bg1"/>
                </a:solidFill>
              </a:rPr>
              <a:t>infect</a:t>
            </a:r>
            <a:r>
              <a:rPr lang="es-MX" dirty="0">
                <a:solidFill>
                  <a:schemeClr val="bg1"/>
                </a:solidFill>
              </a:rPr>
              <a:t> </a:t>
            </a:r>
            <a:r>
              <a:rPr lang="es-MX" dirty="0" err="1">
                <a:solidFill>
                  <a:schemeClr val="bg1"/>
                </a:solidFill>
              </a:rPr>
              <a:t>Dis</a:t>
            </a:r>
            <a:r>
              <a:rPr lang="es-MX" dirty="0">
                <a:solidFill>
                  <a:schemeClr val="bg1"/>
                </a:solidFill>
              </a:rPr>
              <a:t>, 2014;14: 1136-1149;   AAP. </a:t>
            </a:r>
            <a:r>
              <a:rPr lang="es-MX" dirty="0" err="1">
                <a:solidFill>
                  <a:schemeClr val="bg1"/>
                </a:solidFill>
              </a:rPr>
              <a:t>Pediatrics</a:t>
            </a:r>
            <a:r>
              <a:rPr lang="es-MX" dirty="0">
                <a:solidFill>
                  <a:schemeClr val="bg1"/>
                </a:solidFill>
              </a:rPr>
              <a:t>. 2016 Oct;138(4). </a:t>
            </a:r>
            <a:r>
              <a:rPr lang="es-MX" dirty="0" err="1">
                <a:solidFill>
                  <a:schemeClr val="bg1"/>
                </a:solidFill>
              </a:rPr>
              <a:t>pii</a:t>
            </a:r>
            <a:r>
              <a:rPr lang="es-MX" dirty="0">
                <a:solidFill>
                  <a:schemeClr val="bg1"/>
                </a:solidFill>
              </a:rPr>
              <a:t>: e20162527</a:t>
            </a:r>
          </a:p>
        </p:txBody>
      </p:sp>
      <p:sp>
        <p:nvSpPr>
          <p:cNvPr id="5" name="Marcador de número de diapositiva 4">
            <a:extLst>
              <a:ext uri="{FF2B5EF4-FFF2-40B4-BE49-F238E27FC236}">
                <a16:creationId xmlns:a16="http://schemas.microsoft.com/office/drawing/2014/main" id="{14D83CEF-9168-4008-A2B2-4ABB0C165407}"/>
              </a:ext>
            </a:extLst>
          </p:cNvPr>
          <p:cNvSpPr>
            <a:spLocks noGrp="1"/>
          </p:cNvSpPr>
          <p:nvPr>
            <p:ph type="sldNum" sz="quarter" idx="12"/>
          </p:nvPr>
        </p:nvSpPr>
        <p:spPr/>
        <p:txBody>
          <a:bodyPr/>
          <a:lstStyle/>
          <a:p>
            <a:fld id="{9E5CC33B-6D32-4E71-A670-E73D1130EB17}" type="slidenum">
              <a:rPr lang="es-MX" smtClean="0"/>
              <a:t>33</a:t>
            </a:fld>
            <a:endParaRPr lang="es-MX"/>
          </a:p>
        </p:txBody>
      </p:sp>
    </p:spTree>
    <p:extLst>
      <p:ext uri="{BB962C8B-B14F-4D97-AF65-F5344CB8AC3E}">
        <p14:creationId xmlns:p14="http://schemas.microsoft.com/office/powerpoint/2010/main" val="33595953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13">
            <a:extLst>
              <a:ext uri="{FF2B5EF4-FFF2-40B4-BE49-F238E27FC236}">
                <a16:creationId xmlns:a16="http://schemas.microsoft.com/office/drawing/2014/main" id="{73734CDA-1CE8-4F1C-B0B3-AAB252B0135C}"/>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15">
            <a:extLst>
              <a:ext uri="{FF2B5EF4-FFF2-40B4-BE49-F238E27FC236}">
                <a16:creationId xmlns:a16="http://schemas.microsoft.com/office/drawing/2014/main" id="{6638892E-C2A5-4DB9-B4D3-22B4DA4B368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Rectangle 17">
            <a:extLst>
              <a:ext uri="{FF2B5EF4-FFF2-40B4-BE49-F238E27FC236}">
                <a16:creationId xmlns:a16="http://schemas.microsoft.com/office/drawing/2014/main" id="{29765C2F-E3D0-4261-9A4A-F97B2C609AD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25" name="Straight Connector 19">
            <a:extLst>
              <a:ext uri="{FF2B5EF4-FFF2-40B4-BE49-F238E27FC236}">
                <a16:creationId xmlns:a16="http://schemas.microsoft.com/office/drawing/2014/main" id="{D7143990-FA50-4B23-AE6D-E17D22F52676}"/>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74770" y="2086188"/>
            <a:ext cx="6089768"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pic>
        <p:nvPicPr>
          <p:cNvPr id="8" name="Imagen 7">
            <a:extLst>
              <a:ext uri="{FF2B5EF4-FFF2-40B4-BE49-F238E27FC236}">
                <a16:creationId xmlns:a16="http://schemas.microsoft.com/office/drawing/2014/main" id="{ABED84D7-2C5D-4C5E-97CB-1675B69FD5BA}"/>
              </a:ext>
            </a:extLst>
          </p:cNvPr>
          <p:cNvPicPr>
            <a:picLocks noChangeAspect="1"/>
          </p:cNvPicPr>
          <p:nvPr/>
        </p:nvPicPr>
        <p:blipFill>
          <a:blip r:embed="rId2"/>
          <a:stretch>
            <a:fillRect/>
          </a:stretch>
        </p:blipFill>
        <p:spPr>
          <a:xfrm>
            <a:off x="807829" y="640081"/>
            <a:ext cx="3653654" cy="5314406"/>
          </a:xfrm>
          <a:prstGeom prst="rect">
            <a:avLst/>
          </a:prstGeom>
        </p:spPr>
      </p:pic>
      <p:sp>
        <p:nvSpPr>
          <p:cNvPr id="2" name="Título 1">
            <a:extLst>
              <a:ext uri="{FF2B5EF4-FFF2-40B4-BE49-F238E27FC236}">
                <a16:creationId xmlns:a16="http://schemas.microsoft.com/office/drawing/2014/main" id="{13A78BCD-51E1-4F07-B029-0F0CD583DF7A}"/>
              </a:ext>
            </a:extLst>
          </p:cNvPr>
          <p:cNvSpPr>
            <a:spLocks noGrp="1"/>
          </p:cNvSpPr>
          <p:nvPr>
            <p:ph type="title"/>
          </p:nvPr>
        </p:nvSpPr>
        <p:spPr>
          <a:xfrm>
            <a:off x="4974771" y="634946"/>
            <a:ext cx="6574972" cy="1450757"/>
          </a:xfrm>
        </p:spPr>
        <p:txBody>
          <a:bodyPr vert="horz" lIns="91440" tIns="45720" rIns="91440" bIns="45720" rtlCol="0" anchor="b">
            <a:normAutofit/>
          </a:bodyPr>
          <a:lstStyle/>
          <a:p>
            <a:r>
              <a:rPr lang="es-MX" b="1" dirty="0"/>
              <a:t>Preparación</a:t>
            </a:r>
            <a:r>
              <a:rPr lang="en-US" b="1" dirty="0"/>
              <a:t> de oseltamivir</a:t>
            </a:r>
          </a:p>
        </p:txBody>
      </p:sp>
      <p:sp>
        <p:nvSpPr>
          <p:cNvPr id="9" name="CuadroTexto 8">
            <a:extLst>
              <a:ext uri="{FF2B5EF4-FFF2-40B4-BE49-F238E27FC236}">
                <a16:creationId xmlns:a16="http://schemas.microsoft.com/office/drawing/2014/main" id="{26FC686B-453B-47D7-B659-86E22C6A51FC}"/>
              </a:ext>
            </a:extLst>
          </p:cNvPr>
          <p:cNvSpPr txBox="1"/>
          <p:nvPr/>
        </p:nvSpPr>
        <p:spPr>
          <a:xfrm>
            <a:off x="4974769" y="2198914"/>
            <a:ext cx="6574973" cy="3670180"/>
          </a:xfrm>
          <a:prstGeom prst="rect">
            <a:avLst/>
          </a:prstGeom>
        </p:spPr>
        <p:txBody>
          <a:bodyPr vert="horz" lIns="0" tIns="45720" rIns="0" bIns="45720" rtlCol="0">
            <a:normAutofit/>
          </a:bodyPr>
          <a:lstStyle/>
          <a:p>
            <a:pPr defTabSz="914400">
              <a:lnSpc>
                <a:spcPct val="90000"/>
              </a:lnSpc>
              <a:spcAft>
                <a:spcPts val="600"/>
              </a:spcAft>
              <a:buClr>
                <a:schemeClr val="accent1"/>
              </a:buClr>
              <a:buFont typeface="Calibri" panose="020F0502020204030204" pitchFamily="34" charset="0"/>
            </a:pPr>
            <a:r>
              <a:rPr lang="es-MX" sz="2800" dirty="0">
                <a:solidFill>
                  <a:schemeClr val="tx1">
                    <a:lumMod val="75000"/>
                    <a:lumOff val="25000"/>
                  </a:schemeClr>
                </a:solidFill>
              </a:rPr>
              <a:t>Disolver</a:t>
            </a:r>
            <a:r>
              <a:rPr lang="en-US" sz="2800" dirty="0">
                <a:solidFill>
                  <a:schemeClr val="tx1">
                    <a:lumMod val="75000"/>
                    <a:lumOff val="25000"/>
                  </a:schemeClr>
                </a:solidFill>
              </a:rPr>
              <a:t> </a:t>
            </a:r>
            <a:r>
              <a:rPr lang="es-MX" sz="2800" dirty="0">
                <a:solidFill>
                  <a:schemeClr val="tx1">
                    <a:lumMod val="75000"/>
                    <a:lumOff val="25000"/>
                  </a:schemeClr>
                </a:solidFill>
              </a:rPr>
              <a:t>en</a:t>
            </a:r>
            <a:r>
              <a:rPr lang="en-US" sz="2800" dirty="0">
                <a:solidFill>
                  <a:schemeClr val="tx1">
                    <a:lumMod val="75000"/>
                    <a:lumOff val="25000"/>
                  </a:schemeClr>
                </a:solidFill>
              </a:rPr>
              <a:t> 5 ml de </a:t>
            </a:r>
            <a:r>
              <a:rPr lang="es-MX" sz="2800" dirty="0">
                <a:solidFill>
                  <a:schemeClr val="tx1">
                    <a:lumMod val="75000"/>
                    <a:lumOff val="25000"/>
                  </a:schemeClr>
                </a:solidFill>
              </a:rPr>
              <a:t>agua</a:t>
            </a:r>
            <a:r>
              <a:rPr lang="en-US" sz="2800" dirty="0">
                <a:solidFill>
                  <a:schemeClr val="tx1">
                    <a:lumMod val="75000"/>
                    <a:lumOff val="25000"/>
                  </a:schemeClr>
                </a:solidFill>
              </a:rPr>
              <a:t>, </a:t>
            </a:r>
            <a:r>
              <a:rPr lang="es-MX" sz="2800" dirty="0">
                <a:solidFill>
                  <a:schemeClr val="tx1">
                    <a:lumMod val="75000"/>
                    <a:lumOff val="25000"/>
                  </a:schemeClr>
                </a:solidFill>
              </a:rPr>
              <a:t>medido</a:t>
            </a:r>
            <a:r>
              <a:rPr lang="en-US" sz="2800" dirty="0">
                <a:solidFill>
                  <a:schemeClr val="tx1">
                    <a:lumMod val="75000"/>
                    <a:lumOff val="25000"/>
                  </a:schemeClr>
                </a:solidFill>
              </a:rPr>
              <a:t> con </a:t>
            </a:r>
            <a:r>
              <a:rPr lang="es-MX" sz="2800" dirty="0">
                <a:solidFill>
                  <a:schemeClr val="tx1">
                    <a:lumMod val="75000"/>
                    <a:lumOff val="25000"/>
                  </a:schemeClr>
                </a:solidFill>
              </a:rPr>
              <a:t>jeringa</a:t>
            </a:r>
            <a:endParaRPr lang="en-US" sz="2800" dirty="0">
              <a:solidFill>
                <a:schemeClr val="tx1">
                  <a:lumMod val="75000"/>
                  <a:lumOff val="25000"/>
                </a:schemeClr>
              </a:solidFill>
            </a:endParaRPr>
          </a:p>
          <a:p>
            <a:pPr defTabSz="914400">
              <a:lnSpc>
                <a:spcPct val="90000"/>
              </a:lnSpc>
              <a:spcAft>
                <a:spcPts val="600"/>
              </a:spcAft>
              <a:buClr>
                <a:schemeClr val="accent1"/>
              </a:buClr>
              <a:buFont typeface="Calibri" panose="020F0502020204030204" pitchFamily="34" charset="0"/>
            </a:pPr>
            <a:endParaRPr lang="en-US" sz="2800" dirty="0">
              <a:solidFill>
                <a:schemeClr val="tx1">
                  <a:lumMod val="75000"/>
                  <a:lumOff val="25000"/>
                </a:schemeClr>
              </a:solidFill>
            </a:endParaRPr>
          </a:p>
          <a:p>
            <a:pPr defTabSz="914400">
              <a:lnSpc>
                <a:spcPct val="90000"/>
              </a:lnSpc>
              <a:spcAft>
                <a:spcPts val="600"/>
              </a:spcAft>
              <a:buClr>
                <a:schemeClr val="accent1"/>
              </a:buClr>
              <a:buFont typeface="Calibri" panose="020F0502020204030204" pitchFamily="34" charset="0"/>
            </a:pPr>
            <a:r>
              <a:rPr lang="es-MX" sz="2800" dirty="0">
                <a:solidFill>
                  <a:schemeClr val="tx1">
                    <a:lumMod val="75000"/>
                    <a:lumOff val="25000"/>
                  </a:schemeClr>
                </a:solidFill>
              </a:rPr>
              <a:t>Concentración</a:t>
            </a:r>
            <a:r>
              <a:rPr lang="en-US" sz="2800" dirty="0">
                <a:solidFill>
                  <a:schemeClr val="tx1">
                    <a:lumMod val="75000"/>
                    <a:lumOff val="25000"/>
                  </a:schemeClr>
                </a:solidFill>
              </a:rPr>
              <a:t> de oseltamivir 15 mg/ml</a:t>
            </a:r>
          </a:p>
          <a:p>
            <a:pPr defTabSz="914400">
              <a:lnSpc>
                <a:spcPct val="90000"/>
              </a:lnSpc>
              <a:spcAft>
                <a:spcPts val="600"/>
              </a:spcAft>
              <a:buClr>
                <a:schemeClr val="accent1"/>
              </a:buClr>
              <a:buFont typeface="Calibri" panose="020F0502020204030204" pitchFamily="34" charset="0"/>
            </a:pPr>
            <a:endParaRPr lang="en-US" sz="2800" dirty="0">
              <a:solidFill>
                <a:schemeClr val="tx1">
                  <a:lumMod val="75000"/>
                  <a:lumOff val="25000"/>
                </a:schemeClr>
              </a:solidFill>
            </a:endParaRPr>
          </a:p>
          <a:p>
            <a:pPr defTabSz="914400">
              <a:lnSpc>
                <a:spcPct val="90000"/>
              </a:lnSpc>
              <a:spcAft>
                <a:spcPts val="600"/>
              </a:spcAft>
              <a:buClr>
                <a:schemeClr val="accent1"/>
              </a:buClr>
              <a:buFont typeface="Calibri" panose="020F0502020204030204" pitchFamily="34" charset="0"/>
            </a:pPr>
            <a:r>
              <a:rPr lang="en-US" sz="2800" dirty="0">
                <a:solidFill>
                  <a:schemeClr val="tx1">
                    <a:lumMod val="75000"/>
                    <a:lumOff val="25000"/>
                  </a:schemeClr>
                </a:solidFill>
              </a:rPr>
              <a:t>Resto del </a:t>
            </a:r>
            <a:r>
              <a:rPr lang="es-MX" sz="2800" dirty="0">
                <a:solidFill>
                  <a:schemeClr val="tx1">
                    <a:lumMod val="75000"/>
                    <a:lumOff val="25000"/>
                  </a:schemeClr>
                </a:solidFill>
              </a:rPr>
              <a:t>medicamento</a:t>
            </a:r>
            <a:r>
              <a:rPr lang="en-US" sz="2800" dirty="0">
                <a:solidFill>
                  <a:schemeClr val="tx1">
                    <a:lumMod val="75000"/>
                    <a:lumOff val="25000"/>
                  </a:schemeClr>
                </a:solidFill>
              </a:rPr>
              <a:t> </a:t>
            </a:r>
            <a:r>
              <a:rPr lang="es-MX" sz="2800" dirty="0">
                <a:solidFill>
                  <a:schemeClr val="tx1">
                    <a:lumMod val="75000"/>
                    <a:lumOff val="25000"/>
                  </a:schemeClr>
                </a:solidFill>
              </a:rPr>
              <a:t>desechar</a:t>
            </a:r>
            <a:r>
              <a:rPr lang="en-US" sz="2800" dirty="0">
                <a:solidFill>
                  <a:schemeClr val="tx1">
                    <a:lumMod val="75000"/>
                    <a:lumOff val="25000"/>
                  </a:schemeClr>
                </a:solidFill>
              </a:rPr>
              <a:t> </a:t>
            </a:r>
            <a:r>
              <a:rPr lang="es-MX" sz="2800" dirty="0">
                <a:solidFill>
                  <a:schemeClr val="tx1">
                    <a:lumMod val="75000"/>
                    <a:lumOff val="25000"/>
                  </a:schemeClr>
                </a:solidFill>
              </a:rPr>
              <a:t>si</a:t>
            </a:r>
            <a:r>
              <a:rPr lang="en-US" sz="2800" dirty="0">
                <a:solidFill>
                  <a:schemeClr val="tx1">
                    <a:lumMod val="75000"/>
                    <a:lumOff val="25000"/>
                  </a:schemeClr>
                </a:solidFill>
              </a:rPr>
              <a:t> no se </a:t>
            </a:r>
          </a:p>
          <a:p>
            <a:pPr defTabSz="914400">
              <a:lnSpc>
                <a:spcPct val="90000"/>
              </a:lnSpc>
              <a:spcAft>
                <a:spcPts val="600"/>
              </a:spcAft>
              <a:buClr>
                <a:schemeClr val="accent1"/>
              </a:buClr>
              <a:buFont typeface="Calibri" panose="020F0502020204030204" pitchFamily="34" charset="0"/>
            </a:pPr>
            <a:r>
              <a:rPr lang="es-MX" sz="2800" dirty="0">
                <a:solidFill>
                  <a:schemeClr val="tx1">
                    <a:lumMod val="75000"/>
                    <a:lumOff val="25000"/>
                  </a:schemeClr>
                </a:solidFill>
              </a:rPr>
              <a:t>va</a:t>
            </a:r>
            <a:r>
              <a:rPr lang="en-US" sz="2800" dirty="0">
                <a:solidFill>
                  <a:schemeClr val="tx1">
                    <a:lumMod val="75000"/>
                    <a:lumOff val="25000"/>
                  </a:schemeClr>
                </a:solidFill>
              </a:rPr>
              <a:t>  a </a:t>
            </a:r>
            <a:r>
              <a:rPr lang="es-MX" sz="2800" dirty="0">
                <a:solidFill>
                  <a:schemeClr val="tx1">
                    <a:lumMod val="75000"/>
                    <a:lumOff val="25000"/>
                  </a:schemeClr>
                </a:solidFill>
              </a:rPr>
              <a:t>utilizar</a:t>
            </a:r>
            <a:r>
              <a:rPr lang="en-US" sz="2800" dirty="0">
                <a:solidFill>
                  <a:schemeClr val="tx1">
                    <a:lumMod val="75000"/>
                    <a:lumOff val="25000"/>
                  </a:schemeClr>
                </a:solidFill>
              </a:rPr>
              <a:t> </a:t>
            </a:r>
            <a:r>
              <a:rPr lang="es-MX" sz="2800" dirty="0">
                <a:solidFill>
                  <a:schemeClr val="tx1">
                    <a:lumMod val="75000"/>
                    <a:lumOff val="25000"/>
                  </a:schemeClr>
                </a:solidFill>
              </a:rPr>
              <a:t>en</a:t>
            </a:r>
            <a:r>
              <a:rPr lang="en-US" sz="2800" dirty="0">
                <a:solidFill>
                  <a:schemeClr val="tx1">
                    <a:lumMod val="75000"/>
                    <a:lumOff val="25000"/>
                  </a:schemeClr>
                </a:solidFill>
              </a:rPr>
              <a:t> ese </a:t>
            </a:r>
            <a:r>
              <a:rPr lang="es-MX" sz="2800" dirty="0">
                <a:solidFill>
                  <a:schemeClr val="tx1">
                    <a:lumMod val="75000"/>
                    <a:lumOff val="25000"/>
                  </a:schemeClr>
                </a:solidFill>
              </a:rPr>
              <a:t>momento</a:t>
            </a:r>
          </a:p>
          <a:p>
            <a:pPr defTabSz="914400">
              <a:lnSpc>
                <a:spcPct val="90000"/>
              </a:lnSpc>
              <a:spcAft>
                <a:spcPts val="600"/>
              </a:spcAft>
              <a:buClr>
                <a:schemeClr val="accent1"/>
              </a:buClr>
              <a:buFont typeface="Calibri" panose="020F0502020204030204" pitchFamily="34" charset="0"/>
            </a:pPr>
            <a:endParaRPr lang="en-US" dirty="0">
              <a:solidFill>
                <a:schemeClr val="tx1">
                  <a:lumMod val="75000"/>
                  <a:lumOff val="25000"/>
                </a:schemeClr>
              </a:solidFill>
            </a:endParaRPr>
          </a:p>
        </p:txBody>
      </p:sp>
      <p:sp>
        <p:nvSpPr>
          <p:cNvPr id="4" name="Rectángulo 3">
            <a:extLst>
              <a:ext uri="{FF2B5EF4-FFF2-40B4-BE49-F238E27FC236}">
                <a16:creationId xmlns:a16="http://schemas.microsoft.com/office/drawing/2014/main" id="{74A5C5E8-3E4D-43CE-8CFA-77F4A084FF9C}"/>
              </a:ext>
            </a:extLst>
          </p:cNvPr>
          <p:cNvSpPr/>
          <p:nvPr/>
        </p:nvSpPr>
        <p:spPr>
          <a:xfrm>
            <a:off x="3637282" y="6398354"/>
            <a:ext cx="4696222" cy="369332"/>
          </a:xfrm>
          <a:prstGeom prst="rect">
            <a:avLst/>
          </a:prstGeom>
        </p:spPr>
        <p:txBody>
          <a:bodyPr wrap="none">
            <a:spAutoFit/>
          </a:bodyPr>
          <a:lstStyle/>
          <a:p>
            <a:r>
              <a:rPr lang="es-MX" dirty="0">
                <a:solidFill>
                  <a:schemeClr val="bg1"/>
                </a:solidFill>
              </a:rPr>
              <a:t>AAP. </a:t>
            </a:r>
            <a:r>
              <a:rPr lang="es-MX" dirty="0" err="1">
                <a:solidFill>
                  <a:schemeClr val="bg1"/>
                </a:solidFill>
              </a:rPr>
              <a:t>Pediatrics</a:t>
            </a:r>
            <a:r>
              <a:rPr lang="es-MX" dirty="0">
                <a:solidFill>
                  <a:schemeClr val="bg1"/>
                </a:solidFill>
              </a:rPr>
              <a:t>. 2016 Oct;138(4). </a:t>
            </a:r>
            <a:r>
              <a:rPr lang="es-MX" dirty="0" err="1">
                <a:solidFill>
                  <a:schemeClr val="bg1"/>
                </a:solidFill>
              </a:rPr>
              <a:t>pii</a:t>
            </a:r>
            <a:r>
              <a:rPr lang="es-MX" dirty="0">
                <a:solidFill>
                  <a:schemeClr val="bg1"/>
                </a:solidFill>
              </a:rPr>
              <a:t>: e20162527</a:t>
            </a:r>
            <a:endParaRPr lang="es-MX" dirty="0"/>
          </a:p>
        </p:txBody>
      </p:sp>
      <p:sp>
        <p:nvSpPr>
          <p:cNvPr id="3" name="Marcador de número de diapositiva 2">
            <a:extLst>
              <a:ext uri="{FF2B5EF4-FFF2-40B4-BE49-F238E27FC236}">
                <a16:creationId xmlns:a16="http://schemas.microsoft.com/office/drawing/2014/main" id="{DBF6599D-ACD5-42DB-A340-58BA29CE842D}"/>
              </a:ext>
            </a:extLst>
          </p:cNvPr>
          <p:cNvSpPr>
            <a:spLocks noGrp="1"/>
          </p:cNvSpPr>
          <p:nvPr>
            <p:ph type="sldNum" sz="quarter" idx="12"/>
          </p:nvPr>
        </p:nvSpPr>
        <p:spPr/>
        <p:txBody>
          <a:bodyPr/>
          <a:lstStyle/>
          <a:p>
            <a:fld id="{9E5CC33B-6D32-4E71-A670-E73D1130EB17}" type="slidenum">
              <a:rPr lang="es-MX" smtClean="0"/>
              <a:t>34</a:t>
            </a:fld>
            <a:endParaRPr lang="es-MX"/>
          </a:p>
        </p:txBody>
      </p:sp>
    </p:spTree>
    <p:extLst>
      <p:ext uri="{BB962C8B-B14F-4D97-AF65-F5344CB8AC3E}">
        <p14:creationId xmlns:p14="http://schemas.microsoft.com/office/powerpoint/2010/main" val="29424478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ABED84D7-2C5D-4C5E-97CB-1675B69FD5BA}"/>
              </a:ext>
            </a:extLst>
          </p:cNvPr>
          <p:cNvPicPr>
            <a:picLocks noChangeAspect="1"/>
          </p:cNvPicPr>
          <p:nvPr/>
        </p:nvPicPr>
        <p:blipFill>
          <a:blip r:embed="rId2"/>
          <a:stretch>
            <a:fillRect/>
          </a:stretch>
        </p:blipFill>
        <p:spPr>
          <a:xfrm>
            <a:off x="807829" y="640081"/>
            <a:ext cx="3653654" cy="5314406"/>
          </a:xfrm>
          <a:prstGeom prst="rect">
            <a:avLst/>
          </a:prstGeom>
        </p:spPr>
      </p:pic>
      <p:sp>
        <p:nvSpPr>
          <p:cNvPr id="2" name="Título 1">
            <a:extLst>
              <a:ext uri="{FF2B5EF4-FFF2-40B4-BE49-F238E27FC236}">
                <a16:creationId xmlns:a16="http://schemas.microsoft.com/office/drawing/2014/main" id="{13A78BCD-51E1-4F07-B029-0F0CD583DF7A}"/>
              </a:ext>
            </a:extLst>
          </p:cNvPr>
          <p:cNvSpPr>
            <a:spLocks noGrp="1"/>
          </p:cNvSpPr>
          <p:nvPr>
            <p:ph type="title"/>
          </p:nvPr>
        </p:nvSpPr>
        <p:spPr>
          <a:xfrm>
            <a:off x="4974771" y="144614"/>
            <a:ext cx="6574972" cy="1450757"/>
          </a:xfrm>
        </p:spPr>
        <p:txBody>
          <a:bodyPr vert="horz" lIns="91440" tIns="45720" rIns="91440" bIns="45720" rtlCol="0" anchor="b">
            <a:normAutofit/>
          </a:bodyPr>
          <a:lstStyle/>
          <a:p>
            <a:r>
              <a:rPr lang="es-MX" b="1" dirty="0"/>
              <a:t>Preparación</a:t>
            </a:r>
            <a:r>
              <a:rPr lang="en-US" b="1" dirty="0"/>
              <a:t> de oseltamivir</a:t>
            </a:r>
          </a:p>
        </p:txBody>
      </p:sp>
      <p:sp>
        <p:nvSpPr>
          <p:cNvPr id="9" name="CuadroTexto 8">
            <a:extLst>
              <a:ext uri="{FF2B5EF4-FFF2-40B4-BE49-F238E27FC236}">
                <a16:creationId xmlns:a16="http://schemas.microsoft.com/office/drawing/2014/main" id="{26FC686B-453B-47D7-B659-86E22C6A51FC}"/>
              </a:ext>
            </a:extLst>
          </p:cNvPr>
          <p:cNvSpPr txBox="1"/>
          <p:nvPr/>
        </p:nvSpPr>
        <p:spPr>
          <a:xfrm>
            <a:off x="4974769" y="2198914"/>
            <a:ext cx="6574973" cy="3670180"/>
          </a:xfrm>
          <a:prstGeom prst="rect">
            <a:avLst/>
          </a:prstGeom>
        </p:spPr>
        <p:txBody>
          <a:bodyPr vert="horz" lIns="0" tIns="45720" rIns="0" bIns="45720" rtlCol="0">
            <a:normAutofit/>
          </a:bodyPr>
          <a:lstStyle/>
          <a:p>
            <a:pPr defTabSz="914400">
              <a:lnSpc>
                <a:spcPct val="90000"/>
              </a:lnSpc>
              <a:spcAft>
                <a:spcPts val="600"/>
              </a:spcAft>
              <a:buClr>
                <a:schemeClr val="accent1"/>
              </a:buClr>
              <a:buFont typeface="Calibri" panose="020F0502020204030204" pitchFamily="34" charset="0"/>
            </a:pPr>
            <a:r>
              <a:rPr lang="es-MX" sz="2800" dirty="0">
                <a:solidFill>
                  <a:schemeClr val="tx1">
                    <a:lumMod val="75000"/>
                    <a:lumOff val="25000"/>
                  </a:schemeClr>
                </a:solidFill>
              </a:rPr>
              <a:t>Disolver</a:t>
            </a:r>
            <a:r>
              <a:rPr lang="en-US" sz="2800" dirty="0">
                <a:solidFill>
                  <a:schemeClr val="tx1">
                    <a:lumMod val="75000"/>
                    <a:lumOff val="25000"/>
                  </a:schemeClr>
                </a:solidFill>
              </a:rPr>
              <a:t> </a:t>
            </a:r>
            <a:r>
              <a:rPr lang="es-MX" sz="2800" dirty="0">
                <a:solidFill>
                  <a:schemeClr val="tx1">
                    <a:lumMod val="75000"/>
                    <a:lumOff val="25000"/>
                  </a:schemeClr>
                </a:solidFill>
              </a:rPr>
              <a:t>8 capsulas en 7 ml de agua + jarabe de grosella aforado a 100 ml</a:t>
            </a:r>
            <a:endParaRPr lang="en-US" sz="2800" dirty="0">
              <a:solidFill>
                <a:schemeClr val="tx1">
                  <a:lumMod val="75000"/>
                  <a:lumOff val="25000"/>
                </a:schemeClr>
              </a:solidFill>
            </a:endParaRPr>
          </a:p>
          <a:p>
            <a:pPr defTabSz="914400">
              <a:lnSpc>
                <a:spcPct val="90000"/>
              </a:lnSpc>
              <a:spcAft>
                <a:spcPts val="600"/>
              </a:spcAft>
              <a:buClr>
                <a:schemeClr val="accent1"/>
              </a:buClr>
              <a:buFont typeface="Calibri" panose="020F0502020204030204" pitchFamily="34" charset="0"/>
            </a:pPr>
            <a:endParaRPr lang="en-US" sz="2800" dirty="0">
              <a:solidFill>
                <a:schemeClr val="tx1">
                  <a:lumMod val="75000"/>
                  <a:lumOff val="25000"/>
                </a:schemeClr>
              </a:solidFill>
            </a:endParaRPr>
          </a:p>
          <a:p>
            <a:pPr defTabSz="914400">
              <a:lnSpc>
                <a:spcPct val="90000"/>
              </a:lnSpc>
              <a:spcAft>
                <a:spcPts val="600"/>
              </a:spcAft>
              <a:buClr>
                <a:schemeClr val="accent1"/>
              </a:buClr>
              <a:buFont typeface="Calibri" panose="020F0502020204030204" pitchFamily="34" charset="0"/>
            </a:pPr>
            <a:r>
              <a:rPr lang="es-MX" sz="2800" dirty="0">
                <a:solidFill>
                  <a:schemeClr val="tx1">
                    <a:lumMod val="75000"/>
                    <a:lumOff val="25000"/>
                  </a:schemeClr>
                </a:solidFill>
              </a:rPr>
              <a:t>Concentración</a:t>
            </a:r>
            <a:r>
              <a:rPr lang="en-US" sz="2800" dirty="0">
                <a:solidFill>
                  <a:schemeClr val="tx1">
                    <a:lumMod val="75000"/>
                    <a:lumOff val="25000"/>
                  </a:schemeClr>
                </a:solidFill>
              </a:rPr>
              <a:t> de oseltamivir 6 mg/ml</a:t>
            </a:r>
          </a:p>
          <a:p>
            <a:pPr defTabSz="914400">
              <a:lnSpc>
                <a:spcPct val="90000"/>
              </a:lnSpc>
              <a:spcAft>
                <a:spcPts val="600"/>
              </a:spcAft>
              <a:buClr>
                <a:schemeClr val="accent1"/>
              </a:buClr>
              <a:buFont typeface="Calibri" panose="020F0502020204030204" pitchFamily="34" charset="0"/>
            </a:pPr>
            <a:endParaRPr lang="en-US" sz="2800" dirty="0">
              <a:solidFill>
                <a:schemeClr val="tx1">
                  <a:lumMod val="75000"/>
                  <a:lumOff val="25000"/>
                </a:schemeClr>
              </a:solidFill>
            </a:endParaRPr>
          </a:p>
          <a:p>
            <a:pPr defTabSz="914400">
              <a:lnSpc>
                <a:spcPct val="90000"/>
              </a:lnSpc>
              <a:spcAft>
                <a:spcPts val="600"/>
              </a:spcAft>
              <a:buClr>
                <a:schemeClr val="accent1"/>
              </a:buClr>
              <a:buFont typeface="Calibri" panose="020F0502020204030204" pitchFamily="34" charset="0"/>
            </a:pPr>
            <a:r>
              <a:rPr lang="en-US" sz="2800" dirty="0" err="1">
                <a:solidFill>
                  <a:schemeClr val="tx1">
                    <a:lumMod val="75000"/>
                    <a:lumOff val="25000"/>
                  </a:schemeClr>
                </a:solidFill>
              </a:rPr>
              <a:t>Estable</a:t>
            </a:r>
            <a:r>
              <a:rPr lang="en-US" sz="2800" dirty="0">
                <a:solidFill>
                  <a:schemeClr val="tx1">
                    <a:lumMod val="75000"/>
                    <a:lumOff val="25000"/>
                  </a:schemeClr>
                </a:solidFill>
              </a:rPr>
              <a:t> 2-8°C </a:t>
            </a:r>
            <a:r>
              <a:rPr lang="en-US" sz="2800" dirty="0" err="1">
                <a:solidFill>
                  <a:schemeClr val="tx1">
                    <a:lumMod val="75000"/>
                    <a:lumOff val="25000"/>
                  </a:schemeClr>
                </a:solidFill>
              </a:rPr>
              <a:t>por</a:t>
            </a:r>
            <a:r>
              <a:rPr lang="en-US" sz="2800" dirty="0">
                <a:solidFill>
                  <a:schemeClr val="tx1">
                    <a:lumMod val="75000"/>
                    <a:lumOff val="25000"/>
                  </a:schemeClr>
                </a:solidFill>
              </a:rPr>
              <a:t> 35 </a:t>
            </a:r>
            <a:r>
              <a:rPr lang="en-US" sz="2800" dirty="0" err="1">
                <a:solidFill>
                  <a:schemeClr val="tx1">
                    <a:lumMod val="75000"/>
                    <a:lumOff val="25000"/>
                  </a:schemeClr>
                </a:solidFill>
              </a:rPr>
              <a:t>días</a:t>
            </a:r>
            <a:endParaRPr lang="en-US" sz="2800" dirty="0">
              <a:solidFill>
                <a:schemeClr val="tx1">
                  <a:lumMod val="75000"/>
                  <a:lumOff val="25000"/>
                </a:schemeClr>
              </a:solidFill>
            </a:endParaRPr>
          </a:p>
          <a:p>
            <a:pPr defTabSz="914400">
              <a:lnSpc>
                <a:spcPct val="90000"/>
              </a:lnSpc>
              <a:spcAft>
                <a:spcPts val="600"/>
              </a:spcAft>
              <a:buClr>
                <a:schemeClr val="accent1"/>
              </a:buClr>
              <a:buFont typeface="Calibri" panose="020F0502020204030204" pitchFamily="34" charset="0"/>
            </a:pPr>
            <a:r>
              <a:rPr lang="en-US" sz="2800" dirty="0" err="1">
                <a:solidFill>
                  <a:schemeClr val="tx1">
                    <a:lumMod val="75000"/>
                    <a:lumOff val="25000"/>
                  </a:schemeClr>
                </a:solidFill>
              </a:rPr>
              <a:t>Estable</a:t>
            </a:r>
            <a:r>
              <a:rPr lang="en-US" sz="2800" dirty="0">
                <a:solidFill>
                  <a:schemeClr val="tx1">
                    <a:lumMod val="75000"/>
                    <a:lumOff val="25000"/>
                  </a:schemeClr>
                </a:solidFill>
              </a:rPr>
              <a:t> a 25°C </a:t>
            </a:r>
            <a:r>
              <a:rPr lang="en-US" sz="2800" dirty="0" err="1">
                <a:solidFill>
                  <a:schemeClr val="tx1">
                    <a:lumMod val="75000"/>
                    <a:lumOff val="25000"/>
                  </a:schemeClr>
                </a:solidFill>
              </a:rPr>
              <a:t>por</a:t>
            </a:r>
            <a:r>
              <a:rPr lang="en-US" sz="2800" dirty="0">
                <a:solidFill>
                  <a:schemeClr val="tx1">
                    <a:lumMod val="75000"/>
                    <a:lumOff val="25000"/>
                  </a:schemeClr>
                </a:solidFill>
              </a:rPr>
              <a:t> 5 </a:t>
            </a:r>
            <a:r>
              <a:rPr lang="en-US" sz="2800" dirty="0" err="1">
                <a:solidFill>
                  <a:schemeClr val="tx1">
                    <a:lumMod val="75000"/>
                    <a:lumOff val="25000"/>
                  </a:schemeClr>
                </a:solidFill>
              </a:rPr>
              <a:t>días</a:t>
            </a:r>
            <a:endParaRPr lang="en-US" sz="2800" dirty="0">
              <a:solidFill>
                <a:schemeClr val="tx1">
                  <a:lumMod val="75000"/>
                  <a:lumOff val="25000"/>
                </a:schemeClr>
              </a:solidFill>
            </a:endParaRPr>
          </a:p>
          <a:p>
            <a:pPr defTabSz="914400">
              <a:lnSpc>
                <a:spcPct val="90000"/>
              </a:lnSpc>
              <a:spcAft>
                <a:spcPts val="600"/>
              </a:spcAft>
              <a:buClr>
                <a:schemeClr val="accent1"/>
              </a:buClr>
              <a:buFont typeface="Calibri" panose="020F0502020204030204" pitchFamily="34" charset="0"/>
            </a:pPr>
            <a:endParaRPr lang="en-US" sz="2800" dirty="0">
              <a:solidFill>
                <a:schemeClr val="tx1">
                  <a:lumMod val="75000"/>
                  <a:lumOff val="25000"/>
                </a:schemeClr>
              </a:solidFill>
            </a:endParaRPr>
          </a:p>
        </p:txBody>
      </p:sp>
      <p:sp>
        <p:nvSpPr>
          <p:cNvPr id="4" name="Rectángulo 3">
            <a:extLst>
              <a:ext uri="{FF2B5EF4-FFF2-40B4-BE49-F238E27FC236}">
                <a16:creationId xmlns:a16="http://schemas.microsoft.com/office/drawing/2014/main" id="{74A5C5E8-3E4D-43CE-8CFA-77F4A084FF9C}"/>
              </a:ext>
            </a:extLst>
          </p:cNvPr>
          <p:cNvSpPr/>
          <p:nvPr/>
        </p:nvSpPr>
        <p:spPr>
          <a:xfrm>
            <a:off x="1159124" y="6398354"/>
            <a:ext cx="11172674" cy="369332"/>
          </a:xfrm>
          <a:prstGeom prst="rect">
            <a:avLst/>
          </a:prstGeom>
        </p:spPr>
        <p:txBody>
          <a:bodyPr wrap="none">
            <a:spAutoFit/>
          </a:bodyPr>
          <a:lstStyle/>
          <a:p>
            <a:r>
              <a:rPr lang="es-MX" dirty="0">
                <a:solidFill>
                  <a:schemeClr val="bg1"/>
                </a:solidFill>
              </a:rPr>
              <a:t>AAP. </a:t>
            </a:r>
            <a:r>
              <a:rPr lang="es-MX" dirty="0" err="1">
                <a:solidFill>
                  <a:schemeClr val="bg1"/>
                </a:solidFill>
              </a:rPr>
              <a:t>Pediatrics</a:t>
            </a:r>
            <a:r>
              <a:rPr lang="es-MX" dirty="0">
                <a:solidFill>
                  <a:schemeClr val="bg1"/>
                </a:solidFill>
              </a:rPr>
              <a:t>. 2016 Oct;138(4). </a:t>
            </a:r>
            <a:r>
              <a:rPr lang="es-MX" dirty="0" err="1">
                <a:solidFill>
                  <a:schemeClr val="bg1"/>
                </a:solidFill>
              </a:rPr>
              <a:t>pii</a:t>
            </a:r>
            <a:r>
              <a:rPr lang="es-MX" dirty="0">
                <a:solidFill>
                  <a:schemeClr val="bg1"/>
                </a:solidFill>
              </a:rPr>
              <a:t>: e20162527; https://www.perrigo.com/business/pdfs/Sec%20Artem%2016.3.pdf</a:t>
            </a:r>
            <a:endParaRPr lang="es-MX" dirty="0"/>
          </a:p>
        </p:txBody>
      </p:sp>
      <p:sp>
        <p:nvSpPr>
          <p:cNvPr id="3" name="Marcador de número de diapositiva 2">
            <a:extLst>
              <a:ext uri="{FF2B5EF4-FFF2-40B4-BE49-F238E27FC236}">
                <a16:creationId xmlns:a16="http://schemas.microsoft.com/office/drawing/2014/main" id="{9741A582-8020-4666-B42D-C324E2454650}"/>
              </a:ext>
            </a:extLst>
          </p:cNvPr>
          <p:cNvSpPr>
            <a:spLocks noGrp="1"/>
          </p:cNvSpPr>
          <p:nvPr>
            <p:ph type="sldNum" sz="quarter" idx="12"/>
          </p:nvPr>
        </p:nvSpPr>
        <p:spPr/>
        <p:txBody>
          <a:bodyPr/>
          <a:lstStyle/>
          <a:p>
            <a:fld id="{9E5CC33B-6D32-4E71-A670-E73D1130EB17}" type="slidenum">
              <a:rPr lang="es-MX" smtClean="0"/>
              <a:t>35</a:t>
            </a:fld>
            <a:endParaRPr lang="es-MX"/>
          </a:p>
        </p:txBody>
      </p:sp>
    </p:spTree>
    <p:extLst>
      <p:ext uri="{BB962C8B-B14F-4D97-AF65-F5344CB8AC3E}">
        <p14:creationId xmlns:p14="http://schemas.microsoft.com/office/powerpoint/2010/main" val="41876622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48873C60-2842-4A9B-9941-C09D4FD83DC3}"/>
              </a:ext>
            </a:extLst>
          </p:cNvPr>
          <p:cNvSpPr>
            <a:spLocks noGrp="1"/>
          </p:cNvSpPr>
          <p:nvPr>
            <p:ph type="title"/>
          </p:nvPr>
        </p:nvSpPr>
        <p:spPr/>
        <p:txBody>
          <a:bodyPr/>
          <a:lstStyle/>
          <a:p>
            <a:r>
              <a:rPr lang="es-MX" dirty="0"/>
              <a:t>La controversia del tratamiento… </a:t>
            </a:r>
          </a:p>
        </p:txBody>
      </p:sp>
      <p:sp>
        <p:nvSpPr>
          <p:cNvPr id="5" name="Marcador de texto 4">
            <a:extLst>
              <a:ext uri="{FF2B5EF4-FFF2-40B4-BE49-F238E27FC236}">
                <a16:creationId xmlns:a16="http://schemas.microsoft.com/office/drawing/2014/main" id="{21EB5EEB-4003-4463-B08D-1C80ECD926D1}"/>
              </a:ext>
            </a:extLst>
          </p:cNvPr>
          <p:cNvSpPr>
            <a:spLocks noGrp="1"/>
          </p:cNvSpPr>
          <p:nvPr>
            <p:ph type="body" idx="1"/>
          </p:nvPr>
        </p:nvSpPr>
        <p:spPr/>
        <p:txBody>
          <a:bodyPr/>
          <a:lstStyle/>
          <a:p>
            <a:r>
              <a:rPr lang="es-MX" dirty="0"/>
              <a:t>Cochrane</a:t>
            </a:r>
          </a:p>
        </p:txBody>
      </p:sp>
      <p:sp>
        <p:nvSpPr>
          <p:cNvPr id="6" name="Marcador de contenido 5">
            <a:extLst>
              <a:ext uri="{FF2B5EF4-FFF2-40B4-BE49-F238E27FC236}">
                <a16:creationId xmlns:a16="http://schemas.microsoft.com/office/drawing/2014/main" id="{41B5B503-BFA2-4136-86FE-43AD2B606E83}"/>
              </a:ext>
            </a:extLst>
          </p:cNvPr>
          <p:cNvSpPr>
            <a:spLocks noGrp="1"/>
          </p:cNvSpPr>
          <p:nvPr>
            <p:ph sz="half" idx="2"/>
          </p:nvPr>
        </p:nvSpPr>
        <p:spPr/>
        <p:txBody>
          <a:bodyPr>
            <a:normAutofit lnSpcReduction="10000"/>
          </a:bodyPr>
          <a:lstStyle/>
          <a:p>
            <a:r>
              <a:rPr lang="es-MX" dirty="0"/>
              <a:t>Solo incluye datos de ensayos clínicos aleatorizados</a:t>
            </a:r>
          </a:p>
          <a:p>
            <a:endParaRPr lang="es-MX" dirty="0"/>
          </a:p>
          <a:p>
            <a:r>
              <a:rPr lang="es-MX" dirty="0"/>
              <a:t>Los ensayos clínicos aleatorizados en niños tienen mucha heterogeneidad</a:t>
            </a:r>
          </a:p>
          <a:p>
            <a:endParaRPr lang="es-MX" dirty="0"/>
          </a:p>
          <a:p>
            <a:r>
              <a:rPr lang="es-MX" dirty="0"/>
              <a:t>La conclusión es que el oseltamivir reduce marginalmente la duración de la sintomatología y no reduce complicaciones </a:t>
            </a:r>
          </a:p>
        </p:txBody>
      </p:sp>
      <p:sp>
        <p:nvSpPr>
          <p:cNvPr id="7" name="Marcador de texto 6">
            <a:extLst>
              <a:ext uri="{FF2B5EF4-FFF2-40B4-BE49-F238E27FC236}">
                <a16:creationId xmlns:a16="http://schemas.microsoft.com/office/drawing/2014/main" id="{A707D673-FC15-4CD5-ADE7-C3C1C84C0905}"/>
              </a:ext>
            </a:extLst>
          </p:cNvPr>
          <p:cNvSpPr>
            <a:spLocks noGrp="1"/>
          </p:cNvSpPr>
          <p:nvPr>
            <p:ph type="body" sz="quarter" idx="3"/>
          </p:nvPr>
        </p:nvSpPr>
        <p:spPr/>
        <p:txBody>
          <a:bodyPr/>
          <a:lstStyle/>
          <a:p>
            <a:r>
              <a:rPr lang="es-MX" dirty="0"/>
              <a:t>Asociaciones medicas</a:t>
            </a:r>
          </a:p>
        </p:txBody>
      </p:sp>
      <p:sp>
        <p:nvSpPr>
          <p:cNvPr id="8" name="Marcador de contenido 7">
            <a:extLst>
              <a:ext uri="{FF2B5EF4-FFF2-40B4-BE49-F238E27FC236}">
                <a16:creationId xmlns:a16="http://schemas.microsoft.com/office/drawing/2014/main" id="{906DD0C6-59EA-4823-B092-78B7486CF565}"/>
              </a:ext>
            </a:extLst>
          </p:cNvPr>
          <p:cNvSpPr>
            <a:spLocks noGrp="1"/>
          </p:cNvSpPr>
          <p:nvPr>
            <p:ph sz="quarter" idx="4"/>
          </p:nvPr>
        </p:nvSpPr>
        <p:spPr/>
        <p:txBody>
          <a:bodyPr>
            <a:normAutofit lnSpcReduction="10000"/>
          </a:bodyPr>
          <a:lstStyle/>
          <a:p>
            <a:r>
              <a:rPr lang="es-MX" dirty="0"/>
              <a:t>Toman en cuenta estudios epidemiológicos</a:t>
            </a:r>
          </a:p>
          <a:p>
            <a:endParaRPr lang="es-MX" dirty="0"/>
          </a:p>
          <a:p>
            <a:r>
              <a:rPr lang="es-MX" dirty="0"/>
              <a:t>Aunque hay heterogeneidad los actuales análisis estadísticos permiten discernir el efecto del tratamiento</a:t>
            </a:r>
          </a:p>
          <a:p>
            <a:endParaRPr lang="es-MX" dirty="0"/>
          </a:p>
          <a:p>
            <a:r>
              <a:rPr lang="es-MX" dirty="0"/>
              <a:t>Un meta-análisis reciente encuentra disminución de  días de sintomatología y 34% detener de OMA</a:t>
            </a:r>
          </a:p>
          <a:p>
            <a:endParaRPr lang="es-MX" dirty="0"/>
          </a:p>
          <a:p>
            <a:endParaRPr lang="es-MX" dirty="0"/>
          </a:p>
        </p:txBody>
      </p:sp>
      <p:sp>
        <p:nvSpPr>
          <p:cNvPr id="10" name="Rectángulo 9">
            <a:extLst>
              <a:ext uri="{FF2B5EF4-FFF2-40B4-BE49-F238E27FC236}">
                <a16:creationId xmlns:a16="http://schemas.microsoft.com/office/drawing/2014/main" id="{17CF80E7-1DB9-487C-B813-9CB6414A677E}"/>
              </a:ext>
            </a:extLst>
          </p:cNvPr>
          <p:cNvSpPr/>
          <p:nvPr/>
        </p:nvSpPr>
        <p:spPr>
          <a:xfrm>
            <a:off x="749454" y="6349601"/>
            <a:ext cx="7493398" cy="584775"/>
          </a:xfrm>
          <a:prstGeom prst="rect">
            <a:avLst/>
          </a:prstGeom>
        </p:spPr>
        <p:txBody>
          <a:bodyPr wrap="square">
            <a:spAutoFit/>
          </a:bodyPr>
          <a:lstStyle/>
          <a:p>
            <a:r>
              <a:rPr lang="nn-NO" sz="1600" dirty="0">
                <a:solidFill>
                  <a:schemeClr val="bg1"/>
                </a:solidFill>
              </a:rPr>
              <a:t>Jefferson T, et al. BMJ. 2014 Apr 9;348:g2545</a:t>
            </a:r>
            <a:endParaRPr lang="en-US" sz="1600" dirty="0">
              <a:solidFill>
                <a:schemeClr val="bg1"/>
              </a:solidFill>
            </a:endParaRPr>
          </a:p>
          <a:p>
            <a:r>
              <a:rPr lang="en-US" sz="1600" dirty="0">
                <a:solidFill>
                  <a:schemeClr val="bg1"/>
                </a:solidFill>
              </a:rPr>
              <a:t>Vardakas KZ. Arch </a:t>
            </a:r>
            <a:r>
              <a:rPr lang="es-MX" sz="1600" dirty="0">
                <a:solidFill>
                  <a:schemeClr val="bg1"/>
                </a:solidFill>
              </a:rPr>
              <a:t>Virol</a:t>
            </a:r>
            <a:r>
              <a:rPr lang="en-US" sz="1600" dirty="0">
                <a:solidFill>
                  <a:schemeClr val="bg1"/>
                </a:solidFill>
              </a:rPr>
              <a:t>. 2016 Sep;161(9):2511-8.</a:t>
            </a:r>
          </a:p>
        </p:txBody>
      </p:sp>
      <p:sp>
        <p:nvSpPr>
          <p:cNvPr id="11" name="Rectángulo 10">
            <a:extLst>
              <a:ext uri="{FF2B5EF4-FFF2-40B4-BE49-F238E27FC236}">
                <a16:creationId xmlns:a16="http://schemas.microsoft.com/office/drawing/2014/main" id="{8AA49AAA-76AA-43D3-92ED-F92AEDDBA108}"/>
              </a:ext>
            </a:extLst>
          </p:cNvPr>
          <p:cNvSpPr/>
          <p:nvPr/>
        </p:nvSpPr>
        <p:spPr>
          <a:xfrm>
            <a:off x="6198566" y="6354467"/>
            <a:ext cx="3984873" cy="830997"/>
          </a:xfrm>
          <a:prstGeom prst="rect">
            <a:avLst/>
          </a:prstGeom>
        </p:spPr>
        <p:txBody>
          <a:bodyPr wrap="none">
            <a:spAutoFit/>
          </a:bodyPr>
          <a:lstStyle/>
          <a:p>
            <a:r>
              <a:rPr lang="es-MX" sz="1600" dirty="0">
                <a:solidFill>
                  <a:schemeClr val="bg1"/>
                </a:solidFill>
              </a:rPr>
              <a:t>AAP. </a:t>
            </a:r>
            <a:r>
              <a:rPr lang="es-MX" sz="1600" dirty="0" err="1">
                <a:solidFill>
                  <a:schemeClr val="bg1"/>
                </a:solidFill>
              </a:rPr>
              <a:t>Pediatrics</a:t>
            </a:r>
            <a:r>
              <a:rPr lang="es-MX" sz="1600" dirty="0">
                <a:solidFill>
                  <a:schemeClr val="bg1"/>
                </a:solidFill>
              </a:rPr>
              <a:t>. 2017;140(4):e20172550</a:t>
            </a:r>
          </a:p>
          <a:p>
            <a:r>
              <a:rPr lang="en-US" sz="1600" dirty="0">
                <a:solidFill>
                  <a:schemeClr val="bg1"/>
                </a:solidFill>
              </a:rPr>
              <a:t>Clin Infect Dis. 2018 May 2;66(10):1492-1500.</a:t>
            </a:r>
            <a:endParaRPr lang="es-MX" sz="1600" dirty="0">
              <a:solidFill>
                <a:schemeClr val="bg1"/>
              </a:solidFill>
            </a:endParaRPr>
          </a:p>
          <a:p>
            <a:endParaRPr lang="es-MX" sz="1600" dirty="0"/>
          </a:p>
        </p:txBody>
      </p:sp>
      <p:sp>
        <p:nvSpPr>
          <p:cNvPr id="2" name="Marcador de número de diapositiva 1">
            <a:extLst>
              <a:ext uri="{FF2B5EF4-FFF2-40B4-BE49-F238E27FC236}">
                <a16:creationId xmlns:a16="http://schemas.microsoft.com/office/drawing/2014/main" id="{A25D79BF-948A-495C-B4A7-B05A71B9F49D}"/>
              </a:ext>
            </a:extLst>
          </p:cNvPr>
          <p:cNvSpPr>
            <a:spLocks noGrp="1"/>
          </p:cNvSpPr>
          <p:nvPr>
            <p:ph type="sldNum" sz="quarter" idx="12"/>
          </p:nvPr>
        </p:nvSpPr>
        <p:spPr/>
        <p:txBody>
          <a:bodyPr/>
          <a:lstStyle/>
          <a:p>
            <a:fld id="{9E5CC33B-6D32-4E71-A670-E73D1130EB17}" type="slidenum">
              <a:rPr lang="es-MX" smtClean="0"/>
              <a:t>36</a:t>
            </a:fld>
            <a:endParaRPr lang="es-MX"/>
          </a:p>
        </p:txBody>
      </p:sp>
    </p:spTree>
    <p:extLst>
      <p:ext uri="{BB962C8B-B14F-4D97-AF65-F5344CB8AC3E}">
        <p14:creationId xmlns:p14="http://schemas.microsoft.com/office/powerpoint/2010/main" val="191217710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Metaanálisis"/>
          <p:cNvSpPr txBox="1">
            <a:spLocks noGrp="1"/>
          </p:cNvSpPr>
          <p:nvPr>
            <p:ph type="title"/>
          </p:nvPr>
        </p:nvSpPr>
        <p:spPr>
          <a:prstGeom prst="rect">
            <a:avLst/>
          </a:prstGeom>
        </p:spPr>
        <p:txBody>
          <a:bodyPr/>
          <a:lstStyle>
            <a:lvl1pPr>
              <a:defRPr>
                <a:solidFill>
                  <a:srgbClr val="1190EB"/>
                </a:solidFill>
              </a:defRPr>
            </a:lvl1pPr>
          </a:lstStyle>
          <a:p>
            <a:r>
              <a:rPr dirty="0"/>
              <a:t> </a:t>
            </a:r>
          </a:p>
        </p:txBody>
      </p:sp>
      <p:pic>
        <p:nvPicPr>
          <p:cNvPr id="2" name="Picture 1">
            <a:extLst>
              <a:ext uri="{FF2B5EF4-FFF2-40B4-BE49-F238E27FC236}">
                <a16:creationId xmlns:a16="http://schemas.microsoft.com/office/drawing/2014/main" id="{89982C35-CC30-41FA-98CF-E167DAE546AE}"/>
              </a:ext>
            </a:extLst>
          </p:cNvPr>
          <p:cNvPicPr>
            <a:picLocks noChangeAspect="1"/>
          </p:cNvPicPr>
          <p:nvPr/>
        </p:nvPicPr>
        <p:blipFill>
          <a:blip r:embed="rId3"/>
          <a:stretch>
            <a:fillRect/>
          </a:stretch>
        </p:blipFill>
        <p:spPr>
          <a:xfrm>
            <a:off x="420905" y="1876424"/>
            <a:ext cx="11030067" cy="4321877"/>
          </a:xfrm>
          <a:prstGeom prst="rect">
            <a:avLst/>
          </a:prstGeom>
        </p:spPr>
      </p:pic>
      <p:pic>
        <p:nvPicPr>
          <p:cNvPr id="7" name="Captura de pantalla 2018-09-12 a la(s) 12.03.15.png" descr="Captura de pantalla 2018-09-12 a la(s) 12.03.15.png">
            <a:extLst>
              <a:ext uri="{FF2B5EF4-FFF2-40B4-BE49-F238E27FC236}">
                <a16:creationId xmlns:a16="http://schemas.microsoft.com/office/drawing/2014/main" id="{E4543E7D-9B84-4626-808E-87D908A2E125}"/>
              </a:ext>
            </a:extLst>
          </p:cNvPr>
          <p:cNvPicPr>
            <a:picLocks noChangeAspect="1"/>
          </p:cNvPicPr>
          <p:nvPr/>
        </p:nvPicPr>
        <p:blipFill>
          <a:blip r:embed="rId4">
            <a:extLst/>
          </a:blip>
          <a:stretch>
            <a:fillRect/>
          </a:stretch>
        </p:blipFill>
        <p:spPr>
          <a:xfrm>
            <a:off x="1118570" y="188962"/>
            <a:ext cx="3956770" cy="1479450"/>
          </a:xfrm>
          <a:prstGeom prst="rect">
            <a:avLst/>
          </a:prstGeom>
          <a:ln w="12700">
            <a:miter lim="400000"/>
          </a:ln>
        </p:spPr>
      </p:pic>
      <p:sp>
        <p:nvSpPr>
          <p:cNvPr id="3" name="Rectangle 2">
            <a:extLst>
              <a:ext uri="{FF2B5EF4-FFF2-40B4-BE49-F238E27FC236}">
                <a16:creationId xmlns:a16="http://schemas.microsoft.com/office/drawing/2014/main" id="{03256680-9FDF-4026-B071-F836363AD9B8}"/>
              </a:ext>
            </a:extLst>
          </p:cNvPr>
          <p:cNvSpPr/>
          <p:nvPr/>
        </p:nvSpPr>
        <p:spPr>
          <a:xfrm>
            <a:off x="3644046" y="6415376"/>
            <a:ext cx="4903907" cy="369332"/>
          </a:xfrm>
          <a:prstGeom prst="rect">
            <a:avLst/>
          </a:prstGeom>
        </p:spPr>
        <p:txBody>
          <a:bodyPr wrap="none">
            <a:spAutoFit/>
          </a:bodyPr>
          <a:lstStyle/>
          <a:p>
            <a:r>
              <a:rPr lang="en-US" dirty="0">
                <a:solidFill>
                  <a:schemeClr val="bg1"/>
                </a:solidFill>
                <a:latin typeface="arial" panose="020B0604020202020204" pitchFamily="34" charset="0"/>
              </a:rPr>
              <a:t>Clin Infect Dis. 2018 May 2;66(10):1492-1500.</a:t>
            </a:r>
            <a:endParaRPr lang="es-MX" dirty="0">
              <a:solidFill>
                <a:schemeClr val="bg1"/>
              </a:solidFill>
            </a:endParaRPr>
          </a:p>
        </p:txBody>
      </p:sp>
      <p:sp>
        <p:nvSpPr>
          <p:cNvPr id="4" name="Marcador de número de diapositiva 3">
            <a:extLst>
              <a:ext uri="{FF2B5EF4-FFF2-40B4-BE49-F238E27FC236}">
                <a16:creationId xmlns:a16="http://schemas.microsoft.com/office/drawing/2014/main" id="{BD91D59D-3669-47C8-8920-6D1E4F42A7F6}"/>
              </a:ext>
            </a:extLst>
          </p:cNvPr>
          <p:cNvSpPr>
            <a:spLocks noGrp="1"/>
          </p:cNvSpPr>
          <p:nvPr>
            <p:ph type="sldNum" sz="quarter" idx="2"/>
          </p:nvPr>
        </p:nvSpPr>
        <p:spPr/>
        <p:txBody>
          <a:bodyPr/>
          <a:lstStyle/>
          <a:p>
            <a:fld id="{86CB4B4D-7CA3-9044-876B-883B54F8677D}" type="slidenum">
              <a:rPr lang="es-MX" smtClean="0"/>
              <a:t>37</a:t>
            </a:fld>
            <a:endParaRPr lang="es-MX"/>
          </a:p>
        </p:txBody>
      </p:sp>
    </p:spTree>
  </p:cSld>
  <p:clrMapOvr>
    <a:masterClrMapping/>
  </p:clrMapOvr>
  <mc:AlternateContent xmlns:mc="http://schemas.openxmlformats.org/markup-compatibility/2006" xmlns:p14="http://schemas.microsoft.com/office/powerpoint/2010/main">
    <mc:Choice Requires="p14">
      <p:transition spd="med" p14:dur="600">
        <p:dissolve/>
      </p:transition>
    </mc:Choice>
    <mc:Fallback xmlns="" xmlns:m="http://schemas.openxmlformats.org/officeDocument/2006/math" xmlns:a14="http://schemas.microsoft.com/office/drawing/2010/main">
      <p:transition spd="fast">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C5B390-D778-4F07-B136-3987B5F74875}"/>
              </a:ext>
            </a:extLst>
          </p:cNvPr>
          <p:cNvSpPr>
            <a:spLocks noGrp="1"/>
          </p:cNvSpPr>
          <p:nvPr>
            <p:ph type="title"/>
          </p:nvPr>
        </p:nvSpPr>
        <p:spPr/>
        <p:txBody>
          <a:bodyPr/>
          <a:lstStyle/>
          <a:p>
            <a:r>
              <a:rPr lang="es-MX" dirty="0"/>
              <a:t>Oseltamivir no reduce las infecciones respiratorias bajas</a:t>
            </a:r>
          </a:p>
        </p:txBody>
      </p:sp>
      <p:pic>
        <p:nvPicPr>
          <p:cNvPr id="4" name="Picture 3">
            <a:extLst>
              <a:ext uri="{FF2B5EF4-FFF2-40B4-BE49-F238E27FC236}">
                <a16:creationId xmlns:a16="http://schemas.microsoft.com/office/drawing/2014/main" id="{B101B38C-604E-423C-8B08-5FEC57FD3629}"/>
              </a:ext>
            </a:extLst>
          </p:cNvPr>
          <p:cNvPicPr>
            <a:picLocks noChangeAspect="1"/>
          </p:cNvPicPr>
          <p:nvPr/>
        </p:nvPicPr>
        <p:blipFill>
          <a:blip r:embed="rId2"/>
          <a:stretch>
            <a:fillRect/>
          </a:stretch>
        </p:blipFill>
        <p:spPr>
          <a:xfrm>
            <a:off x="619125" y="1576387"/>
            <a:ext cx="10704657" cy="4539251"/>
          </a:xfrm>
          <a:prstGeom prst="rect">
            <a:avLst/>
          </a:prstGeom>
        </p:spPr>
      </p:pic>
      <p:sp>
        <p:nvSpPr>
          <p:cNvPr id="5" name="Rectangle 4">
            <a:extLst>
              <a:ext uri="{FF2B5EF4-FFF2-40B4-BE49-F238E27FC236}">
                <a16:creationId xmlns:a16="http://schemas.microsoft.com/office/drawing/2014/main" id="{CF65FC70-1608-4105-A490-5D3AF4452F41}"/>
              </a:ext>
            </a:extLst>
          </p:cNvPr>
          <p:cNvSpPr/>
          <p:nvPr/>
        </p:nvSpPr>
        <p:spPr>
          <a:xfrm>
            <a:off x="3644046" y="6499266"/>
            <a:ext cx="4903907" cy="369332"/>
          </a:xfrm>
          <a:prstGeom prst="rect">
            <a:avLst/>
          </a:prstGeom>
        </p:spPr>
        <p:txBody>
          <a:bodyPr wrap="none">
            <a:spAutoFit/>
          </a:bodyPr>
          <a:lstStyle/>
          <a:p>
            <a:r>
              <a:rPr lang="en-US" dirty="0">
                <a:solidFill>
                  <a:schemeClr val="bg1"/>
                </a:solidFill>
                <a:latin typeface="arial" panose="020B0604020202020204" pitchFamily="34" charset="0"/>
              </a:rPr>
              <a:t>Clin Infect Dis. 2018 May 2;66(10):1492-1500.</a:t>
            </a:r>
            <a:endParaRPr lang="es-MX" dirty="0">
              <a:solidFill>
                <a:schemeClr val="bg1"/>
              </a:solidFill>
            </a:endParaRPr>
          </a:p>
        </p:txBody>
      </p:sp>
      <p:sp>
        <p:nvSpPr>
          <p:cNvPr id="3" name="Marcador de número de diapositiva 2">
            <a:extLst>
              <a:ext uri="{FF2B5EF4-FFF2-40B4-BE49-F238E27FC236}">
                <a16:creationId xmlns:a16="http://schemas.microsoft.com/office/drawing/2014/main" id="{AB289430-F824-42CD-85D2-B7938DFEF1CC}"/>
              </a:ext>
            </a:extLst>
          </p:cNvPr>
          <p:cNvSpPr>
            <a:spLocks noGrp="1"/>
          </p:cNvSpPr>
          <p:nvPr>
            <p:ph type="sldNum" sz="quarter" idx="2"/>
          </p:nvPr>
        </p:nvSpPr>
        <p:spPr/>
        <p:txBody>
          <a:bodyPr/>
          <a:lstStyle/>
          <a:p>
            <a:fld id="{86CB4B4D-7CA3-9044-876B-883B54F8677D}" type="slidenum">
              <a:rPr lang="es-MX" smtClean="0"/>
              <a:t>38</a:t>
            </a:fld>
            <a:endParaRPr lang="es-MX"/>
          </a:p>
        </p:txBody>
      </p:sp>
    </p:spTree>
    <p:extLst>
      <p:ext uri="{BB962C8B-B14F-4D97-AF65-F5344CB8AC3E}">
        <p14:creationId xmlns:p14="http://schemas.microsoft.com/office/powerpoint/2010/main" val="128898019"/>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68F8EB-09DA-4008-BC62-B6CA6FE8DAEC}"/>
              </a:ext>
            </a:extLst>
          </p:cNvPr>
          <p:cNvSpPr>
            <a:spLocks noGrp="1"/>
          </p:cNvSpPr>
          <p:nvPr>
            <p:ph type="title"/>
          </p:nvPr>
        </p:nvSpPr>
        <p:spPr/>
        <p:txBody>
          <a:bodyPr/>
          <a:lstStyle/>
          <a:p>
            <a:r>
              <a:rPr lang="es-MX" dirty="0"/>
              <a:t>Oseltamivir reduce la posibilidad de otitis media aguda</a:t>
            </a:r>
          </a:p>
        </p:txBody>
      </p:sp>
      <p:pic>
        <p:nvPicPr>
          <p:cNvPr id="4" name="Picture 3">
            <a:extLst>
              <a:ext uri="{FF2B5EF4-FFF2-40B4-BE49-F238E27FC236}">
                <a16:creationId xmlns:a16="http://schemas.microsoft.com/office/drawing/2014/main" id="{51C5B5FB-BB72-4A28-ACA9-088746E17130}"/>
              </a:ext>
            </a:extLst>
          </p:cNvPr>
          <p:cNvPicPr>
            <a:picLocks noChangeAspect="1"/>
          </p:cNvPicPr>
          <p:nvPr/>
        </p:nvPicPr>
        <p:blipFill>
          <a:blip r:embed="rId2"/>
          <a:stretch>
            <a:fillRect/>
          </a:stretch>
        </p:blipFill>
        <p:spPr>
          <a:xfrm>
            <a:off x="471055" y="1647968"/>
            <a:ext cx="11101819" cy="4568560"/>
          </a:xfrm>
          <a:prstGeom prst="rect">
            <a:avLst/>
          </a:prstGeom>
        </p:spPr>
      </p:pic>
      <p:sp>
        <p:nvSpPr>
          <p:cNvPr id="5" name="Rectangle 4">
            <a:extLst>
              <a:ext uri="{FF2B5EF4-FFF2-40B4-BE49-F238E27FC236}">
                <a16:creationId xmlns:a16="http://schemas.microsoft.com/office/drawing/2014/main" id="{B17F620F-8820-499B-8E5B-140B898FDEB6}"/>
              </a:ext>
            </a:extLst>
          </p:cNvPr>
          <p:cNvSpPr/>
          <p:nvPr/>
        </p:nvSpPr>
        <p:spPr>
          <a:xfrm>
            <a:off x="3644046" y="6458599"/>
            <a:ext cx="4903907" cy="369332"/>
          </a:xfrm>
          <a:prstGeom prst="rect">
            <a:avLst/>
          </a:prstGeom>
        </p:spPr>
        <p:txBody>
          <a:bodyPr wrap="none">
            <a:spAutoFit/>
          </a:bodyPr>
          <a:lstStyle/>
          <a:p>
            <a:r>
              <a:rPr lang="en-US" dirty="0">
                <a:solidFill>
                  <a:schemeClr val="bg1"/>
                </a:solidFill>
                <a:latin typeface="arial" panose="020B0604020202020204" pitchFamily="34" charset="0"/>
              </a:rPr>
              <a:t>Clin Infect Dis. 2018 May 2;66(10):1492-1500.</a:t>
            </a:r>
            <a:endParaRPr lang="es-MX" dirty="0">
              <a:solidFill>
                <a:schemeClr val="bg1"/>
              </a:solidFill>
            </a:endParaRPr>
          </a:p>
        </p:txBody>
      </p:sp>
      <p:sp>
        <p:nvSpPr>
          <p:cNvPr id="3" name="Marcador de número de diapositiva 2">
            <a:extLst>
              <a:ext uri="{FF2B5EF4-FFF2-40B4-BE49-F238E27FC236}">
                <a16:creationId xmlns:a16="http://schemas.microsoft.com/office/drawing/2014/main" id="{5F68003D-1C07-430E-988C-7E09BF0E6C52}"/>
              </a:ext>
            </a:extLst>
          </p:cNvPr>
          <p:cNvSpPr>
            <a:spLocks noGrp="1"/>
          </p:cNvSpPr>
          <p:nvPr>
            <p:ph type="sldNum" sz="quarter" idx="2"/>
          </p:nvPr>
        </p:nvSpPr>
        <p:spPr/>
        <p:txBody>
          <a:bodyPr/>
          <a:lstStyle/>
          <a:p>
            <a:fld id="{86CB4B4D-7CA3-9044-876B-883B54F8677D}" type="slidenum">
              <a:rPr lang="es-MX" smtClean="0"/>
              <a:t>39</a:t>
            </a:fld>
            <a:endParaRPr lang="es-MX"/>
          </a:p>
        </p:txBody>
      </p:sp>
    </p:spTree>
    <p:extLst>
      <p:ext uri="{BB962C8B-B14F-4D97-AF65-F5344CB8AC3E}">
        <p14:creationId xmlns:p14="http://schemas.microsoft.com/office/powerpoint/2010/main" val="3030295360"/>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1139688" y="50800"/>
            <a:ext cx="9846364" cy="1632226"/>
          </a:xfrm>
        </p:spPr>
        <p:txBody>
          <a:bodyPr anchor="ctr">
            <a:normAutofit/>
          </a:bodyPr>
          <a:lstStyle/>
          <a:p>
            <a:pPr eaLnBrk="1" hangingPunct="1">
              <a:defRPr/>
            </a:pPr>
            <a:r>
              <a:rPr lang="es-MX" sz="4400" b="1" dirty="0">
                <a:solidFill>
                  <a:schemeClr val="tx1"/>
                </a:solidFill>
                <a:cs typeface="Arial Narrow"/>
              </a:rPr>
              <a:t>Transmisión del Virus Influenza</a:t>
            </a:r>
          </a:p>
        </p:txBody>
      </p:sp>
      <p:sp>
        <p:nvSpPr>
          <p:cNvPr id="37890" name="Rectangle 3"/>
          <p:cNvSpPr>
            <a:spLocks noGrp="1" noChangeArrowheads="1"/>
          </p:cNvSpPr>
          <p:nvPr>
            <p:ph idx="1"/>
          </p:nvPr>
        </p:nvSpPr>
        <p:spPr bwMode="auto">
          <a:xfrm>
            <a:off x="1703388" y="1890997"/>
            <a:ext cx="8134350" cy="373711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rtlCol="0" anchor="ctr" anchorCtr="0" compatLnSpc="1">
            <a:prstTxWarp prst="textNoShape">
              <a:avLst/>
            </a:prstTxWarp>
            <a:normAutofit lnSpcReduction="10000"/>
          </a:bodyPr>
          <a:lstStyle/>
          <a:p>
            <a:pPr marL="0" indent="0" eaLnBrk="1" hangingPunct="1">
              <a:lnSpc>
                <a:spcPct val="160000"/>
              </a:lnSpc>
              <a:buNone/>
            </a:pPr>
            <a:r>
              <a:rPr lang="es-MX" sz="4300" b="1" dirty="0">
                <a:latin typeface="Arial Narrow" charset="0"/>
                <a:cs typeface="Arial Narrow" charset="0"/>
              </a:rPr>
              <a:t>Periodo de incubación </a:t>
            </a:r>
            <a:r>
              <a:rPr lang="es-MX" sz="4300" b="1" baseline="30000" dirty="0">
                <a:latin typeface="Arial Narrow" charset="0"/>
                <a:cs typeface="Arial Narrow" charset="0"/>
              </a:rPr>
              <a:t>:       </a:t>
            </a:r>
            <a:r>
              <a:rPr lang="es-MX" sz="4300" b="1" dirty="0">
                <a:latin typeface="Arial Narrow" charset="0"/>
                <a:cs typeface="Arial Narrow" charset="0"/>
              </a:rPr>
              <a:t>1-4 días</a:t>
            </a:r>
          </a:p>
          <a:p>
            <a:pPr lvl="1">
              <a:lnSpc>
                <a:spcPct val="130000"/>
              </a:lnSpc>
              <a:spcBef>
                <a:spcPts val="300"/>
              </a:spcBef>
              <a:buFont typeface="Wingdings" charset="0"/>
              <a:buChar char="ü"/>
            </a:pPr>
            <a:r>
              <a:rPr lang="es-MX" sz="2600" dirty="0">
                <a:latin typeface="Arial Narrow" charset="0"/>
                <a:cs typeface="Arial Narrow" charset="0"/>
              </a:rPr>
              <a:t>Niños:     hasta 10 días antes y después del inicio de la sintomatología</a:t>
            </a:r>
            <a:endParaRPr lang="es-MX" sz="2600" baseline="30000" dirty="0">
              <a:latin typeface="Arial Narrow" charset="0"/>
              <a:cs typeface="Arial Narrow" charset="0"/>
            </a:endParaRPr>
          </a:p>
          <a:p>
            <a:pPr lvl="1">
              <a:lnSpc>
                <a:spcPct val="130000"/>
              </a:lnSpc>
              <a:spcBef>
                <a:spcPct val="20000"/>
              </a:spcBef>
              <a:buFont typeface="Wingdings" charset="0"/>
              <a:buChar char="ü"/>
            </a:pPr>
            <a:r>
              <a:rPr lang="es-MX" sz="2600" dirty="0">
                <a:latin typeface="Arial Narrow" charset="0"/>
                <a:cs typeface="Arial Narrow" charset="0"/>
              </a:rPr>
              <a:t>Las personas con algún tipo de </a:t>
            </a:r>
            <a:r>
              <a:rPr lang="es-MX" sz="2600" dirty="0" err="1">
                <a:latin typeface="Arial Narrow" charset="0"/>
                <a:cs typeface="Arial Narrow" charset="0"/>
              </a:rPr>
              <a:t>inmunocompromiso</a:t>
            </a:r>
            <a:r>
              <a:rPr lang="es-MX" sz="2600" dirty="0">
                <a:latin typeface="Arial Narrow" charset="0"/>
                <a:cs typeface="Arial Narrow" charset="0"/>
              </a:rPr>
              <a:t> pueden transmitir la enfermedad por semanas o meses después del inicio de la sintomatología</a:t>
            </a:r>
          </a:p>
          <a:p>
            <a:pPr eaLnBrk="1" hangingPunct="1">
              <a:lnSpc>
                <a:spcPct val="160000"/>
              </a:lnSpc>
            </a:pPr>
            <a:endParaRPr lang="es-MX" sz="3600" b="1" dirty="0">
              <a:latin typeface="Arial Narrow" charset="0"/>
              <a:cs typeface="Arial Narrow" charset="0"/>
            </a:endParaRPr>
          </a:p>
        </p:txBody>
      </p:sp>
      <p:sp>
        <p:nvSpPr>
          <p:cNvPr id="37891" name="Rectangle 4"/>
          <p:cNvSpPr>
            <a:spLocks noChangeArrowheads="1"/>
          </p:cNvSpPr>
          <p:nvPr/>
        </p:nvSpPr>
        <p:spPr bwMode="auto">
          <a:xfrm>
            <a:off x="921232" y="5376323"/>
            <a:ext cx="8805863" cy="800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2" tIns="45716" rIns="91432" bIns="45716" anchor="ctr">
            <a:spAutoFit/>
          </a:bodyPr>
          <a:lstStyle/>
          <a:p>
            <a:pPr>
              <a:tabLst>
                <a:tab pos="1885782" algn="l"/>
              </a:tabLst>
            </a:pPr>
            <a:r>
              <a:rPr lang="es-MX" sz="1400" dirty="0">
                <a:latin typeface="Arial Narrow" charset="0"/>
                <a:cs typeface="Arial Narrow" charset="0"/>
              </a:rPr>
              <a:t>CDC. </a:t>
            </a:r>
            <a:r>
              <a:rPr lang="es-MX" sz="1400" i="1" dirty="0">
                <a:latin typeface="Arial Narrow" charset="0"/>
                <a:cs typeface="Arial Narrow" charset="0"/>
              </a:rPr>
              <a:t>MMWR. </a:t>
            </a:r>
            <a:r>
              <a:rPr lang="es-MX" sz="1400" dirty="0">
                <a:latin typeface="Arial Narrow" charset="0"/>
                <a:cs typeface="Arial Narrow" charset="0"/>
              </a:rPr>
              <a:t>2008;57(RR-7):1-60.  </a:t>
            </a:r>
          </a:p>
          <a:p>
            <a:pPr>
              <a:tabLst>
                <a:tab pos="1885782" algn="l"/>
              </a:tabLst>
            </a:pPr>
            <a:r>
              <a:rPr lang="es-MX" sz="1400" dirty="0" err="1">
                <a:latin typeface="Arial Narrow" charset="0"/>
                <a:cs typeface="Arial Narrow" charset="0"/>
              </a:rPr>
              <a:t>Pinsky</a:t>
            </a:r>
            <a:r>
              <a:rPr lang="es-MX" sz="1400" dirty="0">
                <a:latin typeface="Arial Narrow" charset="0"/>
                <a:cs typeface="Arial Narrow" charset="0"/>
              </a:rPr>
              <a:t> BA. </a:t>
            </a:r>
            <a:r>
              <a:rPr lang="es-MX" sz="1400" i="1" dirty="0" err="1">
                <a:latin typeface="Arial Narrow" charset="0"/>
                <a:cs typeface="Arial Narrow" charset="0"/>
              </a:rPr>
              <a:t>Emerg</a:t>
            </a:r>
            <a:r>
              <a:rPr lang="es-MX" sz="1400" i="1" dirty="0">
                <a:latin typeface="Arial Narrow" charset="0"/>
                <a:cs typeface="Arial Narrow" charset="0"/>
              </a:rPr>
              <a:t> </a:t>
            </a:r>
            <a:r>
              <a:rPr lang="es-MX" sz="1400" i="1" dirty="0" err="1">
                <a:latin typeface="Arial Narrow" charset="0"/>
                <a:cs typeface="Arial Narrow" charset="0"/>
              </a:rPr>
              <a:t>Infect</a:t>
            </a:r>
            <a:r>
              <a:rPr lang="es-MX" sz="1400" i="1" dirty="0">
                <a:latin typeface="Arial Narrow" charset="0"/>
                <a:cs typeface="Arial Narrow" charset="0"/>
              </a:rPr>
              <a:t> </a:t>
            </a:r>
            <a:r>
              <a:rPr lang="es-MX" sz="1400" i="1" dirty="0" err="1">
                <a:latin typeface="Arial Narrow" charset="0"/>
                <a:cs typeface="Arial Narrow" charset="0"/>
              </a:rPr>
              <a:t>Dis</a:t>
            </a:r>
            <a:r>
              <a:rPr lang="es-MX" sz="1400" i="1" dirty="0">
                <a:latin typeface="Arial Narrow" charset="0"/>
                <a:cs typeface="Arial Narrow" charset="0"/>
              </a:rPr>
              <a:t>. </a:t>
            </a:r>
            <a:r>
              <a:rPr lang="es-MX" sz="1400" dirty="0">
                <a:latin typeface="Arial Narrow" charset="0"/>
                <a:cs typeface="Arial Narrow" charset="0"/>
              </a:rPr>
              <a:t>2010;16(7):1165-1167.  </a:t>
            </a:r>
          </a:p>
          <a:p>
            <a:pPr>
              <a:tabLst>
                <a:tab pos="1885782" algn="l"/>
              </a:tabLst>
            </a:pPr>
            <a:r>
              <a:rPr lang="es-MX" sz="1400" dirty="0">
                <a:latin typeface="Arial Narrow" charset="0"/>
                <a:cs typeface="Arial Narrow" charset="0"/>
              </a:rPr>
              <a:t>Baz M, et al. </a:t>
            </a:r>
            <a:r>
              <a:rPr lang="es-MX" sz="1400" i="1" dirty="0">
                <a:latin typeface="Arial Narrow" charset="0"/>
                <a:cs typeface="Arial Narrow" charset="0"/>
              </a:rPr>
              <a:t>Clin </a:t>
            </a:r>
            <a:r>
              <a:rPr lang="es-MX" sz="1400" i="1" dirty="0" err="1">
                <a:latin typeface="Arial Narrow" charset="0"/>
                <a:cs typeface="Arial Narrow" charset="0"/>
              </a:rPr>
              <a:t>Infect</a:t>
            </a:r>
            <a:r>
              <a:rPr lang="es-MX" sz="1400" i="1" dirty="0">
                <a:latin typeface="Arial Narrow" charset="0"/>
                <a:cs typeface="Arial Narrow" charset="0"/>
              </a:rPr>
              <a:t> </a:t>
            </a:r>
            <a:r>
              <a:rPr lang="es-MX" sz="1400" i="1" dirty="0" err="1">
                <a:latin typeface="Arial Narrow" charset="0"/>
                <a:cs typeface="Arial Narrow" charset="0"/>
              </a:rPr>
              <a:t>Dis</a:t>
            </a:r>
            <a:r>
              <a:rPr lang="es-MX" sz="1400" i="1" dirty="0">
                <a:latin typeface="Arial Narrow" charset="0"/>
                <a:cs typeface="Arial Narrow" charset="0"/>
              </a:rPr>
              <a:t>. </a:t>
            </a:r>
            <a:r>
              <a:rPr lang="es-MX" sz="1400" dirty="0">
                <a:latin typeface="Arial Narrow" charset="0"/>
                <a:cs typeface="Arial Narrow" charset="0"/>
              </a:rPr>
              <a:t>2006;43(12):1555-1561</a:t>
            </a:r>
            <a:r>
              <a:rPr lang="es-MX" dirty="0">
                <a:latin typeface="Arial Narrow" charset="0"/>
                <a:cs typeface="Arial Narrow" charset="0"/>
              </a:rPr>
              <a:t>. </a:t>
            </a:r>
          </a:p>
        </p:txBody>
      </p:sp>
      <p:sp>
        <p:nvSpPr>
          <p:cNvPr id="2" name="Marcador de número de diapositiva 1">
            <a:extLst>
              <a:ext uri="{FF2B5EF4-FFF2-40B4-BE49-F238E27FC236}">
                <a16:creationId xmlns:a16="http://schemas.microsoft.com/office/drawing/2014/main" id="{FE7EF54B-DEBB-4121-B630-E096D828B749}"/>
              </a:ext>
            </a:extLst>
          </p:cNvPr>
          <p:cNvSpPr>
            <a:spLocks noGrp="1"/>
          </p:cNvSpPr>
          <p:nvPr>
            <p:ph type="sldNum" sz="quarter" idx="12"/>
          </p:nvPr>
        </p:nvSpPr>
        <p:spPr/>
        <p:txBody>
          <a:bodyPr/>
          <a:lstStyle/>
          <a:p>
            <a:fld id="{9E5CC33B-6D32-4E71-A670-E73D1130EB17}" type="slidenum">
              <a:rPr lang="es-MX" smtClean="0"/>
              <a:t>4</a:t>
            </a:fld>
            <a:endParaRPr lang="es-MX"/>
          </a:p>
        </p:txBody>
      </p:sp>
    </p:spTree>
    <p:extLst>
      <p:ext uri="{BB962C8B-B14F-4D97-AF65-F5344CB8AC3E}">
        <p14:creationId xmlns:p14="http://schemas.microsoft.com/office/powerpoint/2010/main" val="1115553677"/>
      </p:ext>
    </p:extLst>
  </p:cSld>
  <p:clrMapOvr>
    <a:masterClrMapping/>
  </p:clrMapOvr>
  <p:transition spd="med">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4D50162-FC00-4A39-B00F-69FC6598E0AD}"/>
              </a:ext>
            </a:extLst>
          </p:cNvPr>
          <p:cNvSpPr>
            <a:spLocks noGrp="1"/>
          </p:cNvSpPr>
          <p:nvPr>
            <p:ph type="title"/>
          </p:nvPr>
        </p:nvSpPr>
        <p:spPr/>
        <p:txBody>
          <a:bodyPr>
            <a:normAutofit fontScale="90000"/>
          </a:bodyPr>
          <a:lstStyle/>
          <a:p>
            <a:endParaRPr lang="es-MX"/>
          </a:p>
        </p:txBody>
      </p:sp>
      <p:sp>
        <p:nvSpPr>
          <p:cNvPr id="3" name="Marcador de texto 2">
            <a:extLst>
              <a:ext uri="{FF2B5EF4-FFF2-40B4-BE49-F238E27FC236}">
                <a16:creationId xmlns:a16="http://schemas.microsoft.com/office/drawing/2014/main" id="{AE0565B0-02A9-4E39-9784-D18960768A45}"/>
              </a:ext>
            </a:extLst>
          </p:cNvPr>
          <p:cNvSpPr>
            <a:spLocks noGrp="1"/>
          </p:cNvSpPr>
          <p:nvPr>
            <p:ph type="body" sz="half" idx="1"/>
          </p:nvPr>
        </p:nvSpPr>
        <p:spPr/>
        <p:txBody>
          <a:bodyPr/>
          <a:lstStyle/>
          <a:p>
            <a:endParaRPr lang="es-MX" dirty="0"/>
          </a:p>
          <a:p>
            <a:endParaRPr lang="es-MX" dirty="0"/>
          </a:p>
          <a:p>
            <a:endParaRPr lang="es-MX" dirty="0"/>
          </a:p>
          <a:p>
            <a:endParaRPr lang="es-MX" dirty="0"/>
          </a:p>
          <a:p>
            <a:endParaRPr lang="es-MX" dirty="0"/>
          </a:p>
          <a:p>
            <a:endParaRPr lang="es-MX" dirty="0"/>
          </a:p>
          <a:p>
            <a:endParaRPr lang="es-MX" dirty="0"/>
          </a:p>
          <a:p>
            <a:r>
              <a:rPr lang="es-MX" dirty="0">
                <a:solidFill>
                  <a:schemeClr val="tx1"/>
                </a:solidFill>
                <a:hlinkClick r:id="rId2"/>
              </a:rPr>
              <a:t>dr.jimenezjuarez@gmail.com</a:t>
            </a:r>
            <a:endParaRPr lang="es-MX" dirty="0">
              <a:solidFill>
                <a:schemeClr val="tx1"/>
              </a:solidFill>
            </a:endParaRPr>
          </a:p>
          <a:p>
            <a:endParaRPr lang="es-MX" dirty="0"/>
          </a:p>
        </p:txBody>
      </p:sp>
      <p:sp>
        <p:nvSpPr>
          <p:cNvPr id="5" name="Rectángulo 4">
            <a:extLst>
              <a:ext uri="{FF2B5EF4-FFF2-40B4-BE49-F238E27FC236}">
                <a16:creationId xmlns:a16="http://schemas.microsoft.com/office/drawing/2014/main" id="{2CF33DB5-F0B9-4E4B-ABCD-78DF8743432E}"/>
              </a:ext>
            </a:extLst>
          </p:cNvPr>
          <p:cNvSpPr/>
          <p:nvPr/>
        </p:nvSpPr>
        <p:spPr>
          <a:xfrm>
            <a:off x="3299242" y="2423998"/>
            <a:ext cx="5593519" cy="1862048"/>
          </a:xfrm>
          <a:prstGeom prst="rect">
            <a:avLst/>
          </a:prstGeom>
          <a:noFill/>
        </p:spPr>
        <p:txBody>
          <a:bodyPr wrap="none" lIns="91440" tIns="45720" rIns="91440" bIns="45720">
            <a:spAutoFit/>
          </a:bodyPr>
          <a:lstStyle/>
          <a:p>
            <a:pPr algn="ctr"/>
            <a:r>
              <a:rPr lang="es-ES" sz="11500" b="1" cap="none" spc="0" dirty="0">
                <a:ln w="0"/>
                <a:solidFill>
                  <a:schemeClr val="tx1"/>
                </a:solidFill>
                <a:effectLst>
                  <a:outerShdw blurRad="38100" dist="19050" dir="2700000" algn="tl" rotWithShape="0">
                    <a:schemeClr val="dk1">
                      <a:alpha val="40000"/>
                    </a:schemeClr>
                  </a:outerShdw>
                </a:effectLst>
              </a:rPr>
              <a:t>GRACIAS</a:t>
            </a:r>
            <a:endParaRPr lang="es-ES" sz="5400" b="1" cap="none" spc="0" dirty="0">
              <a:ln w="0"/>
              <a:solidFill>
                <a:schemeClr val="tx1"/>
              </a:solidFill>
              <a:effectLst>
                <a:outerShdw blurRad="38100" dist="19050" dir="2700000" algn="tl" rotWithShape="0">
                  <a:schemeClr val="dk1">
                    <a:alpha val="40000"/>
                  </a:schemeClr>
                </a:outerShdw>
              </a:effectLst>
            </a:endParaRPr>
          </a:p>
        </p:txBody>
      </p:sp>
      <p:sp>
        <p:nvSpPr>
          <p:cNvPr id="4" name="Marcador de número de diapositiva 3">
            <a:extLst>
              <a:ext uri="{FF2B5EF4-FFF2-40B4-BE49-F238E27FC236}">
                <a16:creationId xmlns:a16="http://schemas.microsoft.com/office/drawing/2014/main" id="{BE5708E6-C132-4331-ACEF-59139F176135}"/>
              </a:ext>
            </a:extLst>
          </p:cNvPr>
          <p:cNvSpPr>
            <a:spLocks noGrp="1"/>
          </p:cNvSpPr>
          <p:nvPr>
            <p:ph type="sldNum" sz="quarter" idx="13"/>
          </p:nvPr>
        </p:nvSpPr>
        <p:spPr/>
        <p:txBody>
          <a:bodyPr/>
          <a:lstStyle/>
          <a:p>
            <a:fld id="{6572659B-D49A-464C-816B-73BFF15B199C}" type="slidenum">
              <a:rPr lang="es-AR" altLang="es-ES" smtClean="0"/>
              <a:pPr/>
              <a:t>40</a:t>
            </a:fld>
            <a:endParaRPr lang="es-AR" altLang="es-ES"/>
          </a:p>
        </p:txBody>
      </p:sp>
    </p:spTree>
    <p:extLst>
      <p:ext uri="{BB962C8B-B14F-4D97-AF65-F5344CB8AC3E}">
        <p14:creationId xmlns:p14="http://schemas.microsoft.com/office/powerpoint/2010/main" val="20639664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Definición de Enfermedad tipo influenza</a:t>
            </a:r>
            <a:endParaRPr lang="es-ES" dirty="0"/>
          </a:p>
        </p:txBody>
      </p:sp>
      <p:sp>
        <p:nvSpPr>
          <p:cNvPr id="3" name="Marcador de contenido 2"/>
          <p:cNvSpPr>
            <a:spLocks noGrp="1"/>
          </p:cNvSpPr>
          <p:nvPr>
            <p:ph idx="1"/>
          </p:nvPr>
        </p:nvSpPr>
        <p:spPr/>
        <p:txBody>
          <a:bodyPr>
            <a:normAutofit/>
          </a:bodyPr>
          <a:lstStyle/>
          <a:p>
            <a:r>
              <a:rPr lang="es-ES" dirty="0"/>
              <a:t> Fiebre de 38°C, tos y cefalea (Irritabilidad para menores de 5 años)</a:t>
            </a:r>
          </a:p>
          <a:p>
            <a:endParaRPr lang="es-ES" dirty="0"/>
          </a:p>
          <a:p>
            <a:endParaRPr lang="es-ES" dirty="0"/>
          </a:p>
          <a:p>
            <a:endParaRPr lang="es-ES" dirty="0"/>
          </a:p>
          <a:p>
            <a:endParaRPr lang="es-ES" dirty="0"/>
          </a:p>
          <a:p>
            <a:r>
              <a:rPr lang="es-ES" dirty="0"/>
              <a:t>Alguno de los siguientes signos o síntomas: </a:t>
            </a:r>
          </a:p>
          <a:p>
            <a:pPr marL="0" indent="0">
              <a:buNone/>
            </a:pPr>
            <a:r>
              <a:rPr lang="es-ES" dirty="0" err="1"/>
              <a:t>rinorrea</a:t>
            </a:r>
            <a:r>
              <a:rPr lang="es-ES" dirty="0"/>
              <a:t>, coriza, artralgias, mialgias, postración, </a:t>
            </a:r>
            <a:r>
              <a:rPr lang="es-ES" dirty="0" err="1"/>
              <a:t>odinofagia</a:t>
            </a:r>
            <a:r>
              <a:rPr lang="es-ES" dirty="0"/>
              <a:t>, dolor torácico, dolor abdominal, congestión nasal o diarrea. </a:t>
            </a:r>
          </a:p>
        </p:txBody>
      </p:sp>
      <p:sp>
        <p:nvSpPr>
          <p:cNvPr id="5" name="Rectángulo 4"/>
          <p:cNvSpPr/>
          <p:nvPr/>
        </p:nvSpPr>
        <p:spPr>
          <a:xfrm>
            <a:off x="2375972" y="2319306"/>
            <a:ext cx="798617" cy="1569660"/>
          </a:xfrm>
          <a:prstGeom prst="rect">
            <a:avLst/>
          </a:prstGeom>
        </p:spPr>
        <p:txBody>
          <a:bodyPr wrap="none">
            <a:spAutoFit/>
          </a:bodyPr>
          <a:lstStyle/>
          <a:p>
            <a:pPr algn="ctr"/>
            <a:r>
              <a:rPr lang="es-MX" sz="9600" dirty="0"/>
              <a:t>+</a:t>
            </a:r>
            <a:endParaRPr lang="es-ES" sz="9600" dirty="0"/>
          </a:p>
        </p:txBody>
      </p:sp>
      <p:sp>
        <p:nvSpPr>
          <p:cNvPr id="6" name="CuadroTexto 5"/>
          <p:cNvSpPr txBox="1"/>
          <p:nvPr/>
        </p:nvSpPr>
        <p:spPr>
          <a:xfrm>
            <a:off x="3425545" y="6448926"/>
            <a:ext cx="7390100" cy="369332"/>
          </a:xfrm>
          <a:prstGeom prst="rect">
            <a:avLst/>
          </a:prstGeom>
          <a:noFill/>
        </p:spPr>
        <p:txBody>
          <a:bodyPr wrap="none" rtlCol="0">
            <a:spAutoFit/>
          </a:bodyPr>
          <a:lstStyle/>
          <a:p>
            <a:r>
              <a:rPr lang="es-MX" dirty="0"/>
              <a:t>http://www.ssm.gob.mx/portal/page/influenza/LINEAMIENTOS%20DE%20IN</a:t>
            </a:r>
            <a:endParaRPr lang="es-ES" dirty="0"/>
          </a:p>
        </p:txBody>
      </p:sp>
      <p:sp>
        <p:nvSpPr>
          <p:cNvPr id="4" name="Marcador de número de diapositiva 3">
            <a:extLst>
              <a:ext uri="{FF2B5EF4-FFF2-40B4-BE49-F238E27FC236}">
                <a16:creationId xmlns:a16="http://schemas.microsoft.com/office/drawing/2014/main" id="{0EF0BFF6-EA2A-44ED-80E5-6CCF23B14D42}"/>
              </a:ext>
            </a:extLst>
          </p:cNvPr>
          <p:cNvSpPr>
            <a:spLocks noGrp="1"/>
          </p:cNvSpPr>
          <p:nvPr>
            <p:ph type="sldNum" sz="quarter" idx="12"/>
          </p:nvPr>
        </p:nvSpPr>
        <p:spPr/>
        <p:txBody>
          <a:bodyPr/>
          <a:lstStyle/>
          <a:p>
            <a:fld id="{9E5CC33B-6D32-4E71-A670-E73D1130EB17}" type="slidenum">
              <a:rPr lang="es-MX" smtClean="0"/>
              <a:t>5</a:t>
            </a:fld>
            <a:endParaRPr lang="es-MX"/>
          </a:p>
        </p:txBody>
      </p:sp>
    </p:spTree>
    <p:extLst>
      <p:ext uri="{BB962C8B-B14F-4D97-AF65-F5344CB8AC3E}">
        <p14:creationId xmlns:p14="http://schemas.microsoft.com/office/powerpoint/2010/main" val="33828673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A5CCE11-CF60-45F9-BF29-469D60F5BC0C}"/>
              </a:ext>
            </a:extLst>
          </p:cNvPr>
          <p:cNvSpPr>
            <a:spLocks noGrp="1"/>
          </p:cNvSpPr>
          <p:nvPr>
            <p:ph type="title"/>
          </p:nvPr>
        </p:nvSpPr>
        <p:spPr/>
        <p:txBody>
          <a:bodyPr/>
          <a:lstStyle/>
          <a:p>
            <a:r>
              <a:rPr lang="es-MX" dirty="0"/>
              <a:t>Validez de la definición clínica. Predictores para influenza</a:t>
            </a:r>
          </a:p>
        </p:txBody>
      </p:sp>
      <p:graphicFrame>
        <p:nvGraphicFramePr>
          <p:cNvPr id="4" name="Marcador de contenido 3">
            <a:extLst>
              <a:ext uri="{FF2B5EF4-FFF2-40B4-BE49-F238E27FC236}">
                <a16:creationId xmlns:a16="http://schemas.microsoft.com/office/drawing/2014/main" id="{4FD0DB98-3615-40D0-8F9B-DF2ED2E4B3F6}"/>
              </a:ext>
            </a:extLst>
          </p:cNvPr>
          <p:cNvGraphicFramePr>
            <a:graphicFrameLocks noGrp="1"/>
          </p:cNvGraphicFramePr>
          <p:nvPr>
            <p:ph idx="1"/>
            <p:extLst>
              <p:ext uri="{D42A27DB-BD31-4B8C-83A1-F6EECF244321}">
                <p14:modId xmlns:p14="http://schemas.microsoft.com/office/powerpoint/2010/main" val="2283845642"/>
              </p:ext>
            </p:extLst>
          </p:nvPr>
        </p:nvGraphicFramePr>
        <p:xfrm>
          <a:off x="1096963" y="1737361"/>
          <a:ext cx="10058400" cy="4440365"/>
        </p:xfrm>
        <a:graphic>
          <a:graphicData uri="http://schemas.openxmlformats.org/drawingml/2006/table">
            <a:tbl>
              <a:tblPr firstRow="1" bandRow="1">
                <a:tableStyleId>{5940675A-B579-460E-94D1-54222C63F5DA}</a:tableStyleId>
              </a:tblPr>
              <a:tblGrid>
                <a:gridCol w="4999037">
                  <a:extLst>
                    <a:ext uri="{9D8B030D-6E8A-4147-A177-3AD203B41FA5}">
                      <a16:colId xmlns:a16="http://schemas.microsoft.com/office/drawing/2014/main" val="1051305442"/>
                    </a:ext>
                  </a:extLst>
                </a:gridCol>
                <a:gridCol w="3101009">
                  <a:extLst>
                    <a:ext uri="{9D8B030D-6E8A-4147-A177-3AD203B41FA5}">
                      <a16:colId xmlns:a16="http://schemas.microsoft.com/office/drawing/2014/main" val="3845926318"/>
                    </a:ext>
                  </a:extLst>
                </a:gridCol>
                <a:gridCol w="1958354">
                  <a:extLst>
                    <a:ext uri="{9D8B030D-6E8A-4147-A177-3AD203B41FA5}">
                      <a16:colId xmlns:a16="http://schemas.microsoft.com/office/drawing/2014/main" val="3926987316"/>
                    </a:ext>
                  </a:extLst>
                </a:gridCol>
              </a:tblGrid>
              <a:tr h="447294">
                <a:tc>
                  <a:txBody>
                    <a:bodyPr/>
                    <a:lstStyle/>
                    <a:p>
                      <a:r>
                        <a:rPr lang="es-MX" sz="2400" dirty="0"/>
                        <a:t>Criterio clínico</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s-MX" sz="2400" dirty="0"/>
                        <a:t>OR (IC 95%)</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s-MX" sz="2400" dirty="0"/>
                        <a:t>Valor de p</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20674543"/>
                  </a:ext>
                </a:extLst>
              </a:tr>
              <a:tr h="453507">
                <a:tc>
                  <a:txBody>
                    <a:bodyPr/>
                    <a:lstStyle/>
                    <a:p>
                      <a:r>
                        <a:rPr lang="es-MX" sz="2400" dirty="0"/>
                        <a:t>Neumonía clínica</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r>
                        <a:rPr lang="es-MX" sz="2400" b="0" i="0" u="none" strike="noStrike" kern="1200" baseline="0" dirty="0">
                          <a:solidFill>
                            <a:schemeClr val="tx1"/>
                          </a:solidFill>
                          <a:latin typeface="+mn-lt"/>
                          <a:ea typeface="+mn-ea"/>
                          <a:cs typeface="+mn-cs"/>
                        </a:rPr>
                        <a:t>0.16 (0.05–0.50)</a:t>
                      </a:r>
                      <a:endParaRPr lang="es-MX" sz="2400" dirty="0"/>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r>
                        <a:rPr lang="es-MX" sz="2400" b="0" i="0" u="none" strike="noStrike" kern="1200" baseline="0" dirty="0">
                          <a:solidFill>
                            <a:schemeClr val="tx1"/>
                          </a:solidFill>
                          <a:latin typeface="+mn-lt"/>
                          <a:ea typeface="+mn-ea"/>
                          <a:cs typeface="+mn-cs"/>
                        </a:rPr>
                        <a:t>0.002</a:t>
                      </a:r>
                      <a:endParaRPr lang="es-MX" sz="2400" dirty="0"/>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737395973"/>
                  </a:ext>
                </a:extLst>
              </a:tr>
              <a:tr h="782765">
                <a:tc>
                  <a:txBody>
                    <a:bodyPr/>
                    <a:lstStyle/>
                    <a:p>
                      <a:r>
                        <a:rPr lang="es-MX" sz="2400" dirty="0"/>
                        <a:t>Neumonía clínicamente documentada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s-MX" sz="2400" b="0" i="0" u="none" strike="noStrike" kern="1200" baseline="0" dirty="0">
                          <a:solidFill>
                            <a:schemeClr val="tx1"/>
                          </a:solidFill>
                          <a:latin typeface="+mn-lt"/>
                          <a:ea typeface="+mn-ea"/>
                          <a:cs typeface="+mn-cs"/>
                        </a:rPr>
                        <a:t>(0.04–0.45)</a:t>
                      </a:r>
                      <a:endParaRPr lang="es-MX" sz="2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s-MX" sz="2400" b="0" i="0" u="none" strike="noStrike" kern="1200" baseline="0" dirty="0">
                          <a:solidFill>
                            <a:schemeClr val="tx1"/>
                          </a:solidFill>
                          <a:latin typeface="+mn-lt"/>
                          <a:ea typeface="+mn-ea"/>
                          <a:cs typeface="+mn-cs"/>
                        </a:rPr>
                        <a:t>0.001</a:t>
                      </a:r>
                      <a:endParaRPr lang="es-MX" sz="2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147494074"/>
                  </a:ext>
                </a:extLst>
              </a:tr>
              <a:tr h="453507">
                <a:tc>
                  <a:txBody>
                    <a:bodyPr/>
                    <a:lstStyle/>
                    <a:p>
                      <a:r>
                        <a:rPr lang="es-MX" sz="2400" dirty="0"/>
                        <a:t>&lt; 2 años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s-MX" sz="2400" b="0" i="0" u="none" strike="noStrike" kern="1200" baseline="0" dirty="0">
                          <a:solidFill>
                            <a:schemeClr val="tx1"/>
                          </a:solidFill>
                          <a:latin typeface="+mn-lt"/>
                          <a:ea typeface="+mn-ea"/>
                          <a:cs typeface="+mn-cs"/>
                        </a:rPr>
                        <a:t>1.12 (0.4–3.1) </a:t>
                      </a:r>
                      <a:endParaRPr lang="es-MX" sz="2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s-MX" sz="2400" b="0" i="0" u="none" strike="noStrike" kern="1200" baseline="0" dirty="0">
                          <a:solidFill>
                            <a:schemeClr val="tx1"/>
                          </a:solidFill>
                          <a:latin typeface="+mn-lt"/>
                          <a:ea typeface="+mn-ea"/>
                          <a:cs typeface="+mn-cs"/>
                        </a:rPr>
                        <a:t>0.81</a:t>
                      </a:r>
                      <a:endParaRPr lang="es-MX" sz="2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120729514"/>
                  </a:ext>
                </a:extLst>
              </a:tr>
              <a:tr h="447294">
                <a:tc>
                  <a:txBody>
                    <a:bodyPr/>
                    <a:lstStyle/>
                    <a:p>
                      <a:r>
                        <a:rPr lang="es-MX" sz="2400" dirty="0"/>
                        <a:t>Al menos una enfermedad previa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s-MX" sz="2400" b="0" i="0" u="none" strike="noStrike" kern="1200" baseline="0" dirty="0">
                          <a:solidFill>
                            <a:schemeClr val="tx1"/>
                          </a:solidFill>
                          <a:latin typeface="+mn-lt"/>
                          <a:ea typeface="+mn-ea"/>
                          <a:cs typeface="+mn-cs"/>
                        </a:rPr>
                        <a:t>0.21 (0.04–1.01)</a:t>
                      </a:r>
                      <a:endParaRPr lang="es-MX" sz="2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s-MX" sz="2400" b="0" i="0" u="none" strike="noStrike" kern="1200" baseline="0" dirty="0">
                          <a:solidFill>
                            <a:schemeClr val="tx1"/>
                          </a:solidFill>
                          <a:latin typeface="+mn-lt"/>
                          <a:ea typeface="+mn-ea"/>
                          <a:cs typeface="+mn-cs"/>
                        </a:rPr>
                        <a:t>0.05</a:t>
                      </a:r>
                      <a:endParaRPr lang="es-MX" sz="2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786915629"/>
                  </a:ext>
                </a:extLst>
              </a:tr>
              <a:tr h="453507">
                <a:tc>
                  <a:txBody>
                    <a:bodyPr/>
                    <a:lstStyle/>
                    <a:p>
                      <a:r>
                        <a:rPr lang="es-MX" sz="2400" dirty="0"/>
                        <a:t>Asma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s-MX" sz="2400" b="0" i="0" u="none" strike="noStrike" kern="1200" baseline="0" dirty="0">
                          <a:solidFill>
                            <a:schemeClr val="tx1"/>
                          </a:solidFill>
                          <a:latin typeface="+mn-lt"/>
                          <a:ea typeface="+mn-ea"/>
                          <a:cs typeface="+mn-cs"/>
                        </a:rPr>
                        <a:t>0.3 (0.06–1.41)</a:t>
                      </a:r>
                      <a:endParaRPr lang="es-MX" sz="2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s-MX" sz="2400" b="0" i="0" u="none" strike="noStrike" kern="1200" baseline="0" dirty="0">
                          <a:solidFill>
                            <a:schemeClr val="tx1"/>
                          </a:solidFill>
                          <a:latin typeface="+mn-lt"/>
                          <a:ea typeface="+mn-ea"/>
                          <a:cs typeface="+mn-cs"/>
                        </a:rPr>
                        <a:t>0.12</a:t>
                      </a:r>
                      <a:endParaRPr lang="es-MX" sz="2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11112448"/>
                  </a:ext>
                </a:extLst>
              </a:tr>
              <a:tr h="453507">
                <a:tc>
                  <a:txBody>
                    <a:bodyPr/>
                    <a:lstStyle/>
                    <a:p>
                      <a:r>
                        <a:rPr lang="es-MX" sz="2400" dirty="0"/>
                        <a:t>Un criterio clínico</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s-MX" sz="2400" b="0" i="0" u="none" strike="noStrike" kern="1200" baseline="0" dirty="0">
                          <a:solidFill>
                            <a:schemeClr val="tx1"/>
                          </a:solidFill>
                          <a:latin typeface="+mn-lt"/>
                          <a:ea typeface="+mn-ea"/>
                          <a:cs typeface="+mn-cs"/>
                        </a:rPr>
                        <a:t>1.09 (0.36–3.28)</a:t>
                      </a:r>
                      <a:endParaRPr lang="es-MX" sz="2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s-MX" sz="2400" b="0" i="0" u="none" strike="noStrike" kern="1200" baseline="0" dirty="0">
                          <a:solidFill>
                            <a:schemeClr val="tx1"/>
                          </a:solidFill>
                          <a:latin typeface="+mn-lt"/>
                          <a:ea typeface="+mn-ea"/>
                          <a:cs typeface="+mn-cs"/>
                        </a:rPr>
                        <a:t>0.86</a:t>
                      </a:r>
                      <a:endParaRPr lang="es-MX" sz="2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895864949"/>
                  </a:ext>
                </a:extLst>
              </a:tr>
              <a:tr h="453507">
                <a:tc>
                  <a:txBody>
                    <a:bodyPr/>
                    <a:lstStyle/>
                    <a:p>
                      <a:r>
                        <a:rPr lang="es-MX" sz="2400" dirty="0"/>
                        <a:t>Dos criterios clínicos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s-MX" sz="2400" b="0" i="0" u="none" strike="noStrike" kern="1200" baseline="0" dirty="0">
                          <a:solidFill>
                            <a:schemeClr val="tx1"/>
                          </a:solidFill>
                          <a:latin typeface="+mn-lt"/>
                          <a:ea typeface="+mn-ea"/>
                          <a:cs typeface="+mn-cs"/>
                        </a:rPr>
                        <a:t>0.24 (0.08–0.76)</a:t>
                      </a:r>
                      <a:endParaRPr lang="es-MX" sz="2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s-MX" sz="2400" b="0" i="0" u="none" strike="noStrike" kern="1200" baseline="0" dirty="0">
                          <a:solidFill>
                            <a:schemeClr val="tx1"/>
                          </a:solidFill>
                          <a:latin typeface="+mn-lt"/>
                          <a:ea typeface="+mn-ea"/>
                          <a:cs typeface="+mn-cs"/>
                        </a:rPr>
                        <a:t> 0.01</a:t>
                      </a:r>
                      <a:endParaRPr lang="es-MX" sz="2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584751883"/>
                  </a:ext>
                </a:extLst>
              </a:tr>
              <a:tr h="453507">
                <a:tc>
                  <a:txBody>
                    <a:bodyPr/>
                    <a:lstStyle/>
                    <a:p>
                      <a:r>
                        <a:rPr lang="es-MX" sz="2400" dirty="0"/>
                        <a:t>Tres criterios clínicos</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s-MX" sz="2400" b="0" i="0" u="none" strike="noStrike" kern="1200" baseline="0" dirty="0">
                          <a:solidFill>
                            <a:schemeClr val="tx1"/>
                          </a:solidFill>
                          <a:latin typeface="+mn-lt"/>
                          <a:ea typeface="+mn-ea"/>
                          <a:cs typeface="+mn-cs"/>
                        </a:rPr>
                        <a:t>1.07 (0.20–5.65)</a:t>
                      </a:r>
                      <a:endParaRPr lang="es-MX" sz="2400" dirty="0"/>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s-MX" sz="2400" b="0" i="0" u="none" strike="noStrike" kern="1200" baseline="0" dirty="0">
                          <a:solidFill>
                            <a:schemeClr val="tx1"/>
                          </a:solidFill>
                          <a:latin typeface="+mn-lt"/>
                          <a:ea typeface="+mn-ea"/>
                          <a:cs typeface="+mn-cs"/>
                        </a:rPr>
                        <a:t>0.93</a:t>
                      </a:r>
                      <a:endParaRPr lang="es-MX" sz="2400" dirty="0"/>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66761721"/>
                  </a:ext>
                </a:extLst>
              </a:tr>
            </a:tbl>
          </a:graphicData>
        </a:graphic>
      </p:graphicFrame>
      <p:sp>
        <p:nvSpPr>
          <p:cNvPr id="5" name="Rectángulo 4">
            <a:extLst>
              <a:ext uri="{FF2B5EF4-FFF2-40B4-BE49-F238E27FC236}">
                <a16:creationId xmlns:a16="http://schemas.microsoft.com/office/drawing/2014/main" id="{63039350-8854-4D07-801E-D8071BA965C2}"/>
              </a:ext>
            </a:extLst>
          </p:cNvPr>
          <p:cNvSpPr/>
          <p:nvPr/>
        </p:nvSpPr>
        <p:spPr>
          <a:xfrm>
            <a:off x="3633114" y="6438107"/>
            <a:ext cx="6322052" cy="369332"/>
          </a:xfrm>
          <a:prstGeom prst="rect">
            <a:avLst/>
          </a:prstGeom>
        </p:spPr>
        <p:txBody>
          <a:bodyPr wrap="none">
            <a:spAutoFit/>
          </a:bodyPr>
          <a:lstStyle/>
          <a:p>
            <a:r>
              <a:rPr lang="en-US" dirty="0" err="1">
                <a:solidFill>
                  <a:schemeClr val="bg1"/>
                </a:solidFill>
              </a:rPr>
              <a:t>Wongsawat</a:t>
            </a:r>
            <a:r>
              <a:rPr lang="en-US" dirty="0">
                <a:solidFill>
                  <a:schemeClr val="bg1"/>
                </a:solidFill>
              </a:rPr>
              <a:t> J. </a:t>
            </a:r>
            <a:r>
              <a:rPr lang="en-US" dirty="0" err="1">
                <a:solidFill>
                  <a:schemeClr val="bg1"/>
                </a:solidFill>
              </a:rPr>
              <a:t>Paediatr</a:t>
            </a:r>
            <a:r>
              <a:rPr lang="en-US" dirty="0">
                <a:solidFill>
                  <a:schemeClr val="bg1"/>
                </a:solidFill>
              </a:rPr>
              <a:t> </a:t>
            </a:r>
            <a:r>
              <a:rPr lang="en-US" dirty="0" err="1">
                <a:solidFill>
                  <a:schemeClr val="bg1"/>
                </a:solidFill>
              </a:rPr>
              <a:t>Int</a:t>
            </a:r>
            <a:r>
              <a:rPr lang="en-US" dirty="0">
                <a:solidFill>
                  <a:schemeClr val="bg1"/>
                </a:solidFill>
              </a:rPr>
              <a:t> Child Health. 2016 Nov;36(4):275-281.</a:t>
            </a:r>
            <a:endParaRPr lang="es-MX" dirty="0">
              <a:solidFill>
                <a:schemeClr val="bg1"/>
              </a:solidFill>
            </a:endParaRPr>
          </a:p>
        </p:txBody>
      </p:sp>
      <p:sp>
        <p:nvSpPr>
          <p:cNvPr id="3" name="Marcador de número de diapositiva 2">
            <a:extLst>
              <a:ext uri="{FF2B5EF4-FFF2-40B4-BE49-F238E27FC236}">
                <a16:creationId xmlns:a16="http://schemas.microsoft.com/office/drawing/2014/main" id="{71052A1A-C827-4C15-87D5-71063040CA24}"/>
              </a:ext>
            </a:extLst>
          </p:cNvPr>
          <p:cNvSpPr>
            <a:spLocks noGrp="1"/>
          </p:cNvSpPr>
          <p:nvPr>
            <p:ph type="sldNum" sz="quarter" idx="12"/>
          </p:nvPr>
        </p:nvSpPr>
        <p:spPr/>
        <p:txBody>
          <a:bodyPr/>
          <a:lstStyle/>
          <a:p>
            <a:fld id="{9E5CC33B-6D32-4E71-A670-E73D1130EB17}" type="slidenum">
              <a:rPr lang="es-MX" smtClean="0"/>
              <a:t>6</a:t>
            </a:fld>
            <a:endParaRPr lang="es-MX"/>
          </a:p>
        </p:txBody>
      </p:sp>
    </p:spTree>
    <p:extLst>
      <p:ext uri="{BB962C8B-B14F-4D97-AF65-F5344CB8AC3E}">
        <p14:creationId xmlns:p14="http://schemas.microsoft.com/office/powerpoint/2010/main" val="37144423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3EC3995-C2E6-4743-A9CF-24B0B90025F7}"/>
              </a:ext>
            </a:extLst>
          </p:cNvPr>
          <p:cNvSpPr>
            <a:spLocks noGrp="1"/>
          </p:cNvSpPr>
          <p:nvPr>
            <p:ph type="title"/>
          </p:nvPr>
        </p:nvSpPr>
        <p:spPr/>
        <p:txBody>
          <a:bodyPr/>
          <a:lstStyle/>
          <a:p>
            <a:r>
              <a:rPr lang="es-MX" dirty="0"/>
              <a:t>Predictores para infección por VSR</a:t>
            </a:r>
          </a:p>
        </p:txBody>
      </p:sp>
      <p:graphicFrame>
        <p:nvGraphicFramePr>
          <p:cNvPr id="4" name="Tabla 3">
            <a:extLst>
              <a:ext uri="{FF2B5EF4-FFF2-40B4-BE49-F238E27FC236}">
                <a16:creationId xmlns:a16="http://schemas.microsoft.com/office/drawing/2014/main" id="{D156EDB1-D97E-4519-B191-D7A764689318}"/>
              </a:ext>
            </a:extLst>
          </p:cNvPr>
          <p:cNvGraphicFramePr>
            <a:graphicFrameLocks noGrp="1"/>
          </p:cNvGraphicFramePr>
          <p:nvPr>
            <p:extLst>
              <p:ext uri="{D42A27DB-BD31-4B8C-83A1-F6EECF244321}">
                <p14:modId xmlns:p14="http://schemas.microsoft.com/office/powerpoint/2010/main" val="1644321474"/>
              </p:ext>
            </p:extLst>
          </p:nvPr>
        </p:nvGraphicFramePr>
        <p:xfrm>
          <a:off x="1096963" y="1737360"/>
          <a:ext cx="10058400" cy="4491198"/>
        </p:xfrm>
        <a:graphic>
          <a:graphicData uri="http://schemas.openxmlformats.org/drawingml/2006/table">
            <a:tbl>
              <a:tblPr firstRow="1" bandRow="1">
                <a:tableStyleId>{5940675A-B579-460E-94D1-54222C63F5DA}</a:tableStyleId>
              </a:tblPr>
              <a:tblGrid>
                <a:gridCol w="4694237">
                  <a:extLst>
                    <a:ext uri="{9D8B030D-6E8A-4147-A177-3AD203B41FA5}">
                      <a16:colId xmlns:a16="http://schemas.microsoft.com/office/drawing/2014/main" val="3152354582"/>
                    </a:ext>
                  </a:extLst>
                </a:gridCol>
                <a:gridCol w="2716696">
                  <a:extLst>
                    <a:ext uri="{9D8B030D-6E8A-4147-A177-3AD203B41FA5}">
                      <a16:colId xmlns:a16="http://schemas.microsoft.com/office/drawing/2014/main" val="697151229"/>
                    </a:ext>
                  </a:extLst>
                </a:gridCol>
                <a:gridCol w="2647467">
                  <a:extLst>
                    <a:ext uri="{9D8B030D-6E8A-4147-A177-3AD203B41FA5}">
                      <a16:colId xmlns:a16="http://schemas.microsoft.com/office/drawing/2014/main" val="1486250140"/>
                    </a:ext>
                  </a:extLst>
                </a:gridCol>
              </a:tblGrid>
              <a:tr h="452685">
                <a:tc>
                  <a:txBody>
                    <a:bodyPr/>
                    <a:lstStyle/>
                    <a:p>
                      <a:r>
                        <a:rPr lang="es-MX" sz="2400" dirty="0"/>
                        <a:t>Criterio clínico</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s-MX" sz="2400" dirty="0"/>
                        <a:t>OR (IC 95%)</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s-MX" sz="2400" dirty="0"/>
                        <a:t>Valor de p</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81008528"/>
                  </a:ext>
                </a:extLst>
              </a:tr>
              <a:tr h="458973">
                <a:tc>
                  <a:txBody>
                    <a:bodyPr/>
                    <a:lstStyle/>
                    <a:p>
                      <a:r>
                        <a:rPr lang="es-MX" sz="2400" dirty="0"/>
                        <a:t>Neumonía clínica</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r>
                        <a:rPr lang="es-MX" sz="2400" b="0" i="0" u="none" strike="noStrike" kern="1200" baseline="0" dirty="0">
                          <a:solidFill>
                            <a:schemeClr val="tx1"/>
                          </a:solidFill>
                          <a:latin typeface="+mn-lt"/>
                          <a:ea typeface="+mn-ea"/>
                          <a:cs typeface="+mn-cs"/>
                        </a:rPr>
                        <a:t>3.07 (1.14–8.23)</a:t>
                      </a:r>
                      <a:endParaRPr lang="es-MX" sz="2400" dirty="0"/>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r>
                        <a:rPr lang="es-MX" sz="2400" b="0" i="0" u="none" strike="noStrike" kern="1200" baseline="0" dirty="0">
                          <a:solidFill>
                            <a:schemeClr val="tx1"/>
                          </a:solidFill>
                          <a:latin typeface="+mn-lt"/>
                          <a:ea typeface="+mn-ea"/>
                          <a:cs typeface="+mn-cs"/>
                        </a:rPr>
                        <a:t>0.02</a:t>
                      </a:r>
                      <a:endParaRPr lang="es-MX" sz="2400" dirty="0"/>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734374605"/>
                  </a:ext>
                </a:extLst>
              </a:tr>
              <a:tr h="792199">
                <a:tc>
                  <a:txBody>
                    <a:bodyPr/>
                    <a:lstStyle/>
                    <a:p>
                      <a:r>
                        <a:rPr lang="es-MX" sz="2400" dirty="0" err="1"/>
                        <a:t>Nuemonía</a:t>
                      </a:r>
                      <a:r>
                        <a:rPr lang="es-MX" sz="2400" dirty="0"/>
                        <a:t> clínicamente documentada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s-MX" sz="2400" b="0" i="0" u="none" strike="noStrike" kern="1200" baseline="0" dirty="0">
                          <a:solidFill>
                            <a:schemeClr val="tx1"/>
                          </a:solidFill>
                          <a:latin typeface="+mn-lt"/>
                          <a:ea typeface="+mn-ea"/>
                          <a:cs typeface="+mn-cs"/>
                        </a:rPr>
                        <a:t>3.25 (0.64–16.31)</a:t>
                      </a:r>
                      <a:endParaRPr lang="es-MX" sz="2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s-MX" sz="2400" b="0" i="0" u="none" strike="noStrike" kern="1200" baseline="0" dirty="0">
                          <a:solidFill>
                            <a:schemeClr val="tx1"/>
                          </a:solidFill>
                          <a:latin typeface="+mn-lt"/>
                          <a:ea typeface="+mn-ea"/>
                          <a:cs typeface="+mn-cs"/>
                        </a:rPr>
                        <a:t>0.15</a:t>
                      </a:r>
                      <a:endParaRPr lang="es-MX" sz="2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461854540"/>
                  </a:ext>
                </a:extLst>
              </a:tr>
              <a:tr h="458973">
                <a:tc>
                  <a:txBody>
                    <a:bodyPr/>
                    <a:lstStyle/>
                    <a:p>
                      <a:r>
                        <a:rPr lang="es-MX" sz="2400" dirty="0"/>
                        <a:t>&lt; 2 años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s-MX" sz="2400" b="0" i="0" u="none" strike="noStrike" kern="1200" baseline="0" dirty="0">
                          <a:solidFill>
                            <a:schemeClr val="tx1"/>
                          </a:solidFill>
                          <a:latin typeface="+mn-lt"/>
                          <a:ea typeface="+mn-ea"/>
                          <a:cs typeface="+mn-cs"/>
                        </a:rPr>
                        <a:t>0.87 (0.36–2.10)</a:t>
                      </a:r>
                      <a:endParaRPr lang="es-MX" sz="2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s-MX" sz="2400" b="0" i="0" u="none" strike="noStrike" kern="1200" baseline="0" dirty="0">
                          <a:solidFill>
                            <a:schemeClr val="tx1"/>
                          </a:solidFill>
                          <a:latin typeface="+mn-lt"/>
                          <a:ea typeface="+mn-ea"/>
                          <a:cs typeface="+mn-cs"/>
                        </a:rPr>
                        <a:t>0.76</a:t>
                      </a:r>
                      <a:endParaRPr lang="es-MX" sz="2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718940852"/>
                  </a:ext>
                </a:extLst>
              </a:tr>
              <a:tr h="452685">
                <a:tc>
                  <a:txBody>
                    <a:bodyPr/>
                    <a:lstStyle/>
                    <a:p>
                      <a:r>
                        <a:rPr lang="es-MX" sz="2400" dirty="0"/>
                        <a:t>Al menos una enfermedad previa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s-MX" sz="2400" b="0" i="0" u="none" strike="noStrike" kern="1200" baseline="0" dirty="0">
                          <a:solidFill>
                            <a:schemeClr val="tx1"/>
                          </a:solidFill>
                          <a:latin typeface="+mn-lt"/>
                          <a:ea typeface="+mn-ea"/>
                          <a:cs typeface="+mn-cs"/>
                        </a:rPr>
                        <a:t>1.59 (0.62–4.06)</a:t>
                      </a:r>
                      <a:endParaRPr lang="es-MX" sz="2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s-MX" sz="2400" b="0" i="0" u="none" strike="noStrike" kern="1200" baseline="0" dirty="0">
                          <a:solidFill>
                            <a:schemeClr val="tx1"/>
                          </a:solidFill>
                          <a:latin typeface="+mn-lt"/>
                          <a:ea typeface="+mn-ea"/>
                          <a:cs typeface="+mn-cs"/>
                        </a:rPr>
                        <a:t>0.33</a:t>
                      </a:r>
                      <a:endParaRPr lang="es-MX" sz="2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547047162"/>
                  </a:ext>
                </a:extLst>
              </a:tr>
              <a:tr h="458973">
                <a:tc>
                  <a:txBody>
                    <a:bodyPr/>
                    <a:lstStyle/>
                    <a:p>
                      <a:r>
                        <a:rPr lang="es-MX" sz="2400" dirty="0"/>
                        <a:t>Asma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s-MX" sz="2400" b="0" i="0" u="none" strike="noStrike" kern="1200" baseline="0" dirty="0">
                          <a:solidFill>
                            <a:schemeClr val="tx1"/>
                          </a:solidFill>
                          <a:latin typeface="+mn-lt"/>
                          <a:ea typeface="+mn-ea"/>
                          <a:cs typeface="+mn-cs"/>
                        </a:rPr>
                        <a:t>1.54 (0.57–4.18)</a:t>
                      </a:r>
                      <a:endParaRPr lang="es-MX" sz="2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s-MX" sz="2400" b="0" i="0" u="none" strike="noStrike" kern="1200" baseline="0" dirty="0">
                          <a:solidFill>
                            <a:schemeClr val="tx1"/>
                          </a:solidFill>
                          <a:latin typeface="+mn-lt"/>
                          <a:ea typeface="+mn-ea"/>
                          <a:cs typeface="+mn-cs"/>
                        </a:rPr>
                        <a:t>0.38</a:t>
                      </a:r>
                      <a:endParaRPr lang="es-MX" sz="2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840189030"/>
                  </a:ext>
                </a:extLst>
              </a:tr>
              <a:tr h="458973">
                <a:tc>
                  <a:txBody>
                    <a:bodyPr/>
                    <a:lstStyle/>
                    <a:p>
                      <a:r>
                        <a:rPr lang="es-MX" sz="2400" dirty="0"/>
                        <a:t>Un criterio clínico</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s-MX" sz="2400" b="0" i="0" u="none" strike="noStrike" kern="1200" baseline="0" dirty="0">
                          <a:solidFill>
                            <a:schemeClr val="tx1"/>
                          </a:solidFill>
                          <a:latin typeface="+mn-lt"/>
                          <a:ea typeface="+mn-ea"/>
                          <a:cs typeface="+mn-cs"/>
                        </a:rPr>
                        <a:t>1.0 (0.38–2.60)</a:t>
                      </a:r>
                      <a:endParaRPr lang="es-MX" sz="2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s-MX" sz="2400" b="0" i="0" u="none" strike="noStrike" kern="1200" baseline="0" dirty="0">
                          <a:solidFill>
                            <a:schemeClr val="tx1"/>
                          </a:solidFill>
                          <a:latin typeface="+mn-lt"/>
                          <a:ea typeface="+mn-ea"/>
                          <a:cs typeface="+mn-cs"/>
                        </a:rPr>
                        <a:t>1.0</a:t>
                      </a:r>
                      <a:endParaRPr lang="es-MX" sz="2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598102537"/>
                  </a:ext>
                </a:extLst>
              </a:tr>
              <a:tr h="458973">
                <a:tc>
                  <a:txBody>
                    <a:bodyPr/>
                    <a:lstStyle/>
                    <a:p>
                      <a:r>
                        <a:rPr lang="es-MX" sz="2400" dirty="0"/>
                        <a:t>Dos criterios clínicos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s-MX" sz="2400" b="0" i="0" u="none" strike="noStrike" kern="1200" baseline="0" dirty="0">
                          <a:solidFill>
                            <a:schemeClr val="tx1"/>
                          </a:solidFill>
                          <a:latin typeface="+mn-lt"/>
                          <a:ea typeface="+mn-ea"/>
                          <a:cs typeface="+mn-cs"/>
                        </a:rPr>
                        <a:t>1.30 (0.54–3.15)</a:t>
                      </a:r>
                      <a:endParaRPr lang="es-MX" sz="2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s-MX" sz="2400" b="0" i="0" u="none" strike="noStrike" kern="1200" baseline="0" dirty="0">
                          <a:solidFill>
                            <a:schemeClr val="tx1"/>
                          </a:solidFill>
                          <a:latin typeface="+mn-lt"/>
                          <a:ea typeface="+mn-ea"/>
                          <a:cs typeface="+mn-cs"/>
                        </a:rPr>
                        <a:t>0.55</a:t>
                      </a:r>
                      <a:endParaRPr lang="es-MX" sz="2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86663907"/>
                  </a:ext>
                </a:extLst>
              </a:tr>
              <a:tr h="458973">
                <a:tc>
                  <a:txBody>
                    <a:bodyPr/>
                    <a:lstStyle/>
                    <a:p>
                      <a:r>
                        <a:rPr lang="es-MX" sz="2400" dirty="0"/>
                        <a:t>Tres criterios clínicos</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s-MX" sz="2400" b="0" i="0" u="none" strike="noStrike" kern="1200" baseline="0" dirty="0">
                          <a:solidFill>
                            <a:schemeClr val="tx1"/>
                          </a:solidFill>
                          <a:latin typeface="+mn-lt"/>
                          <a:ea typeface="+mn-ea"/>
                          <a:cs typeface="+mn-cs"/>
                        </a:rPr>
                        <a:t>1.69 (0.41–6.82)</a:t>
                      </a:r>
                      <a:endParaRPr lang="es-MX" sz="2400" dirty="0"/>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s-MX" sz="2400" b="0" i="0" u="none" strike="noStrike" kern="1200" baseline="0" dirty="0">
                          <a:solidFill>
                            <a:schemeClr val="tx1"/>
                          </a:solidFill>
                          <a:latin typeface="+mn-lt"/>
                          <a:ea typeface="+mn-ea"/>
                          <a:cs typeface="+mn-cs"/>
                        </a:rPr>
                        <a:t>0.46</a:t>
                      </a:r>
                      <a:endParaRPr lang="es-MX" sz="2400" dirty="0"/>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35645691"/>
                  </a:ext>
                </a:extLst>
              </a:tr>
            </a:tbl>
          </a:graphicData>
        </a:graphic>
      </p:graphicFrame>
      <p:sp>
        <p:nvSpPr>
          <p:cNvPr id="6" name="Rectángulo 5">
            <a:extLst>
              <a:ext uri="{FF2B5EF4-FFF2-40B4-BE49-F238E27FC236}">
                <a16:creationId xmlns:a16="http://schemas.microsoft.com/office/drawing/2014/main" id="{B3A6AC5A-0B4F-4D1D-AE15-7C3BF0C217C2}"/>
              </a:ext>
            </a:extLst>
          </p:cNvPr>
          <p:cNvSpPr/>
          <p:nvPr/>
        </p:nvSpPr>
        <p:spPr>
          <a:xfrm>
            <a:off x="3047999" y="6365873"/>
            <a:ext cx="7222435" cy="369332"/>
          </a:xfrm>
          <a:prstGeom prst="rect">
            <a:avLst/>
          </a:prstGeom>
        </p:spPr>
        <p:txBody>
          <a:bodyPr wrap="square">
            <a:spAutoFit/>
          </a:bodyPr>
          <a:lstStyle/>
          <a:p>
            <a:r>
              <a:rPr lang="en-US" dirty="0" err="1">
                <a:solidFill>
                  <a:schemeClr val="bg1"/>
                </a:solidFill>
              </a:rPr>
              <a:t>Wongsawat</a:t>
            </a:r>
            <a:r>
              <a:rPr lang="en-US" dirty="0">
                <a:solidFill>
                  <a:schemeClr val="bg1"/>
                </a:solidFill>
              </a:rPr>
              <a:t> J. </a:t>
            </a:r>
            <a:r>
              <a:rPr lang="en-US" dirty="0" err="1">
                <a:solidFill>
                  <a:schemeClr val="bg1"/>
                </a:solidFill>
              </a:rPr>
              <a:t>Paediatr</a:t>
            </a:r>
            <a:r>
              <a:rPr lang="en-US" dirty="0">
                <a:solidFill>
                  <a:schemeClr val="bg1"/>
                </a:solidFill>
              </a:rPr>
              <a:t> </a:t>
            </a:r>
            <a:r>
              <a:rPr lang="en-US" dirty="0" err="1">
                <a:solidFill>
                  <a:schemeClr val="bg1"/>
                </a:solidFill>
              </a:rPr>
              <a:t>Int</a:t>
            </a:r>
            <a:r>
              <a:rPr lang="en-US" dirty="0">
                <a:solidFill>
                  <a:schemeClr val="bg1"/>
                </a:solidFill>
              </a:rPr>
              <a:t> Child Health. 2016 Nov;36(4):275-281.</a:t>
            </a:r>
            <a:endParaRPr lang="es-MX" dirty="0">
              <a:solidFill>
                <a:schemeClr val="bg1"/>
              </a:solidFill>
            </a:endParaRPr>
          </a:p>
        </p:txBody>
      </p:sp>
      <p:sp>
        <p:nvSpPr>
          <p:cNvPr id="3" name="Marcador de número de diapositiva 2">
            <a:extLst>
              <a:ext uri="{FF2B5EF4-FFF2-40B4-BE49-F238E27FC236}">
                <a16:creationId xmlns:a16="http://schemas.microsoft.com/office/drawing/2014/main" id="{A650E341-FFAD-45A4-82AA-EDFCED66AAFB}"/>
              </a:ext>
            </a:extLst>
          </p:cNvPr>
          <p:cNvSpPr>
            <a:spLocks noGrp="1"/>
          </p:cNvSpPr>
          <p:nvPr>
            <p:ph type="sldNum" sz="quarter" idx="12"/>
          </p:nvPr>
        </p:nvSpPr>
        <p:spPr/>
        <p:txBody>
          <a:bodyPr/>
          <a:lstStyle/>
          <a:p>
            <a:fld id="{9E5CC33B-6D32-4E71-A670-E73D1130EB17}" type="slidenum">
              <a:rPr lang="es-MX" smtClean="0"/>
              <a:t>7</a:t>
            </a:fld>
            <a:endParaRPr lang="es-MX"/>
          </a:p>
        </p:txBody>
      </p:sp>
    </p:spTree>
    <p:extLst>
      <p:ext uri="{BB962C8B-B14F-4D97-AF65-F5344CB8AC3E}">
        <p14:creationId xmlns:p14="http://schemas.microsoft.com/office/powerpoint/2010/main" val="39442079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8913" name="Rectangle 2"/>
          <p:cNvSpPr>
            <a:spLocks noChangeArrowheads="1"/>
          </p:cNvSpPr>
          <p:nvPr/>
        </p:nvSpPr>
        <p:spPr bwMode="auto">
          <a:xfrm>
            <a:off x="2063750" y="2632075"/>
            <a:ext cx="5791200" cy="358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2" tIns="45716" rIns="91432" bIns="45716"/>
          <a:lstStyle/>
          <a:p>
            <a:pPr marL="342870" indent="-342870">
              <a:spcBef>
                <a:spcPct val="20000"/>
              </a:spcBef>
              <a:buClr>
                <a:srgbClr val="BCA36A"/>
              </a:buClr>
              <a:buSzPct val="130000"/>
              <a:buFont typeface="Verdana" charset="0"/>
              <a:buChar char="●"/>
            </a:pPr>
            <a:endParaRPr lang="es-MX" sz="700">
              <a:solidFill>
                <a:srgbClr val="444492"/>
              </a:solidFill>
              <a:latin typeface="Arial Narrow" charset="0"/>
              <a:cs typeface="Arial Narrow" charset="0"/>
            </a:endParaRPr>
          </a:p>
        </p:txBody>
      </p:sp>
      <p:sp>
        <p:nvSpPr>
          <p:cNvPr id="38914" name="Rectangle 4"/>
          <p:cNvSpPr>
            <a:spLocks noChangeArrowheads="1"/>
          </p:cNvSpPr>
          <p:nvPr/>
        </p:nvSpPr>
        <p:spPr bwMode="auto">
          <a:xfrm>
            <a:off x="1201727" y="1633615"/>
            <a:ext cx="10089125" cy="4159079"/>
          </a:xfrm>
          <a:prstGeom prst="rect">
            <a:avLst/>
          </a:prstGeom>
          <a:noFill/>
          <a:ln>
            <a:noFill/>
          </a:ln>
          <a:effectLst/>
          <a:extLst>
            <a:ext uri="{909E8E84-426E-40DD-AFC4-6F175D3DCCD1}">
              <a14:hiddenFill xmlns:a14="http://schemas.microsoft.com/office/drawing/2010/main">
                <a:solidFill>
                  <a:srgbClr val="CC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32" tIns="45716" rIns="91432" bIns="45716">
            <a:spAutoFit/>
          </a:bodyPr>
          <a:lstStyle/>
          <a:p>
            <a:pPr>
              <a:buClr>
                <a:srgbClr val="FF3300"/>
              </a:buClr>
            </a:pPr>
            <a:r>
              <a:rPr lang="es-MX" sz="2800" dirty="0">
                <a:latin typeface="Arial Narrow" charset="0"/>
                <a:cs typeface="Arial Narrow" charset="0"/>
              </a:rPr>
              <a:t>Por secreciones respiratorias, a través de pequeñas gotas de saliva (al estornudar o toser) o por contacto directo</a:t>
            </a:r>
          </a:p>
          <a:p>
            <a:pPr>
              <a:buClr>
                <a:srgbClr val="FF3300"/>
              </a:buClr>
            </a:pPr>
            <a:endParaRPr lang="es-MX" sz="2800" dirty="0">
              <a:latin typeface="Arial Narrow" charset="0"/>
              <a:cs typeface="Arial Narrow" charset="0"/>
            </a:endParaRPr>
          </a:p>
          <a:p>
            <a:pPr>
              <a:buClr>
                <a:srgbClr val="FF3300"/>
              </a:buClr>
            </a:pPr>
            <a:r>
              <a:rPr lang="es-MX" sz="2800" dirty="0">
                <a:latin typeface="Arial Narrow" charset="0"/>
                <a:cs typeface="Arial Narrow" charset="0"/>
              </a:rPr>
              <a:t>El riesgo individual de infección se incrementa por “el efecto de proximidad con un número grande de individuos” </a:t>
            </a:r>
          </a:p>
          <a:p>
            <a:pPr>
              <a:buClr>
                <a:srgbClr val="FF3300"/>
              </a:buClr>
            </a:pPr>
            <a:endParaRPr lang="es-MX" sz="2800" baseline="30000" dirty="0">
              <a:latin typeface="Arial Narrow" charset="0"/>
              <a:cs typeface="Arial Narrow" charset="0"/>
            </a:endParaRPr>
          </a:p>
          <a:p>
            <a:pPr marL="742885" lvl="1" indent="-285726">
              <a:buFont typeface="Wingdings" charset="0"/>
              <a:buChar char="ü"/>
            </a:pPr>
            <a:r>
              <a:rPr lang="es-MX" sz="2400" dirty="0">
                <a:latin typeface="Arial Narrow" charset="0"/>
                <a:cs typeface="Arial Narrow" charset="0"/>
              </a:rPr>
              <a:t> Un solo pasajero con síntomas pudo diseminar la enfermedad hasta al 72% de las personas a bordo de un vuelo comercial </a:t>
            </a:r>
          </a:p>
          <a:p>
            <a:pPr marL="742885" lvl="1" indent="-285726">
              <a:spcBef>
                <a:spcPct val="40000"/>
              </a:spcBef>
              <a:buFont typeface="Wingdings" charset="0"/>
              <a:buChar char="ü"/>
            </a:pPr>
            <a:r>
              <a:rPr lang="es-MX" sz="2400" dirty="0">
                <a:latin typeface="Arial Narrow" charset="0"/>
                <a:cs typeface="Arial Narrow" charset="0"/>
              </a:rPr>
              <a:t> Un brote de infección por influenza A en un crucero afectó al 48% de los pasajeros en 2 días de exposición </a:t>
            </a:r>
            <a:endParaRPr lang="es-MX" sz="2400" baseline="30000" dirty="0">
              <a:latin typeface="Arial Narrow" charset="0"/>
              <a:cs typeface="Arial Narrow" charset="0"/>
            </a:endParaRPr>
          </a:p>
        </p:txBody>
      </p:sp>
      <p:sp>
        <p:nvSpPr>
          <p:cNvPr id="38915" name="Text Box 5"/>
          <p:cNvSpPr txBox="1">
            <a:spLocks noChangeArrowheads="1"/>
          </p:cNvSpPr>
          <p:nvPr/>
        </p:nvSpPr>
        <p:spPr bwMode="auto">
          <a:xfrm>
            <a:off x="1027538" y="6329506"/>
            <a:ext cx="9286875" cy="7817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2" tIns="45716" rIns="91432" bIns="45716">
            <a:spAutoFit/>
          </a:bodyPr>
          <a:lstStyle>
            <a:lvl1pPr marL="342900" indent="-342900"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spcBef>
                <a:spcPct val="20000"/>
              </a:spcBef>
            </a:pPr>
            <a:r>
              <a:rPr lang="es-MX" sz="1400" dirty="0" err="1">
                <a:solidFill>
                  <a:schemeClr val="bg1"/>
                </a:solidFill>
                <a:latin typeface="Arial Narrow" charset="0"/>
                <a:cs typeface="Arial Narrow" charset="0"/>
              </a:rPr>
              <a:t>CDCGoldmann</a:t>
            </a:r>
            <a:r>
              <a:rPr lang="es-MX" sz="1400" dirty="0">
                <a:solidFill>
                  <a:schemeClr val="bg1"/>
                </a:solidFill>
                <a:latin typeface="Arial Narrow" charset="0"/>
                <a:cs typeface="Arial Narrow" charset="0"/>
              </a:rPr>
              <a:t> DA. </a:t>
            </a:r>
            <a:r>
              <a:rPr lang="es-MX" sz="1400" dirty="0" err="1">
                <a:solidFill>
                  <a:schemeClr val="bg1"/>
                </a:solidFill>
                <a:latin typeface="Arial Narrow" charset="0"/>
                <a:cs typeface="Arial Narrow" charset="0"/>
              </a:rPr>
              <a:t>Transmission</a:t>
            </a:r>
            <a:r>
              <a:rPr lang="es-MX" sz="1400" dirty="0">
                <a:solidFill>
                  <a:schemeClr val="bg1"/>
                </a:solidFill>
                <a:latin typeface="Arial Narrow" charset="0"/>
                <a:cs typeface="Arial Narrow" charset="0"/>
              </a:rPr>
              <a:t> </a:t>
            </a:r>
            <a:r>
              <a:rPr lang="es-MX" sz="1400" dirty="0" err="1">
                <a:solidFill>
                  <a:schemeClr val="bg1"/>
                </a:solidFill>
                <a:latin typeface="Arial Narrow" charset="0"/>
                <a:cs typeface="Arial Narrow" charset="0"/>
              </a:rPr>
              <a:t>of</a:t>
            </a:r>
            <a:r>
              <a:rPr lang="es-MX" sz="1400" dirty="0">
                <a:solidFill>
                  <a:schemeClr val="bg1"/>
                </a:solidFill>
                <a:latin typeface="Arial Narrow" charset="0"/>
                <a:cs typeface="Arial Narrow" charset="0"/>
              </a:rPr>
              <a:t> viral </a:t>
            </a:r>
            <a:r>
              <a:rPr lang="es-MX" sz="1400" dirty="0" err="1">
                <a:solidFill>
                  <a:schemeClr val="bg1"/>
                </a:solidFill>
                <a:latin typeface="Arial Narrow" charset="0"/>
                <a:cs typeface="Arial Narrow" charset="0"/>
              </a:rPr>
              <a:t>respiratory</a:t>
            </a:r>
            <a:r>
              <a:rPr lang="es-MX" sz="1400" dirty="0">
                <a:solidFill>
                  <a:schemeClr val="bg1"/>
                </a:solidFill>
                <a:latin typeface="Arial Narrow" charset="0"/>
                <a:cs typeface="Arial Narrow" charset="0"/>
              </a:rPr>
              <a:t> </a:t>
            </a:r>
            <a:r>
              <a:rPr lang="es-MX" sz="1400" dirty="0" err="1">
                <a:solidFill>
                  <a:schemeClr val="bg1"/>
                </a:solidFill>
                <a:latin typeface="Arial Narrow" charset="0"/>
                <a:cs typeface="Arial Narrow" charset="0"/>
              </a:rPr>
              <a:t>infections</a:t>
            </a:r>
            <a:r>
              <a:rPr lang="es-MX" sz="1400" dirty="0">
                <a:solidFill>
                  <a:schemeClr val="bg1"/>
                </a:solidFill>
                <a:latin typeface="Arial Narrow" charset="0"/>
                <a:cs typeface="Arial Narrow" charset="0"/>
              </a:rPr>
              <a:t> in </a:t>
            </a:r>
            <a:r>
              <a:rPr lang="es-MX" sz="1400" dirty="0" err="1">
                <a:solidFill>
                  <a:schemeClr val="bg1"/>
                </a:solidFill>
                <a:latin typeface="Arial Narrow" charset="0"/>
                <a:cs typeface="Arial Narrow" charset="0"/>
              </a:rPr>
              <a:t>the</a:t>
            </a:r>
            <a:r>
              <a:rPr lang="es-MX" sz="1400" dirty="0">
                <a:solidFill>
                  <a:schemeClr val="bg1"/>
                </a:solidFill>
                <a:latin typeface="Arial Narrow" charset="0"/>
                <a:cs typeface="Arial Narrow" charset="0"/>
              </a:rPr>
              <a:t> home. </a:t>
            </a:r>
            <a:r>
              <a:rPr lang="es-MX" sz="1400" dirty="0" err="1">
                <a:solidFill>
                  <a:schemeClr val="bg1"/>
                </a:solidFill>
                <a:latin typeface="Arial Narrow" charset="0"/>
                <a:cs typeface="Arial Narrow" charset="0"/>
              </a:rPr>
              <a:t>Pediatr</a:t>
            </a:r>
            <a:r>
              <a:rPr lang="es-MX" sz="1400" dirty="0">
                <a:solidFill>
                  <a:schemeClr val="bg1"/>
                </a:solidFill>
                <a:latin typeface="Arial Narrow" charset="0"/>
                <a:cs typeface="Arial Narrow" charset="0"/>
              </a:rPr>
              <a:t> </a:t>
            </a:r>
            <a:r>
              <a:rPr lang="es-MX" sz="1400" dirty="0" err="1">
                <a:solidFill>
                  <a:schemeClr val="bg1"/>
                </a:solidFill>
                <a:latin typeface="Arial Narrow" charset="0"/>
                <a:cs typeface="Arial Narrow" charset="0"/>
              </a:rPr>
              <a:t>Infect</a:t>
            </a:r>
            <a:r>
              <a:rPr lang="es-MX" sz="1400" dirty="0">
                <a:solidFill>
                  <a:schemeClr val="bg1"/>
                </a:solidFill>
                <a:latin typeface="Arial Narrow" charset="0"/>
                <a:cs typeface="Arial Narrow" charset="0"/>
              </a:rPr>
              <a:t> </a:t>
            </a:r>
            <a:r>
              <a:rPr lang="es-MX" sz="1400" dirty="0" err="1">
                <a:solidFill>
                  <a:schemeClr val="bg1"/>
                </a:solidFill>
                <a:latin typeface="Arial Narrow" charset="0"/>
                <a:cs typeface="Arial Narrow" charset="0"/>
              </a:rPr>
              <a:t>Dis</a:t>
            </a:r>
            <a:r>
              <a:rPr lang="es-MX" sz="1400" dirty="0">
                <a:solidFill>
                  <a:schemeClr val="bg1"/>
                </a:solidFill>
                <a:latin typeface="Arial Narrow" charset="0"/>
                <a:cs typeface="Arial Narrow" charset="0"/>
              </a:rPr>
              <a:t> J, 2000;19 (10):S97-102 </a:t>
            </a:r>
          </a:p>
          <a:p>
            <a:pPr eaLnBrk="1" hangingPunct="1">
              <a:spcBef>
                <a:spcPct val="20000"/>
              </a:spcBef>
            </a:pPr>
            <a:r>
              <a:rPr lang="es-MX" sz="1400" dirty="0">
                <a:solidFill>
                  <a:schemeClr val="bg1"/>
                </a:solidFill>
                <a:latin typeface="Arial Narrow" charset="0"/>
                <a:cs typeface="Arial Narrow" charset="0"/>
              </a:rPr>
              <a:t>CDC. </a:t>
            </a:r>
            <a:r>
              <a:rPr lang="es-MX" sz="1400" dirty="0" err="1">
                <a:solidFill>
                  <a:schemeClr val="bg1"/>
                </a:solidFill>
                <a:latin typeface="Arial Narrow" charset="0"/>
                <a:cs typeface="Arial Narrow" charset="0"/>
              </a:rPr>
              <a:t>Outbreak</a:t>
            </a:r>
            <a:r>
              <a:rPr lang="es-MX" sz="1400" dirty="0">
                <a:solidFill>
                  <a:schemeClr val="bg1"/>
                </a:solidFill>
                <a:latin typeface="Arial Narrow" charset="0"/>
                <a:cs typeface="Arial Narrow" charset="0"/>
              </a:rPr>
              <a:t> </a:t>
            </a:r>
            <a:r>
              <a:rPr lang="es-MX" sz="1400" dirty="0" err="1">
                <a:solidFill>
                  <a:schemeClr val="bg1"/>
                </a:solidFill>
                <a:latin typeface="Arial Narrow" charset="0"/>
                <a:cs typeface="Arial Narrow" charset="0"/>
              </a:rPr>
              <a:t>of</a:t>
            </a:r>
            <a:r>
              <a:rPr lang="es-MX" sz="1400" dirty="0">
                <a:solidFill>
                  <a:schemeClr val="bg1"/>
                </a:solidFill>
                <a:latin typeface="Arial Narrow" charset="0"/>
                <a:cs typeface="Arial Narrow" charset="0"/>
              </a:rPr>
              <a:t> influenza A </a:t>
            </a:r>
            <a:r>
              <a:rPr lang="es-MX" sz="1400" dirty="0" err="1">
                <a:solidFill>
                  <a:schemeClr val="bg1"/>
                </a:solidFill>
                <a:latin typeface="Arial Narrow" charset="0"/>
                <a:cs typeface="Arial Narrow" charset="0"/>
              </a:rPr>
              <a:t>infection</a:t>
            </a:r>
            <a:r>
              <a:rPr lang="es-MX" sz="1400" dirty="0">
                <a:solidFill>
                  <a:schemeClr val="bg1"/>
                </a:solidFill>
                <a:latin typeface="Arial Narrow" charset="0"/>
                <a:cs typeface="Arial Narrow" charset="0"/>
              </a:rPr>
              <a:t> </a:t>
            </a:r>
            <a:r>
              <a:rPr lang="es-MX" sz="1400" dirty="0" err="1">
                <a:solidFill>
                  <a:schemeClr val="bg1"/>
                </a:solidFill>
                <a:latin typeface="Arial Narrow" charset="0"/>
                <a:cs typeface="Arial Narrow" charset="0"/>
              </a:rPr>
              <a:t>among</a:t>
            </a:r>
            <a:r>
              <a:rPr lang="es-MX" sz="1400" dirty="0">
                <a:solidFill>
                  <a:schemeClr val="bg1"/>
                </a:solidFill>
                <a:latin typeface="Arial Narrow" charset="0"/>
                <a:cs typeface="Arial Narrow" charset="0"/>
              </a:rPr>
              <a:t> </a:t>
            </a:r>
            <a:r>
              <a:rPr lang="es-MX" sz="1400" dirty="0" err="1">
                <a:solidFill>
                  <a:schemeClr val="bg1"/>
                </a:solidFill>
                <a:latin typeface="Arial Narrow" charset="0"/>
                <a:cs typeface="Arial Narrow" charset="0"/>
              </a:rPr>
              <a:t>travelers</a:t>
            </a:r>
            <a:r>
              <a:rPr lang="es-MX" sz="1400" dirty="0">
                <a:solidFill>
                  <a:schemeClr val="bg1"/>
                </a:solidFill>
                <a:latin typeface="Arial Narrow" charset="0"/>
                <a:cs typeface="Arial Narrow" charset="0"/>
              </a:rPr>
              <a:t> – Alaska and </a:t>
            </a:r>
            <a:r>
              <a:rPr lang="es-MX" sz="1400" dirty="0" err="1">
                <a:solidFill>
                  <a:schemeClr val="bg1"/>
                </a:solidFill>
                <a:latin typeface="Arial Narrow" charset="0"/>
                <a:cs typeface="Arial Narrow" charset="0"/>
              </a:rPr>
              <a:t>the</a:t>
            </a:r>
            <a:r>
              <a:rPr lang="es-MX" sz="1400" dirty="0">
                <a:solidFill>
                  <a:schemeClr val="bg1"/>
                </a:solidFill>
                <a:latin typeface="Arial Narrow" charset="0"/>
                <a:cs typeface="Arial Narrow" charset="0"/>
              </a:rPr>
              <a:t> </a:t>
            </a:r>
            <a:r>
              <a:rPr lang="es-MX" sz="1400" dirty="0" err="1">
                <a:solidFill>
                  <a:schemeClr val="bg1"/>
                </a:solidFill>
                <a:latin typeface="Arial Narrow" charset="0"/>
                <a:cs typeface="Arial Narrow" charset="0"/>
              </a:rPr>
              <a:t>Yukon</a:t>
            </a:r>
            <a:r>
              <a:rPr lang="es-MX" sz="1400" dirty="0">
                <a:solidFill>
                  <a:schemeClr val="bg1"/>
                </a:solidFill>
                <a:latin typeface="Arial Narrow" charset="0"/>
                <a:cs typeface="Arial Narrow" charset="0"/>
              </a:rPr>
              <a:t> </a:t>
            </a:r>
            <a:r>
              <a:rPr lang="es-MX" sz="1400" dirty="0" err="1">
                <a:solidFill>
                  <a:schemeClr val="bg1"/>
                </a:solidFill>
                <a:latin typeface="Arial Narrow" charset="0"/>
                <a:cs typeface="Arial Narrow" charset="0"/>
              </a:rPr>
              <a:t>territory</a:t>
            </a:r>
            <a:r>
              <a:rPr lang="es-MX" sz="1400" dirty="0">
                <a:solidFill>
                  <a:schemeClr val="bg1"/>
                </a:solidFill>
                <a:latin typeface="Arial Narrow" charset="0"/>
                <a:cs typeface="Arial Narrow" charset="0"/>
              </a:rPr>
              <a:t>, May-June 1999. MMWR </a:t>
            </a:r>
            <a:r>
              <a:rPr lang="es-MX" sz="1400" dirty="0" err="1">
                <a:solidFill>
                  <a:schemeClr val="bg1"/>
                </a:solidFill>
                <a:latin typeface="Arial Narrow" charset="0"/>
                <a:cs typeface="Arial Narrow" charset="0"/>
              </a:rPr>
              <a:t>July</a:t>
            </a:r>
            <a:r>
              <a:rPr lang="es-MX" sz="1400" dirty="0">
                <a:solidFill>
                  <a:schemeClr val="bg1"/>
                </a:solidFill>
                <a:latin typeface="Arial Narrow" charset="0"/>
                <a:cs typeface="Arial Narrow" charset="0"/>
              </a:rPr>
              <a:t> 02, 1999;48 (25):545-546,555</a:t>
            </a:r>
          </a:p>
        </p:txBody>
      </p:sp>
      <p:sp>
        <p:nvSpPr>
          <p:cNvPr id="38916" name="Rectangle 9"/>
          <p:cNvSpPr>
            <a:spLocks noChangeArrowheads="1"/>
          </p:cNvSpPr>
          <p:nvPr/>
        </p:nvSpPr>
        <p:spPr bwMode="auto">
          <a:xfrm>
            <a:off x="1847862" y="1661363"/>
            <a:ext cx="8424863" cy="57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2" tIns="45716" rIns="91432" bIns="45716"/>
          <a:lstStyle/>
          <a:p>
            <a:pPr>
              <a:spcBef>
                <a:spcPct val="20000"/>
              </a:spcBef>
              <a:buClr>
                <a:srgbClr val="FF3300"/>
              </a:buClr>
              <a:buSzPct val="130000"/>
            </a:pPr>
            <a:endParaRPr lang="es-MX" sz="1200" dirty="0">
              <a:solidFill>
                <a:srgbClr val="CC0000"/>
              </a:solidFill>
              <a:latin typeface="Arial Narrow" charset="0"/>
              <a:cs typeface="Arial Narrow" charset="0"/>
            </a:endParaRPr>
          </a:p>
        </p:txBody>
      </p:sp>
      <p:sp>
        <p:nvSpPr>
          <p:cNvPr id="38917" name="Rectangle 11"/>
          <p:cNvSpPr>
            <a:spLocks noGrp="1" noChangeArrowheads="1"/>
          </p:cNvSpPr>
          <p:nvPr>
            <p:ph type="title"/>
          </p:nvPr>
        </p:nvSpPr>
        <p:spPr bwMode="auto">
          <a:xfrm>
            <a:off x="1981200" y="564973"/>
            <a:ext cx="8229600" cy="79689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6" rIns="91432" bIns="45716" numCol="1" rtlCol="0" anchor="ctr" anchorCtr="0" compatLnSpc="1">
            <a:prstTxWarp prst="textNoShape">
              <a:avLst/>
            </a:prstTxWarp>
            <a:normAutofit/>
          </a:bodyPr>
          <a:lstStyle/>
          <a:p>
            <a:pPr eaLnBrk="1" hangingPunct="1"/>
            <a:r>
              <a:rPr lang="es-MX" sz="4400" dirty="0">
                <a:solidFill>
                  <a:schemeClr val="tx1"/>
                </a:solidFill>
                <a:latin typeface="Arial Narrow" charset="0"/>
                <a:cs typeface="Arial Narrow" charset="0"/>
              </a:rPr>
              <a:t>Influenza es altamente contagiosa</a:t>
            </a:r>
            <a:endParaRPr lang="es-MX" sz="2400" dirty="0">
              <a:solidFill>
                <a:schemeClr val="tx1"/>
              </a:solidFill>
              <a:latin typeface="Arial Narrow" charset="0"/>
              <a:cs typeface="Arial Narrow" charset="0"/>
            </a:endParaRPr>
          </a:p>
        </p:txBody>
      </p:sp>
      <p:sp>
        <p:nvSpPr>
          <p:cNvPr id="2" name="Marcador de número de diapositiva 1">
            <a:extLst>
              <a:ext uri="{FF2B5EF4-FFF2-40B4-BE49-F238E27FC236}">
                <a16:creationId xmlns:a16="http://schemas.microsoft.com/office/drawing/2014/main" id="{2DCBE60C-FB95-4DDD-B4F8-25BBEE1E8D02}"/>
              </a:ext>
            </a:extLst>
          </p:cNvPr>
          <p:cNvSpPr>
            <a:spLocks noGrp="1"/>
          </p:cNvSpPr>
          <p:nvPr>
            <p:ph type="sldNum" sz="quarter" idx="12"/>
          </p:nvPr>
        </p:nvSpPr>
        <p:spPr/>
        <p:txBody>
          <a:bodyPr/>
          <a:lstStyle/>
          <a:p>
            <a:fld id="{9E5CC33B-6D32-4E71-A670-E73D1130EB17}" type="slidenum">
              <a:rPr lang="es-MX" smtClean="0"/>
              <a:t>8</a:t>
            </a:fld>
            <a:endParaRPr lang="es-MX"/>
          </a:p>
        </p:txBody>
      </p:sp>
    </p:spTree>
    <p:extLst>
      <p:ext uri="{BB962C8B-B14F-4D97-AF65-F5344CB8AC3E}">
        <p14:creationId xmlns:p14="http://schemas.microsoft.com/office/powerpoint/2010/main" val="961620563"/>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11"/>
          <p:cNvSpPr>
            <a:spLocks noGrp="1" noChangeArrowheads="1"/>
          </p:cNvSpPr>
          <p:nvPr>
            <p:ph type="title"/>
          </p:nvPr>
        </p:nvSpPr>
        <p:spPr>
          <a:xfrm>
            <a:off x="1347787" y="274639"/>
            <a:ext cx="9810543" cy="1452162"/>
          </a:xfrm>
        </p:spPr>
        <p:txBody>
          <a:bodyPr>
            <a:normAutofit/>
          </a:bodyPr>
          <a:lstStyle/>
          <a:p>
            <a:pPr eaLnBrk="1" hangingPunct="1"/>
            <a:r>
              <a:rPr lang="es-MX" sz="4400" b="1" dirty="0">
                <a:solidFill>
                  <a:schemeClr val="tx1"/>
                </a:solidFill>
                <a:cs typeface="Arial Narrow"/>
              </a:rPr>
              <a:t>Influenza: una enfermedad respiratoria altamente contagiosa</a:t>
            </a:r>
          </a:p>
        </p:txBody>
      </p:sp>
      <p:sp>
        <p:nvSpPr>
          <p:cNvPr id="5123" name="Text Box 2"/>
          <p:cNvSpPr txBox="1">
            <a:spLocks noChangeArrowheads="1"/>
          </p:cNvSpPr>
          <p:nvPr/>
        </p:nvSpPr>
        <p:spPr bwMode="auto">
          <a:xfrm>
            <a:off x="1775519" y="6398585"/>
            <a:ext cx="8985245" cy="498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32" tIns="45716" rIns="91432" bIns="45716">
            <a:spAutoFit/>
          </a:bodyPr>
          <a:lstStyle>
            <a:lvl1pPr marL="342900" indent="-342900">
              <a:defRPr sz="1400" b="1">
                <a:solidFill>
                  <a:schemeClr val="tx1"/>
                </a:solidFill>
                <a:latin typeface="Calibri" pitchFamily="34" charset="0"/>
                <a:cs typeface="Arial" charset="0"/>
              </a:defRPr>
            </a:lvl1pPr>
            <a:lvl2pPr marL="742950" indent="-285750">
              <a:defRPr sz="1400" b="1">
                <a:solidFill>
                  <a:schemeClr val="tx1"/>
                </a:solidFill>
                <a:latin typeface="Calibri" pitchFamily="34" charset="0"/>
                <a:cs typeface="Arial" charset="0"/>
              </a:defRPr>
            </a:lvl2pPr>
            <a:lvl3pPr marL="1143000" indent="-228600">
              <a:defRPr sz="1400" b="1">
                <a:solidFill>
                  <a:schemeClr val="tx1"/>
                </a:solidFill>
                <a:latin typeface="Calibri" pitchFamily="34" charset="0"/>
                <a:cs typeface="Arial" charset="0"/>
              </a:defRPr>
            </a:lvl3pPr>
            <a:lvl4pPr marL="1600200" indent="-228600">
              <a:defRPr sz="1400" b="1">
                <a:solidFill>
                  <a:schemeClr val="tx1"/>
                </a:solidFill>
                <a:latin typeface="Calibri" pitchFamily="34" charset="0"/>
                <a:cs typeface="Arial" charset="0"/>
              </a:defRPr>
            </a:lvl4pPr>
            <a:lvl5pPr marL="2057400" indent="-228600">
              <a:defRPr sz="1400" b="1">
                <a:solidFill>
                  <a:schemeClr val="tx1"/>
                </a:solidFill>
                <a:latin typeface="Calibri" pitchFamily="34" charset="0"/>
                <a:cs typeface="Arial" charset="0"/>
              </a:defRPr>
            </a:lvl5pPr>
            <a:lvl6pPr marL="2514600" indent="-228600" algn="ctr" eaLnBrk="0" fontAlgn="base" hangingPunct="0">
              <a:spcBef>
                <a:spcPct val="0"/>
              </a:spcBef>
              <a:spcAft>
                <a:spcPct val="0"/>
              </a:spcAft>
              <a:defRPr sz="1400" b="1">
                <a:solidFill>
                  <a:schemeClr val="tx1"/>
                </a:solidFill>
                <a:latin typeface="Calibri" pitchFamily="34" charset="0"/>
                <a:cs typeface="Arial" charset="0"/>
              </a:defRPr>
            </a:lvl6pPr>
            <a:lvl7pPr marL="2971800" indent="-228600" algn="ctr" eaLnBrk="0" fontAlgn="base" hangingPunct="0">
              <a:spcBef>
                <a:spcPct val="0"/>
              </a:spcBef>
              <a:spcAft>
                <a:spcPct val="0"/>
              </a:spcAft>
              <a:defRPr sz="1400" b="1">
                <a:solidFill>
                  <a:schemeClr val="tx1"/>
                </a:solidFill>
                <a:latin typeface="Calibri" pitchFamily="34" charset="0"/>
                <a:cs typeface="Arial" charset="0"/>
              </a:defRPr>
            </a:lvl7pPr>
            <a:lvl8pPr marL="3429000" indent="-228600" algn="ctr" eaLnBrk="0" fontAlgn="base" hangingPunct="0">
              <a:spcBef>
                <a:spcPct val="0"/>
              </a:spcBef>
              <a:spcAft>
                <a:spcPct val="0"/>
              </a:spcAft>
              <a:defRPr sz="1400" b="1">
                <a:solidFill>
                  <a:schemeClr val="tx1"/>
                </a:solidFill>
                <a:latin typeface="Calibri" pitchFamily="34" charset="0"/>
                <a:cs typeface="Arial" charset="0"/>
              </a:defRPr>
            </a:lvl8pPr>
            <a:lvl9pPr marL="3886200" indent="-228600" algn="ctr" eaLnBrk="0" fontAlgn="base" hangingPunct="0">
              <a:spcBef>
                <a:spcPct val="0"/>
              </a:spcBef>
              <a:spcAft>
                <a:spcPct val="0"/>
              </a:spcAft>
              <a:defRPr sz="1400" b="1">
                <a:solidFill>
                  <a:schemeClr val="tx1"/>
                </a:solidFill>
                <a:latin typeface="Calibri" pitchFamily="34" charset="0"/>
                <a:cs typeface="Arial" charset="0"/>
              </a:defRPr>
            </a:lvl9pPr>
          </a:lstStyle>
          <a:p>
            <a:pPr fontAlgn="base">
              <a:spcBef>
                <a:spcPct val="20000"/>
              </a:spcBef>
              <a:spcAft>
                <a:spcPct val="0"/>
              </a:spcAft>
            </a:pPr>
            <a:r>
              <a:rPr lang="es-MX" sz="1200" b="0" dirty="0">
                <a:solidFill>
                  <a:schemeClr val="bg1"/>
                </a:solidFill>
                <a:latin typeface="Arial Narrow"/>
                <a:cs typeface="Arial Narrow"/>
              </a:rPr>
              <a:t>CDC. </a:t>
            </a:r>
            <a:r>
              <a:rPr lang="es-MX" sz="1200" b="0" dirty="0" err="1">
                <a:solidFill>
                  <a:schemeClr val="bg1"/>
                </a:solidFill>
                <a:latin typeface="Arial Narrow"/>
                <a:cs typeface="Arial Narrow"/>
              </a:rPr>
              <a:t>Prevention</a:t>
            </a:r>
            <a:r>
              <a:rPr lang="es-MX" sz="1200" b="0" dirty="0">
                <a:solidFill>
                  <a:schemeClr val="bg1"/>
                </a:solidFill>
                <a:latin typeface="Arial Narrow"/>
                <a:cs typeface="Arial Narrow"/>
              </a:rPr>
              <a:t> and control of influenza </a:t>
            </a:r>
            <a:r>
              <a:rPr lang="es-MX" sz="1200" b="0" dirty="0" err="1">
                <a:solidFill>
                  <a:schemeClr val="bg1"/>
                </a:solidFill>
                <a:latin typeface="Arial Narrow"/>
                <a:cs typeface="Arial Narrow"/>
              </a:rPr>
              <a:t>Recommendations</a:t>
            </a:r>
            <a:r>
              <a:rPr lang="es-MX" sz="1200" b="0" dirty="0">
                <a:solidFill>
                  <a:schemeClr val="bg1"/>
                </a:solidFill>
                <a:latin typeface="Arial Narrow"/>
                <a:cs typeface="Arial Narrow"/>
              </a:rPr>
              <a:t> of </a:t>
            </a:r>
            <a:r>
              <a:rPr lang="es-MX" sz="1200" b="0" dirty="0" err="1">
                <a:solidFill>
                  <a:schemeClr val="bg1"/>
                </a:solidFill>
                <a:latin typeface="Arial Narrow"/>
                <a:cs typeface="Arial Narrow"/>
              </a:rPr>
              <a:t>the</a:t>
            </a:r>
            <a:r>
              <a:rPr lang="es-MX" sz="1200" b="0" dirty="0">
                <a:solidFill>
                  <a:schemeClr val="bg1"/>
                </a:solidFill>
                <a:latin typeface="Arial Narrow"/>
                <a:cs typeface="Arial Narrow"/>
              </a:rPr>
              <a:t> </a:t>
            </a:r>
            <a:r>
              <a:rPr lang="es-MX" sz="1200" b="0" dirty="0" err="1">
                <a:solidFill>
                  <a:schemeClr val="bg1"/>
                </a:solidFill>
                <a:latin typeface="Arial Narrow"/>
                <a:cs typeface="Arial Narrow"/>
              </a:rPr>
              <a:t>Advisory</a:t>
            </a:r>
            <a:r>
              <a:rPr lang="es-MX" sz="1200" b="0" dirty="0">
                <a:solidFill>
                  <a:schemeClr val="bg1"/>
                </a:solidFill>
                <a:latin typeface="Arial Narrow"/>
                <a:cs typeface="Arial Narrow"/>
              </a:rPr>
              <a:t> </a:t>
            </a:r>
            <a:r>
              <a:rPr lang="es-MX" sz="1200" b="0" dirty="0" err="1">
                <a:solidFill>
                  <a:schemeClr val="bg1"/>
                </a:solidFill>
                <a:latin typeface="Arial Narrow"/>
                <a:cs typeface="Arial Narrow"/>
              </a:rPr>
              <a:t>Committee</a:t>
            </a:r>
            <a:r>
              <a:rPr lang="es-MX" sz="1200" b="0" dirty="0">
                <a:solidFill>
                  <a:schemeClr val="bg1"/>
                </a:solidFill>
                <a:latin typeface="Arial Narrow"/>
                <a:cs typeface="Arial Narrow"/>
              </a:rPr>
              <a:t> </a:t>
            </a:r>
            <a:r>
              <a:rPr lang="es-MX" sz="1200" b="0" dirty="0" err="1">
                <a:solidFill>
                  <a:schemeClr val="bg1"/>
                </a:solidFill>
                <a:latin typeface="Arial Narrow"/>
                <a:cs typeface="Arial Narrow"/>
              </a:rPr>
              <a:t>on</a:t>
            </a:r>
            <a:r>
              <a:rPr lang="es-MX" sz="1200" b="0" dirty="0">
                <a:solidFill>
                  <a:schemeClr val="bg1"/>
                </a:solidFill>
                <a:latin typeface="Arial Narrow"/>
                <a:cs typeface="Arial Narrow"/>
              </a:rPr>
              <a:t> </a:t>
            </a:r>
            <a:r>
              <a:rPr lang="es-MX" sz="1200" b="0" dirty="0" err="1">
                <a:solidFill>
                  <a:schemeClr val="bg1"/>
                </a:solidFill>
                <a:latin typeface="Arial Narrow"/>
                <a:cs typeface="Arial Narrow"/>
              </a:rPr>
              <a:t>Immunization</a:t>
            </a:r>
            <a:r>
              <a:rPr lang="es-MX" sz="1200" b="0" dirty="0">
                <a:solidFill>
                  <a:schemeClr val="bg1"/>
                </a:solidFill>
                <a:latin typeface="Arial Narrow"/>
                <a:cs typeface="Arial Narrow"/>
              </a:rPr>
              <a:t> </a:t>
            </a:r>
            <a:r>
              <a:rPr lang="es-MX" sz="1200" b="0" dirty="0" err="1">
                <a:solidFill>
                  <a:schemeClr val="bg1"/>
                </a:solidFill>
                <a:latin typeface="Arial Narrow"/>
                <a:cs typeface="Arial Narrow"/>
              </a:rPr>
              <a:t>Practices</a:t>
            </a:r>
            <a:r>
              <a:rPr lang="es-MX" sz="1200" b="0" dirty="0">
                <a:solidFill>
                  <a:schemeClr val="bg1"/>
                </a:solidFill>
                <a:latin typeface="Arial Narrow"/>
                <a:cs typeface="Arial Narrow"/>
              </a:rPr>
              <a:t> (ACIP).MMWR 28 </a:t>
            </a:r>
            <a:r>
              <a:rPr lang="es-MX" sz="1200" b="0" dirty="0" err="1">
                <a:solidFill>
                  <a:schemeClr val="bg1"/>
                </a:solidFill>
                <a:latin typeface="Arial Narrow"/>
                <a:cs typeface="Arial Narrow"/>
              </a:rPr>
              <a:t>July</a:t>
            </a:r>
            <a:r>
              <a:rPr lang="es-MX" sz="1200" b="0" dirty="0">
                <a:solidFill>
                  <a:schemeClr val="bg1"/>
                </a:solidFill>
                <a:latin typeface="Arial Narrow"/>
                <a:cs typeface="Arial Narrow"/>
              </a:rPr>
              <a:t>, 2006;55:RR-10  </a:t>
            </a:r>
          </a:p>
          <a:p>
            <a:pPr fontAlgn="base">
              <a:spcBef>
                <a:spcPct val="20000"/>
              </a:spcBef>
              <a:spcAft>
                <a:spcPct val="0"/>
              </a:spcAft>
            </a:pPr>
            <a:r>
              <a:rPr lang="es-MX" sz="1200" b="0" dirty="0" err="1">
                <a:solidFill>
                  <a:schemeClr val="bg1"/>
                </a:solidFill>
                <a:latin typeface="Arial Narrow"/>
                <a:cs typeface="Arial Narrow"/>
              </a:rPr>
              <a:t>Nichol</a:t>
            </a:r>
            <a:r>
              <a:rPr lang="es-MX" sz="1200" b="0" dirty="0">
                <a:solidFill>
                  <a:schemeClr val="bg1"/>
                </a:solidFill>
                <a:latin typeface="Arial Narrow"/>
                <a:cs typeface="Arial Narrow"/>
              </a:rPr>
              <a:t> KL et al. </a:t>
            </a:r>
            <a:r>
              <a:rPr lang="es-MX" sz="1200" b="0" dirty="0" err="1">
                <a:solidFill>
                  <a:schemeClr val="bg1"/>
                </a:solidFill>
                <a:latin typeface="Arial Narrow"/>
                <a:cs typeface="Arial Narrow"/>
              </a:rPr>
              <a:t>Cost-benefit</a:t>
            </a:r>
            <a:r>
              <a:rPr lang="es-MX" sz="1200" b="0" dirty="0">
                <a:solidFill>
                  <a:schemeClr val="bg1"/>
                </a:solidFill>
                <a:latin typeface="Arial Narrow"/>
                <a:cs typeface="Arial Narrow"/>
              </a:rPr>
              <a:t> </a:t>
            </a:r>
            <a:r>
              <a:rPr lang="es-MX" sz="1200" b="0" dirty="0" err="1">
                <a:solidFill>
                  <a:schemeClr val="bg1"/>
                </a:solidFill>
                <a:latin typeface="Arial Narrow"/>
                <a:cs typeface="Arial Narrow"/>
              </a:rPr>
              <a:t>analysis</a:t>
            </a:r>
            <a:r>
              <a:rPr lang="es-MX" sz="1200" b="0" dirty="0">
                <a:solidFill>
                  <a:schemeClr val="bg1"/>
                </a:solidFill>
                <a:latin typeface="Arial Narrow"/>
                <a:cs typeface="Arial Narrow"/>
              </a:rPr>
              <a:t> of a </a:t>
            </a:r>
            <a:r>
              <a:rPr lang="es-MX" sz="1200" b="0" dirty="0" err="1">
                <a:solidFill>
                  <a:schemeClr val="bg1"/>
                </a:solidFill>
                <a:latin typeface="Arial Narrow"/>
                <a:cs typeface="Arial Narrow"/>
              </a:rPr>
              <a:t>strategy</a:t>
            </a:r>
            <a:r>
              <a:rPr lang="es-MX" sz="1200" b="0" dirty="0">
                <a:solidFill>
                  <a:schemeClr val="bg1"/>
                </a:solidFill>
                <a:latin typeface="Arial Narrow"/>
                <a:cs typeface="Arial Narrow"/>
              </a:rPr>
              <a:t> to </a:t>
            </a:r>
            <a:r>
              <a:rPr lang="es-MX" sz="1200" b="0" dirty="0" err="1">
                <a:solidFill>
                  <a:schemeClr val="bg1"/>
                </a:solidFill>
                <a:latin typeface="Arial Narrow"/>
                <a:cs typeface="Arial Narrow"/>
              </a:rPr>
              <a:t>vaccinate</a:t>
            </a:r>
            <a:r>
              <a:rPr lang="es-MX" sz="1200" b="0" dirty="0">
                <a:solidFill>
                  <a:schemeClr val="bg1"/>
                </a:solidFill>
                <a:latin typeface="Arial Narrow"/>
                <a:cs typeface="Arial Narrow"/>
              </a:rPr>
              <a:t> </a:t>
            </a:r>
            <a:r>
              <a:rPr lang="es-MX" sz="1200" b="0" dirty="0" err="1">
                <a:solidFill>
                  <a:schemeClr val="bg1"/>
                </a:solidFill>
                <a:latin typeface="Arial Narrow"/>
                <a:cs typeface="Arial Narrow"/>
              </a:rPr>
              <a:t>healthy</a:t>
            </a:r>
            <a:r>
              <a:rPr lang="es-MX" sz="1200" b="0" dirty="0">
                <a:solidFill>
                  <a:schemeClr val="bg1"/>
                </a:solidFill>
                <a:latin typeface="Arial Narrow"/>
                <a:cs typeface="Arial Narrow"/>
              </a:rPr>
              <a:t> </a:t>
            </a:r>
            <a:r>
              <a:rPr lang="es-MX" sz="1200" b="0" dirty="0" err="1">
                <a:solidFill>
                  <a:schemeClr val="bg1"/>
                </a:solidFill>
                <a:latin typeface="Arial Narrow"/>
                <a:cs typeface="Arial Narrow"/>
              </a:rPr>
              <a:t>working</a:t>
            </a:r>
            <a:r>
              <a:rPr lang="es-MX" sz="1200" b="0" dirty="0">
                <a:solidFill>
                  <a:schemeClr val="bg1"/>
                </a:solidFill>
                <a:latin typeface="Arial Narrow"/>
                <a:cs typeface="Arial Narrow"/>
              </a:rPr>
              <a:t> </a:t>
            </a:r>
            <a:r>
              <a:rPr lang="es-MX" sz="1200" b="0" dirty="0" err="1">
                <a:solidFill>
                  <a:schemeClr val="bg1"/>
                </a:solidFill>
                <a:latin typeface="Arial Narrow"/>
                <a:cs typeface="Arial Narrow"/>
              </a:rPr>
              <a:t>adults</a:t>
            </a:r>
            <a:r>
              <a:rPr lang="es-MX" sz="1200" b="0" dirty="0">
                <a:solidFill>
                  <a:schemeClr val="bg1"/>
                </a:solidFill>
                <a:latin typeface="Arial Narrow"/>
                <a:cs typeface="Arial Narrow"/>
              </a:rPr>
              <a:t> </a:t>
            </a:r>
            <a:r>
              <a:rPr lang="es-MX" sz="1200" b="0" dirty="0" err="1">
                <a:solidFill>
                  <a:schemeClr val="bg1"/>
                </a:solidFill>
                <a:latin typeface="Arial Narrow"/>
                <a:cs typeface="Arial Narrow"/>
              </a:rPr>
              <a:t>against</a:t>
            </a:r>
            <a:r>
              <a:rPr lang="es-MX" sz="1200" b="0" dirty="0">
                <a:solidFill>
                  <a:schemeClr val="bg1"/>
                </a:solidFill>
                <a:latin typeface="Arial Narrow"/>
                <a:cs typeface="Arial Narrow"/>
              </a:rPr>
              <a:t> influenza. </a:t>
            </a:r>
            <a:r>
              <a:rPr lang="es-MX" sz="1200" b="0" dirty="0" err="1">
                <a:solidFill>
                  <a:schemeClr val="bg1"/>
                </a:solidFill>
                <a:latin typeface="Arial Narrow"/>
                <a:cs typeface="Arial Narrow"/>
              </a:rPr>
              <a:t>Arch</a:t>
            </a:r>
            <a:r>
              <a:rPr lang="es-MX" sz="1200" b="0" dirty="0">
                <a:solidFill>
                  <a:schemeClr val="bg1"/>
                </a:solidFill>
                <a:latin typeface="Arial Narrow"/>
                <a:cs typeface="Arial Narrow"/>
              </a:rPr>
              <a:t> </a:t>
            </a:r>
            <a:r>
              <a:rPr lang="es-MX" sz="1200" b="0" dirty="0" err="1">
                <a:solidFill>
                  <a:schemeClr val="bg1"/>
                </a:solidFill>
                <a:latin typeface="Arial Narrow"/>
                <a:cs typeface="Arial Narrow"/>
              </a:rPr>
              <a:t>Interm</a:t>
            </a:r>
            <a:r>
              <a:rPr lang="es-MX" sz="1200" b="0" dirty="0">
                <a:solidFill>
                  <a:schemeClr val="bg1"/>
                </a:solidFill>
                <a:latin typeface="Arial Narrow"/>
                <a:cs typeface="Arial Narrow"/>
              </a:rPr>
              <a:t> Med 2001;161(5):749-59</a:t>
            </a:r>
            <a:endParaRPr lang="es-MX" sz="1200" dirty="0">
              <a:solidFill>
                <a:schemeClr val="bg1"/>
              </a:solidFill>
              <a:latin typeface="Arial Narrow"/>
              <a:cs typeface="Arial Narrow"/>
            </a:endParaRPr>
          </a:p>
        </p:txBody>
      </p:sp>
      <p:sp>
        <p:nvSpPr>
          <p:cNvPr id="5128" name="Rectangle 5"/>
          <p:cNvSpPr>
            <a:spLocks noChangeArrowheads="1"/>
          </p:cNvSpPr>
          <p:nvPr/>
        </p:nvSpPr>
        <p:spPr bwMode="auto">
          <a:xfrm>
            <a:off x="3132685" y="1810441"/>
            <a:ext cx="5232507" cy="480123"/>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32" tIns="45716" rIns="91432" bIns="45716">
            <a:spAutoFit/>
          </a:bodyPr>
          <a:lstStyle/>
          <a:p>
            <a:pPr marL="285726" indent="-285726" fontAlgn="base">
              <a:lnSpc>
                <a:spcPct val="90000"/>
              </a:lnSpc>
              <a:spcBef>
                <a:spcPct val="20000"/>
              </a:spcBef>
              <a:spcAft>
                <a:spcPct val="0"/>
              </a:spcAft>
              <a:buFont typeface="Wingdings" charset="2"/>
              <a:buChar char="ü"/>
            </a:pPr>
            <a:r>
              <a:rPr lang="es-MX" sz="2800" dirty="0">
                <a:solidFill>
                  <a:srgbClr val="444492"/>
                </a:solidFill>
                <a:latin typeface="Arial Narrow"/>
                <a:cs typeface="Arial Narrow"/>
              </a:rPr>
              <a:t>  Influenza no es un resfriado común</a:t>
            </a:r>
          </a:p>
        </p:txBody>
      </p:sp>
      <p:sp>
        <p:nvSpPr>
          <p:cNvPr id="5138" name="Rectangle 20"/>
          <p:cNvSpPr>
            <a:spLocks noChangeArrowheads="1"/>
          </p:cNvSpPr>
          <p:nvPr/>
        </p:nvSpPr>
        <p:spPr bwMode="auto">
          <a:xfrm>
            <a:off x="2496802" y="3471178"/>
            <a:ext cx="647598" cy="274426"/>
          </a:xfrm>
          <a:prstGeom prst="rect">
            <a:avLst/>
          </a:prstGeom>
          <a:solidFill>
            <a:schemeClr val="bg1"/>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0" tIns="44446" rIns="90480" bIns="44446" anchor="ctr">
            <a:spAutoFit/>
          </a:bodyPr>
          <a:lstStyle/>
          <a:p>
            <a:pPr algn="ctr" eaLnBrk="0" fontAlgn="base" hangingPunct="0">
              <a:spcBef>
                <a:spcPct val="0"/>
              </a:spcBef>
              <a:spcAft>
                <a:spcPct val="0"/>
              </a:spcAft>
            </a:pPr>
            <a:endParaRPr lang="es-MX" sz="1200" dirty="0">
              <a:solidFill>
                <a:srgbClr val="444492"/>
              </a:solidFill>
              <a:latin typeface="Arial Narrow"/>
              <a:cs typeface="Arial Narrow"/>
            </a:endParaRPr>
          </a:p>
        </p:txBody>
      </p:sp>
      <p:sp>
        <p:nvSpPr>
          <p:cNvPr id="5139" name="Rectangle 21"/>
          <p:cNvSpPr>
            <a:spLocks noChangeArrowheads="1"/>
          </p:cNvSpPr>
          <p:nvPr/>
        </p:nvSpPr>
        <p:spPr bwMode="auto">
          <a:xfrm>
            <a:off x="3017294" y="3399742"/>
            <a:ext cx="182792" cy="274426"/>
          </a:xfrm>
          <a:prstGeom prst="rect">
            <a:avLst/>
          </a:prstGeom>
          <a:solidFill>
            <a:schemeClr val="bg1"/>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0" tIns="44446" rIns="90480" bIns="44446" anchor="ctr">
            <a:spAutoFit/>
          </a:bodyPr>
          <a:lstStyle/>
          <a:p>
            <a:pPr algn="ctr" eaLnBrk="0" fontAlgn="base" hangingPunct="0">
              <a:spcBef>
                <a:spcPct val="0"/>
              </a:spcBef>
              <a:spcAft>
                <a:spcPct val="0"/>
              </a:spcAft>
            </a:pPr>
            <a:endParaRPr lang="es-MX" sz="1200" dirty="0">
              <a:solidFill>
                <a:srgbClr val="444492"/>
              </a:solidFill>
              <a:latin typeface="Arial Narrow"/>
              <a:cs typeface="Arial Narrow"/>
            </a:endParaRPr>
          </a:p>
        </p:txBody>
      </p:sp>
      <p:sp>
        <p:nvSpPr>
          <p:cNvPr id="5140" name="Rectangle 22"/>
          <p:cNvSpPr>
            <a:spLocks noChangeArrowheads="1"/>
          </p:cNvSpPr>
          <p:nvPr/>
        </p:nvSpPr>
        <p:spPr bwMode="auto">
          <a:xfrm>
            <a:off x="2512554" y="3399742"/>
            <a:ext cx="182792" cy="274426"/>
          </a:xfrm>
          <a:prstGeom prst="rect">
            <a:avLst/>
          </a:prstGeom>
          <a:solidFill>
            <a:schemeClr val="bg1"/>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0" tIns="44446" rIns="90480" bIns="44446" anchor="ctr">
            <a:spAutoFit/>
          </a:bodyPr>
          <a:lstStyle/>
          <a:p>
            <a:pPr algn="ctr" eaLnBrk="0" fontAlgn="base" hangingPunct="0">
              <a:spcBef>
                <a:spcPct val="0"/>
              </a:spcBef>
              <a:spcAft>
                <a:spcPct val="0"/>
              </a:spcAft>
            </a:pPr>
            <a:endParaRPr lang="es-MX" sz="1200" dirty="0">
              <a:solidFill>
                <a:srgbClr val="444492"/>
              </a:solidFill>
              <a:latin typeface="Arial Narrow"/>
              <a:cs typeface="Arial Narrow"/>
            </a:endParaRPr>
          </a:p>
        </p:txBody>
      </p:sp>
      <p:pic>
        <p:nvPicPr>
          <p:cNvPr id="2" name="Imagen 1">
            <a:extLst>
              <a:ext uri="{FF2B5EF4-FFF2-40B4-BE49-F238E27FC236}">
                <a16:creationId xmlns:a16="http://schemas.microsoft.com/office/drawing/2014/main" id="{D4B90A8F-C209-4B82-8949-E2807784D88B}"/>
              </a:ext>
            </a:extLst>
          </p:cNvPr>
          <p:cNvPicPr>
            <a:picLocks noChangeAspect="1"/>
          </p:cNvPicPr>
          <p:nvPr/>
        </p:nvPicPr>
        <p:blipFill>
          <a:blip r:embed="rId2"/>
          <a:stretch>
            <a:fillRect/>
          </a:stretch>
        </p:blipFill>
        <p:spPr>
          <a:xfrm>
            <a:off x="1347787" y="2180744"/>
            <a:ext cx="9496425" cy="4124325"/>
          </a:xfrm>
          <a:prstGeom prst="rect">
            <a:avLst/>
          </a:prstGeom>
        </p:spPr>
      </p:pic>
      <p:sp>
        <p:nvSpPr>
          <p:cNvPr id="3" name="Marcador de número de diapositiva 2">
            <a:extLst>
              <a:ext uri="{FF2B5EF4-FFF2-40B4-BE49-F238E27FC236}">
                <a16:creationId xmlns:a16="http://schemas.microsoft.com/office/drawing/2014/main" id="{377B8559-2C8A-4544-96DA-1D7B75EFEC0B}"/>
              </a:ext>
            </a:extLst>
          </p:cNvPr>
          <p:cNvSpPr>
            <a:spLocks noGrp="1"/>
          </p:cNvSpPr>
          <p:nvPr>
            <p:ph type="sldNum" sz="quarter" idx="12"/>
          </p:nvPr>
        </p:nvSpPr>
        <p:spPr/>
        <p:txBody>
          <a:bodyPr/>
          <a:lstStyle/>
          <a:p>
            <a:fld id="{9E5CC33B-6D32-4E71-A670-E73D1130EB17}" type="slidenum">
              <a:rPr lang="es-MX" smtClean="0"/>
              <a:t>9</a:t>
            </a:fld>
            <a:endParaRPr lang="es-MX"/>
          </a:p>
        </p:txBody>
      </p:sp>
    </p:spTree>
    <p:extLst>
      <p:ext uri="{BB962C8B-B14F-4D97-AF65-F5344CB8AC3E}">
        <p14:creationId xmlns:p14="http://schemas.microsoft.com/office/powerpoint/2010/main" val="3337006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ahmP0wBrQ_KX0QjJ7tEgdQ"/>
</p:tagLst>
</file>

<file path=ppt/theme/theme1.xml><?xml version="1.0" encoding="utf-8"?>
<a:theme xmlns:a="http://schemas.openxmlformats.org/drawingml/2006/main" name="Retrospección">
  <a:themeElements>
    <a:clrScheme name="Azul II">
      <a:dk1>
        <a:sysClr val="windowText" lastClr="0000FF"/>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Retrospección">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ción">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9CC26709-368C-4D72-9060-94E5B3FF3CD6}"/>
    </a:ext>
  </a:extLst>
</a:theme>
</file>

<file path=ppt/theme/theme2.xml><?xml version="1.0" encoding="utf-8"?>
<a:theme xmlns:a="http://schemas.openxmlformats.org/drawingml/2006/main" name="Tema de Office">
  <a:themeElements>
    <a:clrScheme name="Office">
      <a:dk1>
        <a:sysClr val="windowText" lastClr="0000FF"/>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TM02900769[[fn=Retrospección]]</Template>
  <TotalTime>428</TotalTime>
  <Words>3427</Words>
  <Application>Microsoft Office PowerPoint</Application>
  <PresentationFormat>Panorámica</PresentationFormat>
  <Paragraphs>699</Paragraphs>
  <Slides>40</Slides>
  <Notes>7</Notes>
  <HiddenSlides>1</HiddenSlides>
  <MMClips>0</MMClips>
  <ScaleCrop>false</ScaleCrop>
  <HeadingPairs>
    <vt:vector size="8" baseType="variant">
      <vt:variant>
        <vt:lpstr>Fuentes usadas</vt:lpstr>
      </vt:variant>
      <vt:variant>
        <vt:i4>15</vt:i4>
      </vt:variant>
      <vt:variant>
        <vt:lpstr>Tema</vt:lpstr>
      </vt:variant>
      <vt:variant>
        <vt:i4>1</vt:i4>
      </vt:variant>
      <vt:variant>
        <vt:lpstr>Servidores OLE incrustados</vt:lpstr>
      </vt:variant>
      <vt:variant>
        <vt:i4>1</vt:i4>
      </vt:variant>
      <vt:variant>
        <vt:lpstr>Títulos de diapositiva</vt:lpstr>
      </vt:variant>
      <vt:variant>
        <vt:i4>40</vt:i4>
      </vt:variant>
    </vt:vector>
  </HeadingPairs>
  <TitlesOfParts>
    <vt:vector size="57" baseType="lpstr">
      <vt:lpstr>Arial Unicode MS</vt:lpstr>
      <vt:lpstr>ＭＳ Ｐゴシック</vt:lpstr>
      <vt:lpstr>Arial</vt:lpstr>
      <vt:lpstr>Arial</vt:lpstr>
      <vt:lpstr>Arial Narrow</vt:lpstr>
      <vt:lpstr>Arial Rounded MT Bold</vt:lpstr>
      <vt:lpstr>Avenir Light</vt:lpstr>
      <vt:lpstr>Calibri</vt:lpstr>
      <vt:lpstr>Calibri Light</vt:lpstr>
      <vt:lpstr>Courier New</vt:lpstr>
      <vt:lpstr>Geneva</vt:lpstr>
      <vt:lpstr>Times</vt:lpstr>
      <vt:lpstr>Times New Roman</vt:lpstr>
      <vt:lpstr>Verdana</vt:lpstr>
      <vt:lpstr>Wingdings</vt:lpstr>
      <vt:lpstr>Retrospección</vt:lpstr>
      <vt:lpstr>Diapositiva de think-cell</vt:lpstr>
      <vt:lpstr>Influenza en niños</vt:lpstr>
      <vt:lpstr>Contenido</vt:lpstr>
      <vt:lpstr>Carga global de la influenza Foco en los niños</vt:lpstr>
      <vt:lpstr>Transmisión del Virus Influenza</vt:lpstr>
      <vt:lpstr>Definición de Enfermedad tipo influenza</vt:lpstr>
      <vt:lpstr>Validez de la definición clínica. Predictores para influenza</vt:lpstr>
      <vt:lpstr>Predictores para infección por VSR</vt:lpstr>
      <vt:lpstr>Influenza es altamente contagiosa</vt:lpstr>
      <vt:lpstr>Influenza: una enfermedad respiratoria altamente contagiosa</vt:lpstr>
      <vt:lpstr>INFLUENZA A VS. INFLUENZA B</vt:lpstr>
      <vt:lpstr>INFLUENZA A VS. INFLUENZA B</vt:lpstr>
      <vt:lpstr>INFLUENZA A VS. INFLUENZA B</vt:lpstr>
      <vt:lpstr>CARGA DE ENFERMEDAD EN ESCOLARES</vt:lpstr>
      <vt:lpstr>INFLUENZA EN ESCOLARES</vt:lpstr>
      <vt:lpstr>Impacto de influenza en niños</vt:lpstr>
      <vt:lpstr>Presentación de PowerPoint</vt:lpstr>
      <vt:lpstr>Presentación de PowerPoint</vt:lpstr>
      <vt:lpstr> </vt:lpstr>
      <vt:lpstr>Presentación de PowerPoint</vt:lpstr>
      <vt:lpstr>  Mortalidad en niños con influenza</vt:lpstr>
      <vt:lpstr>Presentación de PowerPoint</vt:lpstr>
      <vt:lpstr>Muertes en niños, EUA 2015-2018</vt:lpstr>
      <vt:lpstr>Tratamiento</vt:lpstr>
      <vt:lpstr>Presentación de PowerPoint</vt:lpstr>
      <vt:lpstr>Definición de taquipnea</vt:lpstr>
      <vt:lpstr>Definición de hipotensión</vt:lpstr>
      <vt:lpstr>Grupos de riesgo de complicaciones graves o muerte </vt:lpstr>
      <vt:lpstr>Sujetos sin criterios de referencia a Hospital</vt:lpstr>
      <vt:lpstr>Criterios de tratamiento</vt:lpstr>
      <vt:lpstr>Criterios de tratamiento</vt:lpstr>
      <vt:lpstr>Presentación de PowerPoint</vt:lpstr>
      <vt:lpstr>Presentación de PowerPoint</vt:lpstr>
      <vt:lpstr>Antivirales autorizados en Pediatría</vt:lpstr>
      <vt:lpstr>Preparación de oseltamivir</vt:lpstr>
      <vt:lpstr>Preparación de oseltamivir</vt:lpstr>
      <vt:lpstr>La controversia del tratamiento… </vt:lpstr>
      <vt:lpstr> </vt:lpstr>
      <vt:lpstr>Oseltamivir no reduce las infecciones respiratorias bajas</vt:lpstr>
      <vt:lpstr>Oseltamivir reduce la posibilidad de otitis media aguda</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Influenza en niños</dc:title>
  <dc:creator>Rodrigo Jim�nez Escutia</dc:creator>
  <cp:lastModifiedBy>Auditorio Principal</cp:lastModifiedBy>
  <cp:revision>33</cp:revision>
  <dcterms:created xsi:type="dcterms:W3CDTF">2017-12-05T11:25:00Z</dcterms:created>
  <dcterms:modified xsi:type="dcterms:W3CDTF">2018-10-24T14:51:04Z</dcterms:modified>
</cp:coreProperties>
</file>